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1" r:id="rId5"/>
    <p:sldId id="276" r:id="rId6"/>
    <p:sldId id="277" r:id="rId7"/>
    <p:sldId id="279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limeter" id="{17FDD857-A895-4A5B-BF78-DFCF5EA2478F}">
          <p14:sldIdLst>
            <p14:sldId id="256"/>
            <p14:sldId id="257"/>
            <p14:sldId id="266"/>
            <p14:sldId id="261"/>
            <p14:sldId id="276"/>
            <p14:sldId id="277"/>
            <p14:sldId id="279"/>
            <p14:sldId id="280"/>
          </p14:sldIdLst>
        </p14:section>
        <p14:section name="Patreon" id="{A84240E8-0AB7-4D2B-80B0-B81F4148139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3E9"/>
    <a:srgbClr val="C4C8D4"/>
    <a:srgbClr val="3C5C8D"/>
    <a:srgbClr val="BBBEC1"/>
    <a:srgbClr val="0072C8"/>
    <a:srgbClr val="502CD1"/>
    <a:srgbClr val="29FF8A"/>
    <a:srgbClr val="CC9900"/>
    <a:srgbClr val="CE1124"/>
    <a:srgbClr val="69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68" autoAdjust="0"/>
  </p:normalViewPr>
  <p:slideViewPr>
    <p:cSldViewPr snapToGrid="0">
      <p:cViewPr varScale="1">
        <p:scale>
          <a:sx n="63" d="100"/>
          <a:sy n="63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E65A-3520-44FB-BF17-40C8ED2E1F67}" type="datetimeFigureOut">
              <a:rPr lang="en-CA" smtClean="0"/>
              <a:t>10-Feb-2019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66783-5A2B-4C61-A8C0-DB4804E192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75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3590-B415-40FD-8ADA-A0E02E538B9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6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3590-B415-40FD-8ADA-A0E02E538B9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8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9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41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29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spect="1"/>
          </p:cNvSpPr>
          <p:nvPr/>
        </p:nvSpPr>
        <p:spPr>
          <a:xfrm>
            <a:off x="1146375" y="2778977"/>
            <a:ext cx="1260000" cy="126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514689" y="249422"/>
            <a:ext cx="6250429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10000" b="1" dirty="0" smtClean="0">
                <a:ln w="76200">
                  <a:solidFill>
                    <a:schemeClr val="tx1"/>
                  </a:solidFill>
                </a:ln>
                <a:latin typeface="Quicksand" panose="02070303000000060000" pitchFamily="18" charset="0"/>
              </a:rPr>
              <a:t>Polimeter</a:t>
            </a:r>
            <a:endParaRPr lang="en-CA" sz="10000" b="1" dirty="0">
              <a:ln w="76200">
                <a:solidFill>
                  <a:schemeClr val="tx1"/>
                </a:solidFill>
              </a:ln>
              <a:latin typeface="Quicksand" panose="02070303000000060000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1253" y="171915"/>
            <a:ext cx="923330" cy="101566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6600" spc="600" dirty="0" smtClean="0">
                <a:ln w="28575">
                  <a:solidFill>
                    <a:schemeClr val="bg1"/>
                  </a:solidFill>
                </a:ln>
                <a:latin typeface="FontAwesome" pitchFamily="2" charset="0"/>
              </a:rPr>
              <a:t>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7" b="20323"/>
          <a:stretch/>
        </p:blipFill>
        <p:spPr bwMode="auto">
          <a:xfrm>
            <a:off x="1697695" y="682705"/>
            <a:ext cx="522585" cy="6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91" y="663655"/>
            <a:ext cx="770970" cy="7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8838" y="1654328"/>
            <a:ext cx="1699183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10000" b="1" dirty="0" err="1" smtClean="0">
                <a:ln w="76200">
                  <a:noFill/>
                </a:ln>
                <a:latin typeface="Montserrat" panose="02000505000000020004" pitchFamily="2" charset="0"/>
              </a:rPr>
              <a:t>po</a:t>
            </a:r>
            <a:endParaRPr lang="en-CA" sz="10000" b="1" dirty="0">
              <a:ln w="76200">
                <a:noFill/>
              </a:ln>
              <a:latin typeface="Montserrat" panose="02000505000000020004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7767" y="2008007"/>
            <a:ext cx="829389" cy="770970"/>
            <a:chOff x="4000868" y="3297854"/>
            <a:chExt cx="829389" cy="77097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b="20323"/>
            <a:stretch/>
          </p:blipFill>
          <p:spPr bwMode="auto">
            <a:xfrm>
              <a:off x="4307672" y="3316904"/>
              <a:ext cx="522585" cy="61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868" y="3297854"/>
              <a:ext cx="770970" cy="77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5285641" y="1654328"/>
            <a:ext cx="4640694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10000" b="1" dirty="0" err="1" smtClean="0">
                <a:ln w="76200">
                  <a:noFill/>
                </a:ln>
                <a:latin typeface="Montserrat" panose="02000505000000020004" pitchFamily="2" charset="0"/>
              </a:rPr>
              <a:t>limeter</a:t>
            </a:r>
            <a:endParaRPr lang="en-CA" sz="10000" b="1" dirty="0">
              <a:ln w="76200">
                <a:noFill/>
              </a:ln>
              <a:latin typeface="Montserrat" panose="02000505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5243" y="2641342"/>
            <a:ext cx="782265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10000" b="1" dirty="0" smtClean="0">
                <a:ln w="76200">
                  <a:noFill/>
                </a:ln>
                <a:latin typeface="Quicksand" panose="02070303000000060000" pitchFamily="18" charset="0"/>
              </a:rPr>
              <a:t>P</a:t>
            </a:r>
            <a:endParaRPr lang="en-CA" sz="10000" b="1" dirty="0">
              <a:ln w="76200">
                <a:noFill/>
              </a:ln>
              <a:latin typeface="Quicksand" panose="02070303000000060000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8838" y="3427425"/>
            <a:ext cx="7115731" cy="15388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CA" sz="10000" b="1" spc="-300" dirty="0" smtClean="0">
                <a:ln w="76200">
                  <a:noFill/>
                </a:ln>
                <a:latin typeface="Quicksand" panose="02070303000000060000" pitchFamily="18" charset="0"/>
              </a:rPr>
              <a:t>POLIMETER</a:t>
            </a:r>
            <a:endParaRPr lang="en-CA" sz="10000" b="1" spc="-300" dirty="0">
              <a:ln w="76200">
                <a:noFill/>
              </a:ln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3252" y="1901303"/>
            <a:ext cx="279654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000" b="1" dirty="0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Politics</a:t>
            </a:r>
            <a:endParaRPr lang="en-CA" sz="6000" b="1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3444" y="1556751"/>
            <a:ext cx="224685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l-GR" sz="32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Πολιτική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4698702" y="2748339"/>
            <a:ext cx="203052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32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Politique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2516" y="2986962"/>
            <a:ext cx="2057400" cy="84638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r-AE" sz="55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سياسة</a:t>
            </a:r>
            <a:endParaRPr lang="en-CA" sz="55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34863" y="4243445"/>
            <a:ext cx="2057400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5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Politikkur</a:t>
            </a:r>
            <a:endParaRPr lang="en-CA" sz="25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065213" y="1976590"/>
            <a:ext cx="1907977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4400" b="1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</a:t>
            </a:r>
            <a:endParaRPr lang="en-CA" sz="4400" b="1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40605" y="3628340"/>
            <a:ext cx="248183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4800" b="1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Politica</a:t>
            </a:r>
            <a:endParaRPr lang="en-CA" sz="4800" b="1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7490" y="1918385"/>
            <a:ext cx="17488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0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Politika</a:t>
            </a:r>
            <a:endParaRPr lang="en-CA" sz="2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0589" y="2955395"/>
            <a:ext cx="2632710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z-Cyrl-AZ" sz="4200" b="1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Политика</a:t>
            </a:r>
            <a:endParaRPr lang="en-CA" sz="4200" b="1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3404" y="2650745"/>
            <a:ext cx="200251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32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Polityka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2797835" y="3045891"/>
            <a:ext cx="20574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400" dirty="0" err="1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Política</a:t>
            </a:r>
            <a:endParaRPr lang="en-CA" sz="24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5244" y="3527229"/>
            <a:ext cx="20574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400" dirty="0" err="1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Politică</a:t>
            </a:r>
            <a:endParaRPr lang="en-CA" sz="24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21713" y="1382773"/>
            <a:ext cx="1024946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7000" dirty="0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政</a:t>
            </a:r>
            <a:endParaRPr lang="en-CA" altLang="ja-JP" sz="7000" dirty="0" smtClean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ja-JP" altLang="en-US" sz="7000" dirty="0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治</a:t>
            </a:r>
            <a:endParaRPr lang="en-CA" sz="7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98270" y="3814223"/>
            <a:ext cx="20574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32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Politiek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6737" y="3510524"/>
            <a:ext cx="20574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0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Politig</a:t>
            </a:r>
            <a:endParaRPr lang="en-CA" sz="2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54099" y="3692807"/>
            <a:ext cx="20574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he-IL" sz="32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פוליטיקה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72503" y="2688084"/>
            <a:ext cx="130008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r-AE" sz="32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سیاست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0355" y="2285921"/>
            <a:ext cx="208793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hi-IN" sz="40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राजनीति</a:t>
            </a:r>
            <a:endParaRPr lang="en-CA" sz="4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18670" y="3703826"/>
            <a:ext cx="178313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40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정치</a:t>
            </a:r>
            <a:endParaRPr lang="en-CA" sz="4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0483" y="3163933"/>
            <a:ext cx="17488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16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Politikk</a:t>
            </a:r>
            <a:endParaRPr lang="en-CA" sz="16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2917" y="2064591"/>
            <a:ext cx="17488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0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Poliitika</a:t>
            </a:r>
            <a:endParaRPr lang="en-CA" sz="20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7671" y="3517405"/>
            <a:ext cx="17488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16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Politiikka</a:t>
            </a:r>
            <a:endParaRPr lang="en-CA" sz="16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45160" y="4303596"/>
            <a:ext cx="17488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16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Politiki</a:t>
            </a:r>
            <a:endParaRPr lang="en-CA" sz="16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09679" y="1765001"/>
            <a:ext cx="174887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32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Palitix</a:t>
            </a:r>
            <a:endParaRPr lang="en-CA" sz="32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9896" y="1697028"/>
            <a:ext cx="17488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1600" dirty="0" err="1" smtClean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Politike</a:t>
            </a:r>
            <a:endParaRPr lang="en-CA" sz="16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99214" y="4121530"/>
            <a:ext cx="174887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800" dirty="0" err="1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CA" sz="28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CA" sz="2800" dirty="0" err="1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endParaRPr lang="en-CA" sz="28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59248" y="4261982"/>
            <a:ext cx="1748878" cy="3539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300" dirty="0" err="1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Stjórnmál</a:t>
            </a:r>
            <a:endParaRPr lang="en-CA" sz="23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1231" y="1664631"/>
            <a:ext cx="174887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m-ET" sz="2800" dirty="0">
                <a:ln w="127000"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ፖለቲካ</a:t>
            </a:r>
            <a:endParaRPr lang="en-CA" sz="2800" dirty="0">
              <a:ln w="127000"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-2904000" y="2893671"/>
            <a:ext cx="19800000" cy="2399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https://www.shareicon.net/data/512x512/2015/09/16/641475_russia_512x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48" y="4091402"/>
            <a:ext cx="1211823" cy="12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vexels.com/media/users/3/130467/isolated/preview/760bd156f8ad8dd32a17f94798a5d8ed-forbidden-city-beijing-by-vexel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31210" r="11179" b="34395"/>
          <a:stretch/>
        </p:blipFill>
        <p:spPr bwMode="auto">
          <a:xfrm>
            <a:off x="13480349" y="3061263"/>
            <a:ext cx="1498639" cy="6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.vexels.com/media/users/3/129017/isolated/preview/1f800306a943c2b43edeceba7292b191-washington-dc-skyline-silhouette-by-vex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4" t="49260" r="29815" b="38128"/>
          <a:stretch/>
        </p:blipFill>
        <p:spPr bwMode="auto">
          <a:xfrm>
            <a:off x="-2580876" y="4785359"/>
            <a:ext cx="1691640" cy="5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41690" r="27825"/>
          <a:stretch/>
        </p:blipFill>
        <p:spPr>
          <a:xfrm>
            <a:off x="-273186" y="4269740"/>
            <a:ext cx="646278" cy="103348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273133" y="3916582"/>
            <a:ext cx="1034170" cy="1386643"/>
            <a:chOff x="5928462" y="3899921"/>
            <a:chExt cx="1034170" cy="138664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5155" y="3899921"/>
              <a:ext cx="297477" cy="118362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687893" y="4589908"/>
              <a:ext cx="252000" cy="696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462" y="4933881"/>
              <a:ext cx="768637" cy="352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68220" y="4771175"/>
              <a:ext cx="142618" cy="352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6468220" y="4681879"/>
              <a:ext cx="64008" cy="10972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ight Triangle 33"/>
            <p:cNvSpPr/>
            <p:nvPr/>
          </p:nvSpPr>
          <p:spPr>
            <a:xfrm flipH="1">
              <a:off x="6546830" y="4681879"/>
              <a:ext cx="64008" cy="10972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82517" y="4771175"/>
              <a:ext cx="142618" cy="352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ight Triangle 36"/>
            <p:cNvSpPr/>
            <p:nvPr/>
          </p:nvSpPr>
          <p:spPr>
            <a:xfrm>
              <a:off x="6182517" y="4681879"/>
              <a:ext cx="64008" cy="10972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ight Triangle 37"/>
            <p:cNvSpPr/>
            <p:nvPr/>
          </p:nvSpPr>
          <p:spPr>
            <a:xfrm flipH="1">
              <a:off x="6261127" y="4681879"/>
              <a:ext cx="64008" cy="10972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48256" y="4883574"/>
              <a:ext cx="298574" cy="174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66754" y="4842388"/>
              <a:ext cx="77287" cy="128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6903" y="4759927"/>
              <a:ext cx="56988" cy="128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6092797" y="4695823"/>
              <a:ext cx="25200" cy="128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3186" y="4211371"/>
            <a:ext cx="1871119" cy="1091854"/>
            <a:chOff x="4315121" y="4201656"/>
            <a:chExt cx="1871040" cy="1091808"/>
          </a:xfrm>
        </p:grpSpPr>
        <p:pic>
          <p:nvPicPr>
            <p:cNvPr id="1040" name="Picture 16" descr="Image result for canada parliament 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35" b="7186"/>
            <a:stretch/>
          </p:blipFill>
          <p:spPr bwMode="auto">
            <a:xfrm>
              <a:off x="4315121" y="4201656"/>
              <a:ext cx="1871040" cy="109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4844000" y="5133023"/>
              <a:ext cx="143950" cy="160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16931" y="5113020"/>
              <a:ext cx="332281" cy="18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50672" y="5113020"/>
              <a:ext cx="360608" cy="18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47488" y="5083546"/>
              <a:ext cx="199848" cy="20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78839" y="5083546"/>
              <a:ext cx="199848" cy="20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24526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00774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60452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63645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3686100" y="4553389"/>
            <a:ext cx="1466983" cy="734596"/>
            <a:chOff x="3582821" y="1418192"/>
            <a:chExt cx="1862938" cy="932871"/>
          </a:xfrm>
        </p:grpSpPr>
        <p:pic>
          <p:nvPicPr>
            <p:cNvPr id="1042" name="Picture 18" descr="Image result for parliament house canberra silhouett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21" t="21060" r="45539" b="69866"/>
            <a:stretch/>
          </p:blipFill>
          <p:spPr bwMode="auto">
            <a:xfrm>
              <a:off x="4509646" y="1418192"/>
              <a:ext cx="110490" cy="22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3778404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58593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30225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27818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00315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72812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47287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47617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45598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43579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21157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793762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62124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57097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38156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07117" y="2136433"/>
              <a:ext cx="36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08178" y="2136433"/>
              <a:ext cx="72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947655" y="2136433"/>
              <a:ext cx="72000" cy="214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85290" y="2127250"/>
              <a:ext cx="160469" cy="223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3642" y="2127250"/>
              <a:ext cx="160469" cy="223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3582821" y="2063749"/>
              <a:ext cx="161290" cy="6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ight Triangle 99"/>
            <p:cNvSpPr/>
            <p:nvPr/>
          </p:nvSpPr>
          <p:spPr>
            <a:xfrm flipH="1">
              <a:off x="5284469" y="2063749"/>
              <a:ext cx="161290" cy="6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94843" y="2110968"/>
              <a:ext cx="1692000" cy="2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64043" y="2123569"/>
              <a:ext cx="103302" cy="9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574904" y="2123569"/>
              <a:ext cx="87337" cy="9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62801" y="2188467"/>
              <a:ext cx="87337" cy="2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87173" y="2205815"/>
              <a:ext cx="360000" cy="2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75849" y="2205815"/>
              <a:ext cx="360000" cy="2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/>
            <p:cNvSpPr/>
            <p:nvPr/>
          </p:nvSpPr>
          <p:spPr>
            <a:xfrm>
              <a:off x="4067810" y="2081529"/>
              <a:ext cx="894242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57121" y="2101574"/>
              <a:ext cx="918000" cy="2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9" name="Straight Connector 58"/>
            <p:cNvCxnSpPr>
              <a:stCxn id="45" idx="1"/>
            </p:cNvCxnSpPr>
            <p:nvPr/>
          </p:nvCxnSpPr>
          <p:spPr>
            <a:xfrm flipV="1">
              <a:off x="4198769" y="1844319"/>
              <a:ext cx="295537" cy="2439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45" idx="7"/>
            </p:cNvCxnSpPr>
            <p:nvPr/>
          </p:nvCxnSpPr>
          <p:spPr>
            <a:xfrm flipH="1" flipV="1">
              <a:off x="4540843" y="1843846"/>
              <a:ext cx="290250" cy="2443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4537144" y="1851175"/>
              <a:ext cx="170747" cy="237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308812" y="1859924"/>
              <a:ext cx="170747" cy="237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493588" y="1610452"/>
              <a:ext cx="0" cy="2407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537144" y="1610452"/>
              <a:ext cx="0" cy="2407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4499579" y="1657405"/>
              <a:ext cx="36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499579" y="1792581"/>
              <a:ext cx="36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4514793" y="1449161"/>
              <a:ext cx="0" cy="45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12523393" y="4387813"/>
            <a:ext cx="1354537" cy="900172"/>
            <a:chOff x="950809" y="610621"/>
            <a:chExt cx="6201596" cy="4121336"/>
          </a:xfrm>
        </p:grpSpPr>
        <p:sp>
          <p:nvSpPr>
            <p:cNvPr id="114" name="Rectangle 113"/>
            <p:cNvSpPr/>
            <p:nvPr/>
          </p:nvSpPr>
          <p:spPr>
            <a:xfrm>
              <a:off x="2655990" y="2712163"/>
              <a:ext cx="2791229" cy="536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21114" y="2561949"/>
              <a:ext cx="1843316" cy="299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143974" y="2314960"/>
              <a:ext cx="1797596" cy="42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223420" y="1838533"/>
              <a:ext cx="1638704" cy="776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380194" y="1567376"/>
              <a:ext cx="1325156" cy="91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18294" y="1391573"/>
              <a:ext cx="124895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458934" y="1268750"/>
              <a:ext cx="116767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531324" y="1163377"/>
              <a:ext cx="102289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618954" y="1055393"/>
              <a:ext cx="84763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14204" y="950020"/>
              <a:ext cx="65713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832314" y="874674"/>
              <a:ext cx="42091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76764" y="747609"/>
              <a:ext cx="332016" cy="199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57714" y="706216"/>
              <a:ext cx="37011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908514" y="646978"/>
              <a:ext cx="268516" cy="67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970744" y="610621"/>
              <a:ext cx="144056" cy="56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50809" y="3179954"/>
              <a:ext cx="6201596" cy="279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50809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43063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35318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827572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19826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12081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530903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23157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15412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07666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99920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992175" y="3331309"/>
              <a:ext cx="159583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718223" y="3331309"/>
              <a:ext cx="41195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88005" y="3331309"/>
              <a:ext cx="41195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70833" y="3331309"/>
              <a:ext cx="21479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17563" y="3359467"/>
              <a:ext cx="321343" cy="2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722821" y="3331309"/>
              <a:ext cx="21479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69552" y="3359467"/>
              <a:ext cx="321343" cy="2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74810" y="3331309"/>
              <a:ext cx="21479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121540" y="3359467"/>
              <a:ext cx="321343" cy="2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626798" y="3331309"/>
              <a:ext cx="214799" cy="140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573528" y="3359467"/>
              <a:ext cx="321343" cy="24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9"/>
          <a:stretch/>
        </p:blipFill>
        <p:spPr>
          <a:xfrm>
            <a:off x="1852300" y="4389165"/>
            <a:ext cx="2094355" cy="897425"/>
          </a:xfrm>
          <a:prstGeom prst="rect">
            <a:avLst/>
          </a:prstGeom>
        </p:spPr>
      </p:pic>
      <p:grpSp>
        <p:nvGrpSpPr>
          <p:cNvPr id="1025" name="Group 1024"/>
          <p:cNvGrpSpPr/>
          <p:nvPr/>
        </p:nvGrpSpPr>
        <p:grpSpPr>
          <a:xfrm>
            <a:off x="8944624" y="3927968"/>
            <a:ext cx="511302" cy="1375257"/>
            <a:chOff x="9549646" y="3918207"/>
            <a:chExt cx="511302" cy="1375257"/>
          </a:xfrm>
        </p:grpSpPr>
        <p:sp>
          <p:nvSpPr>
            <p:cNvPr id="4" name="Isosceles Triangle 3"/>
            <p:cNvSpPr/>
            <p:nvPr/>
          </p:nvSpPr>
          <p:spPr>
            <a:xfrm>
              <a:off x="9729704" y="4043736"/>
              <a:ext cx="152375" cy="37212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9864833" y="4393292"/>
              <a:ext cx="73704" cy="97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9675623" y="4393292"/>
              <a:ext cx="73704" cy="97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631" y="4415859"/>
              <a:ext cx="178521" cy="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9549646" y="4884127"/>
              <a:ext cx="73704" cy="97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987244" y="4884127"/>
              <a:ext cx="73704" cy="97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49646" y="4981849"/>
              <a:ext cx="511302" cy="311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9895152" y="4682949"/>
              <a:ext cx="61581" cy="488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9655049" y="4682949"/>
              <a:ext cx="61581" cy="488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55049" y="4731810"/>
              <a:ext cx="301684" cy="320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5-Point Star 15"/>
            <p:cNvSpPr>
              <a:spLocks noChangeAspect="1"/>
            </p:cNvSpPr>
            <p:nvPr/>
          </p:nvSpPr>
          <p:spPr>
            <a:xfrm>
              <a:off x="9720837" y="3918207"/>
              <a:ext cx="168920" cy="16892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9703503" y="4336625"/>
              <a:ext cx="21447" cy="792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9889757" y="4336625"/>
              <a:ext cx="21447" cy="7923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7" name="Picture 186"/>
            <p:cNvPicPr>
              <a:picLocks noChangeAspect="1"/>
            </p:cNvPicPr>
            <p:nvPr/>
          </p:nvPicPr>
          <p:blipFill rotWithShape="1">
            <a:blip r:embed="rId6"/>
            <a:srcRect l="8128" t="40216" r="9403" b="41737"/>
            <a:stretch/>
          </p:blipFill>
          <p:spPr>
            <a:xfrm>
              <a:off x="9690129" y="4494723"/>
              <a:ext cx="222884" cy="194056"/>
            </a:xfrm>
            <a:prstGeom prst="rect">
              <a:avLst/>
            </a:prstGeom>
          </p:spPr>
        </p:pic>
        <p:sp>
          <p:nvSpPr>
            <p:cNvPr id="189" name="Freeform 188"/>
            <p:cNvSpPr/>
            <p:nvPr/>
          </p:nvSpPr>
          <p:spPr>
            <a:xfrm>
              <a:off x="9675623" y="4491014"/>
              <a:ext cx="262914" cy="449767"/>
            </a:xfrm>
            <a:custGeom>
              <a:avLst/>
              <a:gdLst>
                <a:gd name="connsiteX0" fmla="*/ 41457 w 262914"/>
                <a:gd name="connsiteY0" fmla="*/ 11772 h 449767"/>
                <a:gd name="connsiteX1" fmla="*/ 41457 w 262914"/>
                <a:gd name="connsiteY1" fmla="*/ 191772 h 449767"/>
                <a:gd name="connsiteX2" fmla="*/ 221457 w 262914"/>
                <a:gd name="connsiteY2" fmla="*/ 191772 h 449767"/>
                <a:gd name="connsiteX3" fmla="*/ 221457 w 262914"/>
                <a:gd name="connsiteY3" fmla="*/ 11772 h 449767"/>
                <a:gd name="connsiteX4" fmla="*/ 0 w 262914"/>
                <a:gd name="connsiteY4" fmla="*/ 0 h 449767"/>
                <a:gd name="connsiteX5" fmla="*/ 262914 w 262914"/>
                <a:gd name="connsiteY5" fmla="*/ 0 h 449767"/>
                <a:gd name="connsiteX6" fmla="*/ 262914 w 262914"/>
                <a:gd name="connsiteY6" fmla="*/ 449767 h 449767"/>
                <a:gd name="connsiteX7" fmla="*/ 0 w 262914"/>
                <a:gd name="connsiteY7" fmla="*/ 449767 h 44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914" h="449767">
                  <a:moveTo>
                    <a:pt x="41457" y="11772"/>
                  </a:moveTo>
                  <a:lnTo>
                    <a:pt x="41457" y="191772"/>
                  </a:lnTo>
                  <a:lnTo>
                    <a:pt x="221457" y="191772"/>
                  </a:lnTo>
                  <a:lnTo>
                    <a:pt x="221457" y="11772"/>
                  </a:lnTo>
                  <a:close/>
                  <a:moveTo>
                    <a:pt x="0" y="0"/>
                  </a:moveTo>
                  <a:lnTo>
                    <a:pt x="262914" y="0"/>
                  </a:lnTo>
                  <a:lnTo>
                    <a:pt x="262914" y="449767"/>
                  </a:lnTo>
                  <a:lnTo>
                    <a:pt x="0" y="4497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7788" y="4866905"/>
            <a:ext cx="1575604" cy="4256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7" t="27075" r="14377" b="22008"/>
          <a:stretch/>
        </p:blipFill>
        <p:spPr>
          <a:xfrm>
            <a:off x="4303560" y="4531086"/>
            <a:ext cx="1118201" cy="799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r="12989"/>
          <a:stretch/>
        </p:blipFill>
        <p:spPr>
          <a:xfrm>
            <a:off x="-2001364" y="4132837"/>
            <a:ext cx="511737" cy="691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7157" y="4293330"/>
            <a:ext cx="1034138" cy="103413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-1024208" y="4881533"/>
            <a:ext cx="882545" cy="447620"/>
            <a:chOff x="2249228" y="2868930"/>
            <a:chExt cx="1320742" cy="6698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" t="25440" r="1578" b="25440"/>
            <a:stretch/>
          </p:blipFill>
          <p:spPr>
            <a:xfrm>
              <a:off x="2249228" y="2868930"/>
              <a:ext cx="1320742" cy="66987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2904199" y="3395501"/>
              <a:ext cx="36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69584" y="3323501"/>
              <a:ext cx="36000" cy="7200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68864" y="3197888"/>
              <a:ext cx="36000" cy="7200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6442" y="3323501"/>
              <a:ext cx="36000" cy="7200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036442" y="3197888"/>
              <a:ext cx="36000" cy="7200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5" b="24265"/>
          <a:stretch/>
        </p:blipFill>
        <p:spPr>
          <a:xfrm>
            <a:off x="6996000" y="777423"/>
            <a:ext cx="1522977" cy="7838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25333"/>
          <a:stretch/>
        </p:blipFill>
        <p:spPr>
          <a:xfrm>
            <a:off x="11526557" y="4717486"/>
            <a:ext cx="1230053" cy="6068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r="22247"/>
          <a:stretch/>
        </p:blipFill>
        <p:spPr>
          <a:xfrm>
            <a:off x="3720238" y="4024339"/>
            <a:ext cx="702410" cy="12654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54" y="4711628"/>
            <a:ext cx="672167" cy="6721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r="39176"/>
          <a:stretch/>
        </p:blipFill>
        <p:spPr>
          <a:xfrm>
            <a:off x="5685072" y="3939985"/>
            <a:ext cx="307984" cy="14226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6" t="3376" r="44702" b="2785"/>
          <a:stretch/>
        </p:blipFill>
        <p:spPr>
          <a:xfrm>
            <a:off x="7672852" y="3935513"/>
            <a:ext cx="235298" cy="12579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2" b="38059"/>
          <a:stretch/>
        </p:blipFill>
        <p:spPr>
          <a:xfrm>
            <a:off x="10031160" y="4699126"/>
            <a:ext cx="2018088" cy="64374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4" r="35975"/>
          <a:stretch/>
        </p:blipFill>
        <p:spPr>
          <a:xfrm>
            <a:off x="7369678" y="4432974"/>
            <a:ext cx="197082" cy="698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26498" r="2461" b="26498"/>
          <a:stretch/>
        </p:blipFill>
        <p:spPr>
          <a:xfrm>
            <a:off x="7217604" y="4606570"/>
            <a:ext cx="1489707" cy="7364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8" r="38308"/>
          <a:stretch/>
        </p:blipFill>
        <p:spPr>
          <a:xfrm>
            <a:off x="8200766" y="4399373"/>
            <a:ext cx="209075" cy="894090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7368741" y="4997298"/>
            <a:ext cx="198020" cy="3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8" t="36902"/>
          <a:stretch/>
        </p:blipFill>
        <p:spPr>
          <a:xfrm>
            <a:off x="8348597" y="4733514"/>
            <a:ext cx="614880" cy="5662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2904000" y="5286565"/>
            <a:ext cx="19800000" cy="27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11277600" y="1254302"/>
            <a:ext cx="624360" cy="1575695"/>
          </a:xfrm>
          <a:prstGeom prst="rect">
            <a:avLst/>
          </a:prstGeom>
          <a:gradFill flip="none" rotWithShape="1">
            <a:gsLst>
              <a:gs pos="50000">
                <a:srgbClr val="00C864"/>
              </a:gs>
              <a:gs pos="25000">
                <a:srgbClr val="CD5C5C"/>
              </a:gs>
              <a:gs pos="75000">
                <a:srgbClr val="FFA500"/>
              </a:gs>
              <a:gs pos="25000">
                <a:srgbClr val="00C864"/>
              </a:gs>
              <a:gs pos="75000">
                <a:srgbClr val="808080"/>
              </a:gs>
              <a:gs pos="5000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2400">
              <a:gradFill flip="none" rotWithShape="1">
                <a:gsLst>
                  <a:gs pos="0">
                    <a:srgbClr val="CD5C5C"/>
                  </a:gs>
                  <a:gs pos="28000">
                    <a:srgbClr val="CD5C5C"/>
                  </a:gs>
                  <a:gs pos="6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904" y="410864"/>
            <a:ext cx="4069312" cy="40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611628" y="1179818"/>
            <a:ext cx="1320800" cy="33003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8" name="dark thermome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29" y="1295400"/>
            <a:ext cx="4267200" cy="4267200"/>
          </a:xfrm>
          <a:prstGeom prst="rect">
            <a:avLst/>
          </a:prstGeom>
          <a:effectLst/>
        </p:spPr>
      </p:pic>
      <p:grpSp>
        <p:nvGrpSpPr>
          <p:cNvPr id="2" name="Group 1"/>
          <p:cNvGrpSpPr/>
          <p:nvPr/>
        </p:nvGrpSpPr>
        <p:grpSpPr>
          <a:xfrm>
            <a:off x="1071652" y="507014"/>
            <a:ext cx="4800000" cy="4800001"/>
            <a:chOff x="945600" y="469550"/>
            <a:chExt cx="3600000" cy="3600001"/>
          </a:xfrm>
        </p:grpSpPr>
        <p:sp>
          <p:nvSpPr>
            <p:cNvPr id="12" name="Rectangle 11"/>
            <p:cNvSpPr/>
            <p:nvPr/>
          </p:nvSpPr>
          <p:spPr>
            <a:xfrm>
              <a:off x="945600" y="469550"/>
              <a:ext cx="3600000" cy="360000"/>
            </a:xfrm>
            <a:prstGeom prst="rect">
              <a:avLst/>
            </a:prstGeom>
            <a:gradFill flip="none" rotWithShape="1">
              <a:gsLst>
                <a:gs pos="50000">
                  <a:srgbClr val="CD5C5C"/>
                </a:gs>
                <a:gs pos="50000">
                  <a:srgbClr val="00C8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-674400" y="2089551"/>
              <a:ext cx="3600000" cy="360000"/>
            </a:xfrm>
            <a:prstGeom prst="rect">
              <a:avLst/>
            </a:prstGeom>
            <a:gradFill flip="none" rotWithShape="1">
              <a:gsLst>
                <a:gs pos="50000">
                  <a:srgbClr val="CD5C5C"/>
                </a:gs>
                <a:gs pos="50000">
                  <a:srgbClr val="80808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600" y="3709551"/>
              <a:ext cx="3600000" cy="360000"/>
            </a:xfrm>
            <a:prstGeom prst="rect">
              <a:avLst/>
            </a:prstGeom>
            <a:gradFill flip="none" rotWithShape="1">
              <a:gsLst>
                <a:gs pos="50000">
                  <a:srgbClr val="808080"/>
                </a:gs>
                <a:gs pos="50000">
                  <a:srgbClr val="FFA5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2565599" y="2089550"/>
              <a:ext cx="3600000" cy="360000"/>
            </a:xfrm>
            <a:prstGeom prst="rect">
              <a:avLst/>
            </a:prstGeom>
            <a:gradFill flip="none" rotWithShape="1">
              <a:gsLst>
                <a:gs pos="50000">
                  <a:srgbClr val="FFA500"/>
                </a:gs>
                <a:gs pos="50000">
                  <a:srgbClr val="00C8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1652" y="507013"/>
            <a:ext cx="4800000" cy="4800000"/>
            <a:chOff x="778029" y="322497"/>
            <a:chExt cx="3600000" cy="3600000"/>
          </a:xfrm>
        </p:grpSpPr>
        <p:sp>
          <p:nvSpPr>
            <p:cNvPr id="13" name="Rectangle 12"/>
            <p:cNvSpPr/>
            <p:nvPr/>
          </p:nvSpPr>
          <p:spPr>
            <a:xfrm>
              <a:off x="2506029" y="322497"/>
              <a:ext cx="144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2506029" y="322497"/>
              <a:ext cx="144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pic>
        <p:nvPicPr>
          <p:cNvPr id="9" name="dark thermomet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r="25104"/>
          <a:stretch/>
        </p:blipFill>
        <p:spPr>
          <a:xfrm>
            <a:off x="2568036" y="1092200"/>
            <a:ext cx="1807232" cy="3629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24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-6990080" y="238760"/>
            <a:ext cx="6528000" cy="652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9153" y="504264"/>
            <a:ext cx="4846753" cy="499884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2560869" y="2538171"/>
            <a:ext cx="1260580" cy="4055707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" name="Rectangle 8"/>
          <p:cNvSpPr/>
          <p:nvPr/>
        </p:nvSpPr>
        <p:spPr>
          <a:xfrm>
            <a:off x="8595540" y="-3327401"/>
            <a:ext cx="12039600" cy="111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" name="TextBox 3"/>
          <p:cNvSpPr txBox="1"/>
          <p:nvPr/>
        </p:nvSpPr>
        <p:spPr>
          <a:xfrm>
            <a:off x="1422400" y="889810"/>
            <a:ext cx="8640000" cy="10259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6667" b="1" spc="400" dirty="0" err="1">
                <a:latin typeface="Quicksand" panose="02070303000000060000" pitchFamily="18" charset="0"/>
                <a:ea typeface="Roboto" panose="02000000000000000000" pitchFamily="2" charset="0"/>
              </a:rPr>
              <a:t>trudeau</a:t>
            </a:r>
            <a:r>
              <a:rPr lang="en-CA" sz="6667" b="1" spc="400" dirty="0" err="1">
                <a:solidFill>
                  <a:srgbClr val="FF0000"/>
                </a:solidFill>
                <a:latin typeface="Quicksand" panose="02070303000000060000" pitchFamily="18" charset="0"/>
                <a:ea typeface="Roboto" panose="02000000000000000000" pitchFamily="2" charset="0"/>
              </a:rPr>
              <a:t>meter</a:t>
            </a:r>
            <a:endParaRPr lang="en-CA" sz="6667" b="1" spc="400" dirty="0">
              <a:solidFill>
                <a:srgbClr val="FF0000"/>
              </a:solidFill>
              <a:latin typeface="Quicksand" panose="02070303000000060000" pitchFamily="18" charset="0"/>
              <a:ea typeface="Roboto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10133" y="1059261"/>
            <a:ext cx="1456267" cy="7182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4667" spc="4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4667" spc="400" dirty="0">
              <a:solidFill>
                <a:srgbClr val="FF0000"/>
              </a:solidFill>
              <a:latin typeface="Quicksand" panose="02070303000000060000" pitchFamily="18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Photo - Justin Trudeau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b="27851"/>
          <a:stretch/>
        </p:blipFill>
        <p:spPr bwMode="auto">
          <a:xfrm>
            <a:off x="1117600" y="3225800"/>
            <a:ext cx="1803400" cy="18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-4987049"/>
            <a:ext cx="3886213" cy="4210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0" y="-1447799"/>
            <a:ext cx="3886213" cy="4210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84000" y="-1758950"/>
            <a:ext cx="5862680" cy="803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r="22054"/>
          <a:stretch/>
        </p:blipFill>
        <p:spPr>
          <a:xfrm>
            <a:off x="-2997560" y="2707217"/>
            <a:ext cx="2133960" cy="38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rk maple"/>
          <p:cNvSpPr txBox="1"/>
          <p:nvPr/>
        </p:nvSpPr>
        <p:spPr>
          <a:xfrm rot="18809766">
            <a:off x="-4118399" y="3332893"/>
            <a:ext cx="4800000" cy="41035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6666" spc="400" dirty="0">
                <a:solidFill>
                  <a:srgbClr val="333333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26666" spc="400" dirty="0">
              <a:solidFill>
                <a:srgbClr val="333333"/>
              </a:solidFill>
              <a:latin typeface="Quicksand" panose="02070303000000060000" pitchFamily="18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1840" y="177735"/>
            <a:ext cx="8640000" cy="10259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6667" b="1" spc="400" dirty="0" err="1">
                <a:latin typeface="Quicksand" panose="02070303000000060000" pitchFamily="18" charset="0"/>
                <a:ea typeface="Roboto" panose="02000000000000000000" pitchFamily="2" charset="0"/>
              </a:rPr>
              <a:t>trudeau</a:t>
            </a:r>
            <a:r>
              <a:rPr lang="en-CA" sz="6667" b="1" spc="400" dirty="0" err="1">
                <a:solidFill>
                  <a:srgbClr val="FF0000"/>
                </a:solidFill>
                <a:latin typeface="Quicksand" panose="02070303000000060000" pitchFamily="18" charset="0"/>
                <a:ea typeface="Roboto" panose="02000000000000000000" pitchFamily="2" charset="0"/>
              </a:rPr>
              <a:t>meter</a:t>
            </a:r>
            <a:endParaRPr lang="en-CA" sz="6667" b="1" spc="400" dirty="0">
              <a:solidFill>
                <a:srgbClr val="FF0000"/>
              </a:solidFill>
              <a:latin typeface="Quicksand" panose="02070303000000060000" pitchFamily="18" charset="0"/>
              <a:ea typeface="Roboto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428841" y="-430620"/>
            <a:ext cx="4800000" cy="41035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26666" spc="400" dirty="0">
                <a:solidFill>
                  <a:srgbClr val="E03535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26666" spc="400" dirty="0">
              <a:solidFill>
                <a:srgbClr val="E03535"/>
              </a:solidFill>
              <a:latin typeface="Quicksand" panose="02070303000000060000" pitchFamily="18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533400"/>
            <a:ext cx="5080000" cy="5080000"/>
          </a:xfrm>
          <a:prstGeom prst="rect">
            <a:avLst/>
          </a:prstGeom>
        </p:spPr>
      </p:pic>
      <p:pic>
        <p:nvPicPr>
          <p:cNvPr id="8" name="dark thermome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40" y="2231367"/>
            <a:ext cx="4267200" cy="4267200"/>
          </a:xfrm>
          <a:prstGeom prst="rect">
            <a:avLst/>
          </a:prstGeom>
          <a:effectLst/>
        </p:spPr>
      </p:pic>
      <p:pic>
        <p:nvPicPr>
          <p:cNvPr id="19" name="dark thermomet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759" y="-736600"/>
            <a:ext cx="4267200" cy="4267200"/>
          </a:xfrm>
          <a:prstGeom prst="rect">
            <a:avLst/>
          </a:prstGeom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5" t="32025" r="46592" b="35501"/>
          <a:stretch/>
        </p:blipFill>
        <p:spPr>
          <a:xfrm>
            <a:off x="12285533" y="-244339"/>
            <a:ext cx="2060641" cy="31293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1" t="17637" r="40167" b="29259"/>
          <a:stretch/>
        </p:blipFill>
        <p:spPr>
          <a:xfrm>
            <a:off x="6731325" y="1430727"/>
            <a:ext cx="2369543" cy="3641845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6196309" y="1446159"/>
            <a:ext cx="5118079" cy="5118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7175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/>
          <p:cNvSpPr/>
          <p:nvPr/>
        </p:nvSpPr>
        <p:spPr>
          <a:xfrm>
            <a:off x="-2336794" y="-1411445"/>
            <a:ext cx="19199996" cy="74820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41C8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353" y="3280859"/>
            <a:ext cx="2804980" cy="2804980"/>
          </a:xfrm>
          <a:prstGeom prst="rect">
            <a:avLst/>
          </a:prstGeom>
        </p:spPr>
      </p:pic>
      <p:grpSp>
        <p:nvGrpSpPr>
          <p:cNvPr id="117" name="Group 116"/>
          <p:cNvGrpSpPr/>
          <p:nvPr/>
        </p:nvGrpSpPr>
        <p:grpSpPr>
          <a:xfrm>
            <a:off x="7333968" y="5212331"/>
            <a:ext cx="5061233" cy="964212"/>
            <a:chOff x="6088719" y="1305737"/>
            <a:chExt cx="3795925" cy="723159"/>
          </a:xfrm>
        </p:grpSpPr>
        <p:sp>
          <p:nvSpPr>
            <p:cNvPr id="101" name="Rectangle 100"/>
            <p:cNvSpPr/>
            <p:nvPr/>
          </p:nvSpPr>
          <p:spPr>
            <a:xfrm>
              <a:off x="6418828" y="1338137"/>
              <a:ext cx="3144389" cy="7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00828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5" name="Arc 104"/>
            <p:cNvSpPr/>
            <p:nvPr/>
          </p:nvSpPr>
          <p:spPr>
            <a:xfrm flipH="1">
              <a:off x="6088719" y="1380370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2" name="Arc 121"/>
            <p:cNvSpPr/>
            <p:nvPr/>
          </p:nvSpPr>
          <p:spPr>
            <a:xfrm>
              <a:off x="9233160" y="1380370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974292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761024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547757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187560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7" name="Arc 126"/>
            <p:cNvSpPr/>
            <p:nvPr/>
          </p:nvSpPr>
          <p:spPr>
            <a:xfrm flipH="1">
              <a:off x="6097452" y="1389131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8" name="Arc 127"/>
            <p:cNvSpPr/>
            <p:nvPr/>
          </p:nvSpPr>
          <p:spPr>
            <a:xfrm>
              <a:off x="9241893" y="1389131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251200" y="4241800"/>
            <a:ext cx="1016000" cy="172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02" name="Rectangle 101"/>
          <p:cNvSpPr/>
          <p:nvPr/>
        </p:nvSpPr>
        <p:spPr>
          <a:xfrm>
            <a:off x="3351200" y="4141327"/>
            <a:ext cx="816000" cy="131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03" name="Rectangle 102"/>
          <p:cNvSpPr/>
          <p:nvPr/>
        </p:nvSpPr>
        <p:spPr>
          <a:xfrm>
            <a:off x="3505095" y="4021221"/>
            <a:ext cx="508211" cy="131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3" name="Rectangle 42"/>
          <p:cNvSpPr/>
          <p:nvPr/>
        </p:nvSpPr>
        <p:spPr>
          <a:xfrm>
            <a:off x="4673600" y="3124200"/>
            <a:ext cx="1320800" cy="264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4" name="Isosceles Triangle 53"/>
          <p:cNvSpPr/>
          <p:nvPr/>
        </p:nvSpPr>
        <p:spPr>
          <a:xfrm>
            <a:off x="-2223831" y="4445000"/>
            <a:ext cx="3886517" cy="15240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Isosceles Triangle 13"/>
          <p:cNvSpPr/>
          <p:nvPr/>
        </p:nvSpPr>
        <p:spPr>
          <a:xfrm>
            <a:off x="-801431" y="3937000"/>
            <a:ext cx="3787896" cy="20320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88" name="TextBox 87"/>
          <p:cNvSpPr txBox="1"/>
          <p:nvPr/>
        </p:nvSpPr>
        <p:spPr>
          <a:xfrm>
            <a:off x="2271644" y="5192556"/>
            <a:ext cx="960000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3733" dirty="0">
                <a:solidFill>
                  <a:schemeClr val="accent3">
                    <a:lumMod val="40000"/>
                    <a:lumOff val="60000"/>
                  </a:schemeClr>
                </a:solidFill>
                <a:latin typeface="FontAwesome" pitchFamily="2" charset="0"/>
              </a:rPr>
              <a:t></a:t>
            </a:r>
            <a:endParaRPr lang="en-CA" sz="3733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40395" y="5170965"/>
            <a:ext cx="960000" cy="57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3733" dirty="0">
                <a:solidFill>
                  <a:schemeClr val="accent3">
                    <a:lumMod val="40000"/>
                    <a:lumOff val="60000"/>
                  </a:schemeClr>
                </a:solidFill>
                <a:latin typeface="FontAwesome" pitchFamily="2" charset="0"/>
              </a:rPr>
              <a:t></a:t>
            </a:r>
            <a:endParaRPr lang="en-CA" sz="3733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97968" y="4254835"/>
            <a:ext cx="1630012" cy="163001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13" y="4917440"/>
            <a:ext cx="1016000" cy="1016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72" y="5135880"/>
            <a:ext cx="787400" cy="787400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>
            <a:off x="4105170" y="2616201"/>
            <a:ext cx="659765" cy="3142337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4815265" y="32808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4" name="Rectangle 43"/>
          <p:cNvSpPr/>
          <p:nvPr/>
        </p:nvSpPr>
        <p:spPr>
          <a:xfrm>
            <a:off x="5100033" y="32808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5" name="Rectangle 44"/>
          <p:cNvSpPr/>
          <p:nvPr/>
        </p:nvSpPr>
        <p:spPr>
          <a:xfrm>
            <a:off x="5384800" y="32808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6" name="Rectangle 45"/>
          <p:cNvSpPr/>
          <p:nvPr/>
        </p:nvSpPr>
        <p:spPr>
          <a:xfrm>
            <a:off x="4815265" y="35912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7" name="Rectangle 46"/>
          <p:cNvSpPr/>
          <p:nvPr/>
        </p:nvSpPr>
        <p:spPr>
          <a:xfrm>
            <a:off x="4815265" y="38904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8" name="Rectangle 47"/>
          <p:cNvSpPr/>
          <p:nvPr/>
        </p:nvSpPr>
        <p:spPr>
          <a:xfrm>
            <a:off x="5100033" y="359126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0" name="Pie 49"/>
          <p:cNvSpPr/>
          <p:nvPr/>
        </p:nvSpPr>
        <p:spPr>
          <a:xfrm rot="10800000">
            <a:off x="3823547" y="1807058"/>
            <a:ext cx="1223011" cy="453389"/>
          </a:xfrm>
          <a:prstGeom prst="pie">
            <a:avLst>
              <a:gd name="adj1" fmla="val 0"/>
              <a:gd name="adj2" fmla="val 10795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" name="Trapezoid 12"/>
          <p:cNvSpPr/>
          <p:nvPr/>
        </p:nvSpPr>
        <p:spPr>
          <a:xfrm flipV="1">
            <a:off x="3925359" y="2030712"/>
            <a:ext cx="1019387" cy="452120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1" name="Trapezoid 50"/>
          <p:cNvSpPr/>
          <p:nvPr/>
        </p:nvSpPr>
        <p:spPr>
          <a:xfrm flipV="1">
            <a:off x="4174914" y="2472181"/>
            <a:ext cx="520277" cy="164337"/>
          </a:xfrm>
          <a:prstGeom prst="trapezoid">
            <a:avLst>
              <a:gd name="adj" fmla="val 579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2" name="Trapezoid 51"/>
          <p:cNvSpPr/>
          <p:nvPr/>
        </p:nvSpPr>
        <p:spPr>
          <a:xfrm flipV="1">
            <a:off x="4211532" y="1683798"/>
            <a:ext cx="447040" cy="133857"/>
          </a:xfrm>
          <a:prstGeom prst="trapezoid">
            <a:avLst>
              <a:gd name="adj" fmla="val 579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3" name="Trapezoid 52"/>
          <p:cNvSpPr/>
          <p:nvPr/>
        </p:nvSpPr>
        <p:spPr>
          <a:xfrm>
            <a:off x="4404574" y="878435"/>
            <a:ext cx="60959" cy="790800"/>
          </a:xfrm>
          <a:prstGeom prst="trapezoi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71" name="Isosceles Triangle 70"/>
          <p:cNvSpPr/>
          <p:nvPr/>
        </p:nvSpPr>
        <p:spPr>
          <a:xfrm>
            <a:off x="713728" y="3937000"/>
            <a:ext cx="757579" cy="406400"/>
          </a:xfrm>
          <a:custGeom>
            <a:avLst/>
            <a:gdLst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0 w 568184"/>
              <a:gd name="connsiteY3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08619 w 568184"/>
              <a:gd name="connsiteY3" fmla="*/ 304800 h 304800"/>
              <a:gd name="connsiteX4" fmla="*/ 0 w 568184"/>
              <a:gd name="connsiteY4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0 w 568184"/>
              <a:gd name="connsiteY4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98117 w 568184"/>
              <a:gd name="connsiteY4" fmla="*/ 280035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146695 w 568184"/>
              <a:gd name="connsiteY4" fmla="*/ 227647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196223 w 568184"/>
              <a:gd name="connsiteY3" fmla="*/ 294322 h 304800"/>
              <a:gd name="connsiteX4" fmla="*/ 146695 w 568184"/>
              <a:gd name="connsiteY4" fmla="*/ 227647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46719 w 568184"/>
              <a:gd name="connsiteY3" fmla="*/ 299085 h 304800"/>
              <a:gd name="connsiteX4" fmla="*/ 196223 w 568184"/>
              <a:gd name="connsiteY4" fmla="*/ 294322 h 304800"/>
              <a:gd name="connsiteX5" fmla="*/ 146695 w 568184"/>
              <a:gd name="connsiteY5" fmla="*/ 227647 h 304800"/>
              <a:gd name="connsiteX6" fmla="*/ 0 w 568184"/>
              <a:gd name="connsiteY6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49576 w 568184"/>
              <a:gd name="connsiteY3" fmla="*/ 224790 h 304800"/>
              <a:gd name="connsiteX4" fmla="*/ 196223 w 568184"/>
              <a:gd name="connsiteY4" fmla="*/ 294322 h 304800"/>
              <a:gd name="connsiteX5" fmla="*/ 146695 w 568184"/>
              <a:gd name="connsiteY5" fmla="*/ 227647 h 304800"/>
              <a:gd name="connsiteX6" fmla="*/ 0 w 568184"/>
              <a:gd name="connsiteY6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184" h="304800">
                <a:moveTo>
                  <a:pt x="0" y="304800"/>
                </a:moveTo>
                <a:lnTo>
                  <a:pt x="284092" y="0"/>
                </a:lnTo>
                <a:lnTo>
                  <a:pt x="568184" y="304800"/>
                </a:lnTo>
                <a:lnTo>
                  <a:pt x="349576" y="224790"/>
                </a:lnTo>
                <a:lnTo>
                  <a:pt x="196223" y="294322"/>
                </a:lnTo>
                <a:lnTo>
                  <a:pt x="146695" y="227647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02" y="4576869"/>
            <a:ext cx="1366732" cy="1366732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73" y="4576869"/>
            <a:ext cx="1366732" cy="136673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460395" y="5090161"/>
            <a:ext cx="960000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42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42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70181" y="5110481"/>
            <a:ext cx="960000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42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42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190821" y="5090161"/>
            <a:ext cx="960000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42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42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84800" y="5090161"/>
            <a:ext cx="960000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42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42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32200"/>
            <a:ext cx="1320800" cy="233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3" name="Rectangle 92"/>
          <p:cNvSpPr/>
          <p:nvPr/>
        </p:nvSpPr>
        <p:spPr>
          <a:xfrm>
            <a:off x="6009585" y="38234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4" name="Rectangle 93"/>
          <p:cNvSpPr/>
          <p:nvPr/>
        </p:nvSpPr>
        <p:spPr>
          <a:xfrm>
            <a:off x="6294353" y="38234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5" name="Rectangle 94"/>
          <p:cNvSpPr/>
          <p:nvPr/>
        </p:nvSpPr>
        <p:spPr>
          <a:xfrm>
            <a:off x="6579120" y="38234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6" name="Rectangle 95"/>
          <p:cNvSpPr/>
          <p:nvPr/>
        </p:nvSpPr>
        <p:spPr>
          <a:xfrm>
            <a:off x="6009585" y="41338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7" name="Rectangle 96"/>
          <p:cNvSpPr/>
          <p:nvPr/>
        </p:nvSpPr>
        <p:spPr>
          <a:xfrm>
            <a:off x="6009585" y="44330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8" name="Rectangle 97"/>
          <p:cNvSpPr/>
          <p:nvPr/>
        </p:nvSpPr>
        <p:spPr>
          <a:xfrm>
            <a:off x="6294353" y="4133880"/>
            <a:ext cx="96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9" name="Rectangle 98"/>
          <p:cNvSpPr/>
          <p:nvPr/>
        </p:nvSpPr>
        <p:spPr>
          <a:xfrm>
            <a:off x="4887287" y="3000909"/>
            <a:ext cx="893216" cy="131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00" name="Rectangle 99"/>
          <p:cNvSpPr/>
          <p:nvPr/>
        </p:nvSpPr>
        <p:spPr>
          <a:xfrm>
            <a:off x="5079789" y="2880804"/>
            <a:ext cx="508211" cy="131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1" name="Isosceles Triangle 90"/>
          <p:cNvSpPr/>
          <p:nvPr/>
        </p:nvSpPr>
        <p:spPr>
          <a:xfrm>
            <a:off x="5791200" y="3326468"/>
            <a:ext cx="1320800" cy="310401"/>
          </a:xfrm>
          <a:prstGeom prst="triangle">
            <a:avLst/>
          </a:prstGeom>
          <a:solidFill>
            <a:srgbClr val="8D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04" name="Isosceles Triangle 103"/>
          <p:cNvSpPr/>
          <p:nvPr/>
        </p:nvSpPr>
        <p:spPr>
          <a:xfrm>
            <a:off x="3728722" y="3441568"/>
            <a:ext cx="60959" cy="59208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6" name="Freeform 115"/>
          <p:cNvSpPr/>
          <p:nvPr/>
        </p:nvSpPr>
        <p:spPr>
          <a:xfrm>
            <a:off x="-2336794" y="5664200"/>
            <a:ext cx="19199996" cy="406400"/>
          </a:xfrm>
          <a:custGeom>
            <a:avLst/>
            <a:gdLst>
              <a:gd name="connsiteX0" fmla="*/ 0 w 14399997"/>
              <a:gd name="connsiteY0" fmla="*/ 0 h 304800"/>
              <a:gd name="connsiteX1" fmla="*/ 12874752 w 14399997"/>
              <a:gd name="connsiteY1" fmla="*/ 0 h 304800"/>
              <a:gd name="connsiteX2" fmla="*/ 12878048 w 14399997"/>
              <a:gd name="connsiteY2" fmla="*/ 16326 h 304800"/>
              <a:gd name="connsiteX3" fmla="*/ 12948260 w 14399997"/>
              <a:gd name="connsiteY3" fmla="*/ 62865 h 304800"/>
              <a:gd name="connsiteX4" fmla="*/ 12990864 w 14399997"/>
              <a:gd name="connsiteY4" fmla="*/ 49852 h 304800"/>
              <a:gd name="connsiteX5" fmla="*/ 13018163 w 14399997"/>
              <a:gd name="connsiteY5" fmla="*/ 16702 h 304800"/>
              <a:gd name="connsiteX6" fmla="*/ 13034240 w 14399997"/>
              <a:gd name="connsiteY6" fmla="*/ 40547 h 304800"/>
              <a:gd name="connsiteX7" fmla="*/ 13088121 w 14399997"/>
              <a:gd name="connsiteY7" fmla="*/ 62865 h 304800"/>
              <a:gd name="connsiteX8" fmla="*/ 13130725 w 14399997"/>
              <a:gd name="connsiteY8" fmla="*/ 49852 h 304800"/>
              <a:gd name="connsiteX9" fmla="*/ 13158024 w 14399997"/>
              <a:gd name="connsiteY9" fmla="*/ 16702 h 304800"/>
              <a:gd name="connsiteX10" fmla="*/ 13174100 w 14399997"/>
              <a:gd name="connsiteY10" fmla="*/ 40547 h 304800"/>
              <a:gd name="connsiteX11" fmla="*/ 13227982 w 14399997"/>
              <a:gd name="connsiteY11" fmla="*/ 62865 h 304800"/>
              <a:gd name="connsiteX12" fmla="*/ 13270586 w 14399997"/>
              <a:gd name="connsiteY12" fmla="*/ 49852 h 304800"/>
              <a:gd name="connsiteX13" fmla="*/ 13297885 w 14399997"/>
              <a:gd name="connsiteY13" fmla="*/ 16702 h 304800"/>
              <a:gd name="connsiteX14" fmla="*/ 13313962 w 14399997"/>
              <a:gd name="connsiteY14" fmla="*/ 40547 h 304800"/>
              <a:gd name="connsiteX15" fmla="*/ 13367843 w 14399997"/>
              <a:gd name="connsiteY15" fmla="*/ 62865 h 304800"/>
              <a:gd name="connsiteX16" fmla="*/ 13410447 w 14399997"/>
              <a:gd name="connsiteY16" fmla="*/ 49852 h 304800"/>
              <a:gd name="connsiteX17" fmla="*/ 13437746 w 14399997"/>
              <a:gd name="connsiteY17" fmla="*/ 16702 h 304800"/>
              <a:gd name="connsiteX18" fmla="*/ 13453822 w 14399997"/>
              <a:gd name="connsiteY18" fmla="*/ 40547 h 304800"/>
              <a:gd name="connsiteX19" fmla="*/ 13507704 w 14399997"/>
              <a:gd name="connsiteY19" fmla="*/ 62865 h 304800"/>
              <a:gd name="connsiteX20" fmla="*/ 13550308 w 14399997"/>
              <a:gd name="connsiteY20" fmla="*/ 49852 h 304800"/>
              <a:gd name="connsiteX21" fmla="*/ 13577607 w 14399997"/>
              <a:gd name="connsiteY21" fmla="*/ 16702 h 304800"/>
              <a:gd name="connsiteX22" fmla="*/ 13593684 w 14399997"/>
              <a:gd name="connsiteY22" fmla="*/ 40547 h 304800"/>
              <a:gd name="connsiteX23" fmla="*/ 13647565 w 14399997"/>
              <a:gd name="connsiteY23" fmla="*/ 62865 h 304800"/>
              <a:gd name="connsiteX24" fmla="*/ 13690169 w 14399997"/>
              <a:gd name="connsiteY24" fmla="*/ 49852 h 304800"/>
              <a:gd name="connsiteX25" fmla="*/ 13717468 w 14399997"/>
              <a:gd name="connsiteY25" fmla="*/ 16702 h 304800"/>
              <a:gd name="connsiteX26" fmla="*/ 13733545 w 14399997"/>
              <a:gd name="connsiteY26" fmla="*/ 40547 h 304800"/>
              <a:gd name="connsiteX27" fmla="*/ 13787426 w 14399997"/>
              <a:gd name="connsiteY27" fmla="*/ 62865 h 304800"/>
              <a:gd name="connsiteX28" fmla="*/ 13830030 w 14399997"/>
              <a:gd name="connsiteY28" fmla="*/ 49852 h 304800"/>
              <a:gd name="connsiteX29" fmla="*/ 13857329 w 14399997"/>
              <a:gd name="connsiteY29" fmla="*/ 16702 h 304800"/>
              <a:gd name="connsiteX30" fmla="*/ 13873405 w 14399997"/>
              <a:gd name="connsiteY30" fmla="*/ 40547 h 304800"/>
              <a:gd name="connsiteX31" fmla="*/ 13927287 w 14399997"/>
              <a:gd name="connsiteY31" fmla="*/ 62865 h 304800"/>
              <a:gd name="connsiteX32" fmla="*/ 13969891 w 14399997"/>
              <a:gd name="connsiteY32" fmla="*/ 49852 h 304800"/>
              <a:gd name="connsiteX33" fmla="*/ 13997190 w 14399997"/>
              <a:gd name="connsiteY33" fmla="*/ 16702 h 304800"/>
              <a:gd name="connsiteX34" fmla="*/ 14013267 w 14399997"/>
              <a:gd name="connsiteY34" fmla="*/ 40547 h 304800"/>
              <a:gd name="connsiteX35" fmla="*/ 14067148 w 14399997"/>
              <a:gd name="connsiteY35" fmla="*/ 62865 h 304800"/>
              <a:gd name="connsiteX36" fmla="*/ 14109752 w 14399997"/>
              <a:gd name="connsiteY36" fmla="*/ 49852 h 304800"/>
              <a:gd name="connsiteX37" fmla="*/ 14137051 w 14399997"/>
              <a:gd name="connsiteY37" fmla="*/ 16701 h 304800"/>
              <a:gd name="connsiteX38" fmla="*/ 14153128 w 14399997"/>
              <a:gd name="connsiteY38" fmla="*/ 40547 h 304800"/>
              <a:gd name="connsiteX39" fmla="*/ 14207009 w 14399997"/>
              <a:gd name="connsiteY39" fmla="*/ 62865 h 304800"/>
              <a:gd name="connsiteX40" fmla="*/ 14249613 w 14399997"/>
              <a:gd name="connsiteY40" fmla="*/ 49852 h 304800"/>
              <a:gd name="connsiteX41" fmla="*/ 14276913 w 14399997"/>
              <a:gd name="connsiteY41" fmla="*/ 16700 h 304800"/>
              <a:gd name="connsiteX42" fmla="*/ 14292990 w 14399997"/>
              <a:gd name="connsiteY42" fmla="*/ 40547 h 304800"/>
              <a:gd name="connsiteX43" fmla="*/ 14346872 w 14399997"/>
              <a:gd name="connsiteY43" fmla="*/ 62865 h 304800"/>
              <a:gd name="connsiteX44" fmla="*/ 14376532 w 14399997"/>
              <a:gd name="connsiteY44" fmla="*/ 56877 h 304800"/>
              <a:gd name="connsiteX45" fmla="*/ 14399997 w 14399997"/>
              <a:gd name="connsiteY45" fmla="*/ 41057 h 304800"/>
              <a:gd name="connsiteX46" fmla="*/ 14399997 w 14399997"/>
              <a:gd name="connsiteY46" fmla="*/ 304800 h 304800"/>
              <a:gd name="connsiteX47" fmla="*/ 0 w 14399997"/>
              <a:gd name="connsiteY4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399997" h="304800">
                <a:moveTo>
                  <a:pt x="0" y="0"/>
                </a:moveTo>
                <a:lnTo>
                  <a:pt x="12874752" y="0"/>
                </a:lnTo>
                <a:lnTo>
                  <a:pt x="12878048" y="16326"/>
                </a:lnTo>
                <a:cubicBezTo>
                  <a:pt x="12889616" y="43675"/>
                  <a:pt x="12916697" y="62865"/>
                  <a:pt x="12948260" y="62865"/>
                </a:cubicBezTo>
                <a:cubicBezTo>
                  <a:pt x="12964041" y="62865"/>
                  <a:pt x="12978702" y="58068"/>
                  <a:pt x="12990864" y="49852"/>
                </a:cubicBezTo>
                <a:lnTo>
                  <a:pt x="13018163" y="16702"/>
                </a:lnTo>
                <a:lnTo>
                  <a:pt x="13034240" y="40547"/>
                </a:lnTo>
                <a:cubicBezTo>
                  <a:pt x="13048029" y="54336"/>
                  <a:pt x="13067079" y="62865"/>
                  <a:pt x="13088121" y="62865"/>
                </a:cubicBezTo>
                <a:cubicBezTo>
                  <a:pt x="13103903" y="62865"/>
                  <a:pt x="13118564" y="58068"/>
                  <a:pt x="13130725" y="49852"/>
                </a:cubicBezTo>
                <a:lnTo>
                  <a:pt x="13158024" y="16702"/>
                </a:lnTo>
                <a:lnTo>
                  <a:pt x="13174100" y="40547"/>
                </a:lnTo>
                <a:cubicBezTo>
                  <a:pt x="13187890" y="54336"/>
                  <a:pt x="13206940" y="62865"/>
                  <a:pt x="13227982" y="62865"/>
                </a:cubicBezTo>
                <a:cubicBezTo>
                  <a:pt x="13243763" y="62865"/>
                  <a:pt x="13258424" y="58068"/>
                  <a:pt x="13270586" y="49852"/>
                </a:cubicBezTo>
                <a:lnTo>
                  <a:pt x="13297885" y="16702"/>
                </a:lnTo>
                <a:lnTo>
                  <a:pt x="13313962" y="40547"/>
                </a:lnTo>
                <a:cubicBezTo>
                  <a:pt x="13327751" y="54336"/>
                  <a:pt x="13346801" y="62865"/>
                  <a:pt x="13367843" y="62865"/>
                </a:cubicBezTo>
                <a:cubicBezTo>
                  <a:pt x="13383624" y="62865"/>
                  <a:pt x="13398285" y="58068"/>
                  <a:pt x="13410447" y="49852"/>
                </a:cubicBezTo>
                <a:lnTo>
                  <a:pt x="13437746" y="16702"/>
                </a:lnTo>
                <a:lnTo>
                  <a:pt x="13453822" y="40547"/>
                </a:lnTo>
                <a:cubicBezTo>
                  <a:pt x="13467612" y="54336"/>
                  <a:pt x="13486662" y="62865"/>
                  <a:pt x="13507704" y="62865"/>
                </a:cubicBezTo>
                <a:cubicBezTo>
                  <a:pt x="13523485" y="62865"/>
                  <a:pt x="13538146" y="58068"/>
                  <a:pt x="13550308" y="49852"/>
                </a:cubicBezTo>
                <a:lnTo>
                  <a:pt x="13577607" y="16702"/>
                </a:lnTo>
                <a:lnTo>
                  <a:pt x="13593684" y="40547"/>
                </a:lnTo>
                <a:cubicBezTo>
                  <a:pt x="13607473" y="54336"/>
                  <a:pt x="13626523" y="62865"/>
                  <a:pt x="13647565" y="62865"/>
                </a:cubicBezTo>
                <a:cubicBezTo>
                  <a:pt x="13663346" y="62865"/>
                  <a:pt x="13678007" y="58068"/>
                  <a:pt x="13690169" y="49852"/>
                </a:cubicBezTo>
                <a:lnTo>
                  <a:pt x="13717468" y="16702"/>
                </a:lnTo>
                <a:lnTo>
                  <a:pt x="13733545" y="40547"/>
                </a:lnTo>
                <a:cubicBezTo>
                  <a:pt x="13747334" y="54336"/>
                  <a:pt x="13766384" y="62865"/>
                  <a:pt x="13787426" y="62865"/>
                </a:cubicBezTo>
                <a:cubicBezTo>
                  <a:pt x="13803208" y="62865"/>
                  <a:pt x="13817869" y="58068"/>
                  <a:pt x="13830030" y="49852"/>
                </a:cubicBezTo>
                <a:lnTo>
                  <a:pt x="13857329" y="16702"/>
                </a:lnTo>
                <a:lnTo>
                  <a:pt x="13873405" y="40547"/>
                </a:lnTo>
                <a:cubicBezTo>
                  <a:pt x="13887195" y="54336"/>
                  <a:pt x="13906245" y="62865"/>
                  <a:pt x="13927287" y="62865"/>
                </a:cubicBezTo>
                <a:cubicBezTo>
                  <a:pt x="13943068" y="62865"/>
                  <a:pt x="13957729" y="58068"/>
                  <a:pt x="13969891" y="49852"/>
                </a:cubicBezTo>
                <a:lnTo>
                  <a:pt x="13997190" y="16702"/>
                </a:lnTo>
                <a:lnTo>
                  <a:pt x="14013267" y="40547"/>
                </a:lnTo>
                <a:cubicBezTo>
                  <a:pt x="14027056" y="54336"/>
                  <a:pt x="14046106" y="62865"/>
                  <a:pt x="14067148" y="62865"/>
                </a:cubicBezTo>
                <a:cubicBezTo>
                  <a:pt x="14082930" y="62865"/>
                  <a:pt x="14097591" y="58068"/>
                  <a:pt x="14109752" y="49852"/>
                </a:cubicBezTo>
                <a:lnTo>
                  <a:pt x="14137051" y="16701"/>
                </a:lnTo>
                <a:lnTo>
                  <a:pt x="14153128" y="40547"/>
                </a:lnTo>
                <a:cubicBezTo>
                  <a:pt x="14166917" y="54336"/>
                  <a:pt x="14185967" y="62865"/>
                  <a:pt x="14207009" y="62865"/>
                </a:cubicBezTo>
                <a:cubicBezTo>
                  <a:pt x="14222790" y="62865"/>
                  <a:pt x="14237451" y="58068"/>
                  <a:pt x="14249613" y="49852"/>
                </a:cubicBezTo>
                <a:lnTo>
                  <a:pt x="14276913" y="16700"/>
                </a:lnTo>
                <a:lnTo>
                  <a:pt x="14292990" y="40547"/>
                </a:lnTo>
                <a:cubicBezTo>
                  <a:pt x="14306780" y="54336"/>
                  <a:pt x="14325830" y="62865"/>
                  <a:pt x="14346872" y="62865"/>
                </a:cubicBezTo>
                <a:cubicBezTo>
                  <a:pt x="14357393" y="62865"/>
                  <a:pt x="14367416" y="60733"/>
                  <a:pt x="14376532" y="56877"/>
                </a:cubicBezTo>
                <a:lnTo>
                  <a:pt x="14399997" y="41057"/>
                </a:lnTo>
                <a:lnTo>
                  <a:pt x="14399997" y="30480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1" name="TextBox 130"/>
          <p:cNvSpPr txBox="1"/>
          <p:nvPr/>
        </p:nvSpPr>
        <p:spPr>
          <a:xfrm>
            <a:off x="928399" y="483267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10800000" flipV="1">
            <a:off x="1706487" y="995275"/>
            <a:ext cx="1920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9600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96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00957" y="1458595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691344" y="-123327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75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/>
          <p:cNvSpPr/>
          <p:nvPr/>
        </p:nvSpPr>
        <p:spPr>
          <a:xfrm>
            <a:off x="-4362129" y="-1854200"/>
            <a:ext cx="23063200" cy="772683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41C8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9" name="TextBox 8"/>
          <p:cNvSpPr txBox="1"/>
          <p:nvPr/>
        </p:nvSpPr>
        <p:spPr>
          <a:xfrm>
            <a:off x="3900668" y="-1691221"/>
            <a:ext cx="12110720" cy="13542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CA" sz="8800" b="1" dirty="0">
                <a:ln w="38100">
                  <a:noFill/>
                </a:ln>
                <a:solidFill>
                  <a:srgbClr val="333333">
                    <a:alpha val="40000"/>
                  </a:srgbClr>
                </a:solidFill>
                <a:latin typeface="Quicksand" panose="02070303000000060000" pitchFamily="18" charset="0"/>
              </a:rPr>
              <a:t>trudeau</a:t>
            </a:r>
            <a:r>
              <a:rPr lang="en-CA" sz="8800" b="1" spc="400" dirty="0">
                <a:ln w="38100">
                  <a:noFill/>
                </a:ln>
                <a:solidFill>
                  <a:srgbClr val="E03535">
                    <a:alpha val="40000"/>
                  </a:srgbClr>
                </a:solidFill>
                <a:latin typeface="Quicksand" panose="02070303000000060000" pitchFamily="18" charset="0"/>
              </a:rPr>
              <a:t>metre</a:t>
            </a:r>
            <a:r>
              <a:rPr lang="en-CA" sz="8800" b="1" dirty="0">
                <a:ln w="38100">
                  <a:noFill/>
                </a:ln>
                <a:solidFill>
                  <a:srgbClr val="333333">
                    <a:alpha val="40000"/>
                  </a:srgbClr>
                </a:solidFill>
                <a:latin typeface="Quicksand" panose="02070303000000060000" pitchFamily="18" charset="0"/>
              </a:rPr>
              <a:t>.ca</a:t>
            </a:r>
          </a:p>
        </p:txBody>
      </p:sp>
      <p:grpSp>
        <p:nvGrpSpPr>
          <p:cNvPr id="278" name="Group 277"/>
          <p:cNvGrpSpPr/>
          <p:nvPr/>
        </p:nvGrpSpPr>
        <p:grpSpPr>
          <a:xfrm flipH="1">
            <a:off x="16593405" y="5020586"/>
            <a:ext cx="567344" cy="761047"/>
            <a:chOff x="7952135" y="2160603"/>
            <a:chExt cx="1828800" cy="2163747"/>
          </a:xfrm>
        </p:grpSpPr>
        <p:sp>
          <p:nvSpPr>
            <p:cNvPr id="279" name="Rectangle 278"/>
            <p:cNvSpPr/>
            <p:nvPr/>
          </p:nvSpPr>
          <p:spPr>
            <a:xfrm>
              <a:off x="7952135" y="2343150"/>
              <a:ext cx="990600" cy="1981200"/>
            </a:xfrm>
            <a:prstGeom prst="rect">
              <a:avLst/>
            </a:prstGeom>
            <a:solidFill>
              <a:srgbClr val="E0E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790333" y="2724151"/>
              <a:ext cx="990602" cy="15409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9527903" y="2821898"/>
              <a:ext cx="108308" cy="136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8112400" y="2250682"/>
              <a:ext cx="669912" cy="98526"/>
            </a:xfrm>
            <a:prstGeom prst="rect">
              <a:avLst/>
            </a:prstGeom>
            <a:solidFill>
              <a:srgbClr val="E0E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8256777" y="2160603"/>
              <a:ext cx="381158" cy="98526"/>
            </a:xfrm>
            <a:prstGeom prst="rect">
              <a:avLst/>
            </a:prstGeom>
            <a:solidFill>
              <a:srgbClr val="E0E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95" name="Isosceles Triangle 294"/>
            <p:cNvSpPr/>
            <p:nvPr/>
          </p:nvSpPr>
          <p:spPr>
            <a:xfrm>
              <a:off x="8790335" y="2494850"/>
              <a:ext cx="990600" cy="232801"/>
            </a:xfrm>
            <a:prstGeom prst="triangle">
              <a:avLst/>
            </a:prstGeom>
            <a:solidFill>
              <a:srgbClr val="A3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266005" y="2821898"/>
              <a:ext cx="108308" cy="136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9527903" y="3072266"/>
              <a:ext cx="108308" cy="1364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5811641" y="5483092"/>
            <a:ext cx="19380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359411" y="5471517"/>
            <a:ext cx="399492" cy="219777"/>
          </a:xfrm>
          <a:prstGeom prst="rect">
            <a:avLst/>
          </a:prstGeom>
          <a:solidFill>
            <a:srgbClr val="C2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70" name="Pentagon 269"/>
          <p:cNvSpPr/>
          <p:nvPr/>
        </p:nvSpPr>
        <p:spPr>
          <a:xfrm rot="16200000">
            <a:off x="15073161" y="5303084"/>
            <a:ext cx="624476" cy="151941"/>
          </a:xfrm>
          <a:prstGeom prst="homePlate">
            <a:avLst>
              <a:gd name="adj" fmla="val 174883"/>
            </a:avLst>
          </a:prstGeom>
          <a:solidFill>
            <a:srgbClr val="C2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77" y="5392478"/>
            <a:ext cx="399084" cy="399084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326056" y="4128109"/>
            <a:ext cx="379288" cy="1745135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91" name="Rectangle 190"/>
          <p:cNvSpPr/>
          <p:nvPr/>
        </p:nvSpPr>
        <p:spPr>
          <a:xfrm>
            <a:off x="8930641" y="4382053"/>
            <a:ext cx="528320" cy="1491191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43" name="TextBox 242"/>
          <p:cNvSpPr txBox="1"/>
          <p:nvPr/>
        </p:nvSpPr>
        <p:spPr>
          <a:xfrm>
            <a:off x="7984196" y="5322696"/>
            <a:ext cx="473384" cy="4104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667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667" dirty="0">
              <a:solidFill>
                <a:srgbClr val="C2CFE4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2145336" y="5500606"/>
            <a:ext cx="473384" cy="2257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467" dirty="0">
                <a:solidFill>
                  <a:srgbClr val="E0E7F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467" dirty="0">
              <a:solidFill>
                <a:srgbClr val="E0E7F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887599" y="5445823"/>
            <a:ext cx="473384" cy="28732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867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867" dirty="0">
              <a:solidFill>
                <a:srgbClr val="C2CFE4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1965983" y="5510761"/>
            <a:ext cx="446144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200" dirty="0">
                <a:solidFill>
                  <a:srgbClr val="E0E7F1"/>
                </a:solidFill>
                <a:latin typeface="FontAwesome" pitchFamily="2" charset="0"/>
              </a:rPr>
              <a:t></a:t>
            </a:r>
            <a:endParaRPr lang="en-CA" sz="1200" dirty="0">
              <a:solidFill>
                <a:srgbClr val="E0E7F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2634141" y="4628405"/>
            <a:ext cx="622420" cy="1244839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6" name="Rectangle 155"/>
          <p:cNvSpPr/>
          <p:nvPr/>
        </p:nvSpPr>
        <p:spPr>
          <a:xfrm>
            <a:off x="12775119" y="4551869"/>
            <a:ext cx="340464" cy="78132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" name="Pie 4"/>
          <p:cNvSpPr/>
          <p:nvPr/>
        </p:nvSpPr>
        <p:spPr>
          <a:xfrm flipH="1">
            <a:off x="12472005" y="5273297"/>
            <a:ext cx="1660685" cy="497583"/>
          </a:xfrm>
          <a:custGeom>
            <a:avLst/>
            <a:gdLst>
              <a:gd name="connsiteX0" fmla="*/ 204 w 1441230"/>
              <a:gd name="connsiteY0" fmla="*/ 428539 h 837152"/>
              <a:gd name="connsiteX1" fmla="*/ 487338 w 1441230"/>
              <a:gd name="connsiteY1" fmla="*/ 22539 h 837152"/>
              <a:gd name="connsiteX2" fmla="*/ 948028 w 1441230"/>
              <a:gd name="connsiteY2" fmla="*/ 21390 h 837152"/>
              <a:gd name="connsiteX3" fmla="*/ 1441228 w 1441230"/>
              <a:gd name="connsiteY3" fmla="*/ 419667 h 837152"/>
              <a:gd name="connsiteX4" fmla="*/ 720615 w 1441230"/>
              <a:gd name="connsiteY4" fmla="*/ 418576 h 837152"/>
              <a:gd name="connsiteX5" fmla="*/ 204 w 1441230"/>
              <a:gd name="connsiteY5" fmla="*/ 428539 h 837152"/>
              <a:gd name="connsiteX0" fmla="*/ 138 w 1441624"/>
              <a:gd name="connsiteY0" fmla="*/ 416795 h 416795"/>
              <a:gd name="connsiteX1" fmla="*/ 487272 w 1441624"/>
              <a:gd name="connsiteY1" fmla="*/ 10795 h 416795"/>
              <a:gd name="connsiteX2" fmla="*/ 1164779 w 1441624"/>
              <a:gd name="connsiteY2" fmla="*/ 122768 h 416795"/>
              <a:gd name="connsiteX3" fmla="*/ 1441162 w 1441624"/>
              <a:gd name="connsiteY3" fmla="*/ 407923 h 416795"/>
              <a:gd name="connsiteX4" fmla="*/ 720549 w 1441624"/>
              <a:gd name="connsiteY4" fmla="*/ 406832 h 416795"/>
              <a:gd name="connsiteX5" fmla="*/ 138 w 1441624"/>
              <a:gd name="connsiteY5" fmla="*/ 416795 h 416795"/>
              <a:gd name="connsiteX0" fmla="*/ 138 w 1610846"/>
              <a:gd name="connsiteY0" fmla="*/ 419544 h 419544"/>
              <a:gd name="connsiteX1" fmla="*/ 487272 w 1610846"/>
              <a:gd name="connsiteY1" fmla="*/ 13544 h 419544"/>
              <a:gd name="connsiteX2" fmla="*/ 1164779 w 1610846"/>
              <a:gd name="connsiteY2" fmla="*/ 125517 h 419544"/>
              <a:gd name="connsiteX3" fmla="*/ 1610845 w 1610846"/>
              <a:gd name="connsiteY3" fmla="*/ 410672 h 419544"/>
              <a:gd name="connsiteX4" fmla="*/ 720549 w 1610846"/>
              <a:gd name="connsiteY4" fmla="*/ 409581 h 419544"/>
              <a:gd name="connsiteX5" fmla="*/ 138 w 1610846"/>
              <a:gd name="connsiteY5" fmla="*/ 419544 h 419544"/>
              <a:gd name="connsiteX0" fmla="*/ 138 w 1601419"/>
              <a:gd name="connsiteY0" fmla="*/ 419905 h 434600"/>
              <a:gd name="connsiteX1" fmla="*/ 487272 w 1601419"/>
              <a:gd name="connsiteY1" fmla="*/ 13905 h 434600"/>
              <a:gd name="connsiteX2" fmla="*/ 1164779 w 1601419"/>
              <a:gd name="connsiteY2" fmla="*/ 125878 h 434600"/>
              <a:gd name="connsiteX3" fmla="*/ 1601418 w 1601419"/>
              <a:gd name="connsiteY3" fmla="*/ 434600 h 434600"/>
              <a:gd name="connsiteX4" fmla="*/ 720549 w 1601419"/>
              <a:gd name="connsiteY4" fmla="*/ 409942 h 434600"/>
              <a:gd name="connsiteX5" fmla="*/ 138 w 1601419"/>
              <a:gd name="connsiteY5" fmla="*/ 419905 h 434600"/>
              <a:gd name="connsiteX0" fmla="*/ 171 w 1601453"/>
              <a:gd name="connsiteY0" fmla="*/ 374420 h 389115"/>
              <a:gd name="connsiteX1" fmla="*/ 426030 w 1601453"/>
              <a:gd name="connsiteY1" fmla="*/ 20267 h 389115"/>
              <a:gd name="connsiteX2" fmla="*/ 1164812 w 1601453"/>
              <a:gd name="connsiteY2" fmla="*/ 80393 h 389115"/>
              <a:gd name="connsiteX3" fmla="*/ 1601451 w 1601453"/>
              <a:gd name="connsiteY3" fmla="*/ 389115 h 389115"/>
              <a:gd name="connsiteX4" fmla="*/ 720582 w 1601453"/>
              <a:gd name="connsiteY4" fmla="*/ 364457 h 389115"/>
              <a:gd name="connsiteX5" fmla="*/ 171 w 1601453"/>
              <a:gd name="connsiteY5" fmla="*/ 374420 h 38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1453" h="389115">
                <a:moveTo>
                  <a:pt x="171" y="374420"/>
                </a:moveTo>
                <a:cubicBezTo>
                  <a:pt x="-7312" y="191852"/>
                  <a:pt x="231923" y="69271"/>
                  <a:pt x="426030" y="20267"/>
                </a:cubicBezTo>
                <a:cubicBezTo>
                  <a:pt x="620137" y="-28737"/>
                  <a:pt x="968908" y="18918"/>
                  <a:pt x="1164812" y="80393"/>
                </a:cubicBezTo>
                <a:cubicBezTo>
                  <a:pt x="1360716" y="141868"/>
                  <a:pt x="1602262" y="208441"/>
                  <a:pt x="1601451" y="389115"/>
                </a:cubicBezTo>
                <a:lnTo>
                  <a:pt x="720582" y="364457"/>
                </a:lnTo>
                <a:lnTo>
                  <a:pt x="171" y="374420"/>
                </a:lnTo>
                <a:close/>
              </a:path>
            </a:pathLst>
          </a:custGeom>
          <a:solidFill>
            <a:srgbClr val="C2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9" name="Pentagon 158"/>
          <p:cNvSpPr/>
          <p:nvPr/>
        </p:nvSpPr>
        <p:spPr>
          <a:xfrm rot="16200000">
            <a:off x="13447522" y="4879924"/>
            <a:ext cx="1313085" cy="480000"/>
          </a:xfrm>
          <a:prstGeom prst="homePlate">
            <a:avLst/>
          </a:prstGeom>
          <a:solidFill>
            <a:srgbClr val="A3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grpSp>
        <p:nvGrpSpPr>
          <p:cNvPr id="8" name="Group 7"/>
          <p:cNvGrpSpPr/>
          <p:nvPr/>
        </p:nvGrpSpPr>
        <p:grpSpPr>
          <a:xfrm>
            <a:off x="8513150" y="3124201"/>
            <a:ext cx="1644697" cy="2749044"/>
            <a:chOff x="7110655" y="1199734"/>
            <a:chExt cx="1894579" cy="3166711"/>
          </a:xfrm>
        </p:grpSpPr>
        <p:grpSp>
          <p:nvGrpSpPr>
            <p:cNvPr id="3" name="Group 2"/>
            <p:cNvGrpSpPr/>
            <p:nvPr/>
          </p:nvGrpSpPr>
          <p:grpSpPr>
            <a:xfrm>
              <a:off x="7110655" y="2800350"/>
              <a:ext cx="1323664" cy="1566095"/>
              <a:chOff x="7952135" y="2160603"/>
              <a:chExt cx="1828800" cy="2163747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952135" y="2343150"/>
                <a:ext cx="990600" cy="1981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058384" y="24606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271960" y="24606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485535" y="24606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058384" y="26934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058384" y="29178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271960" y="2693445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90335" y="2724151"/>
                <a:ext cx="990600" cy="139200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954124" y="28676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9167700" y="28676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381275" y="28676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954124" y="31004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954124" y="33248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167700" y="3100410"/>
                <a:ext cx="72000" cy="10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112400" y="2250682"/>
                <a:ext cx="669912" cy="98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256777" y="2160603"/>
                <a:ext cx="381158" cy="98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8790335" y="2494850"/>
                <a:ext cx="990600" cy="232801"/>
              </a:xfrm>
              <a:prstGeom prst="triangle">
                <a:avLst/>
              </a:prstGeom>
              <a:solidFill>
                <a:srgbClr val="8DA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12" r="27612"/>
            <a:stretch/>
          </p:blipFill>
          <p:spPr>
            <a:xfrm>
              <a:off x="8248470" y="1199734"/>
              <a:ext cx="756764" cy="1690142"/>
            </a:xfrm>
            <a:prstGeom prst="rect">
              <a:avLst/>
            </a:prstGeom>
          </p:spPr>
        </p:pic>
        <p:sp>
          <p:nvSpPr>
            <p:cNvPr id="111" name="Trapezoid 110"/>
            <p:cNvSpPr/>
            <p:nvPr/>
          </p:nvSpPr>
          <p:spPr>
            <a:xfrm>
              <a:off x="8434131" y="2871662"/>
              <a:ext cx="385443" cy="141308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55" y="4680115"/>
            <a:ext cx="1192279" cy="1192279"/>
          </a:xfrm>
          <a:prstGeom prst="rect">
            <a:avLst/>
          </a:prstGeom>
        </p:spPr>
      </p:pic>
      <p:grpSp>
        <p:nvGrpSpPr>
          <p:cNvPr id="117" name="Group 116"/>
          <p:cNvGrpSpPr/>
          <p:nvPr/>
        </p:nvGrpSpPr>
        <p:grpSpPr>
          <a:xfrm>
            <a:off x="2849609" y="5212331"/>
            <a:ext cx="5061233" cy="964212"/>
            <a:chOff x="6088719" y="1305737"/>
            <a:chExt cx="3795925" cy="723159"/>
          </a:xfrm>
        </p:grpSpPr>
        <p:sp>
          <p:nvSpPr>
            <p:cNvPr id="101" name="Rectangle 100"/>
            <p:cNvSpPr/>
            <p:nvPr/>
          </p:nvSpPr>
          <p:spPr>
            <a:xfrm>
              <a:off x="6418828" y="1338137"/>
              <a:ext cx="3144389" cy="7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00828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5" name="Arc 104"/>
            <p:cNvSpPr/>
            <p:nvPr/>
          </p:nvSpPr>
          <p:spPr>
            <a:xfrm flipH="1">
              <a:off x="6088719" y="1380370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2" name="Arc 121"/>
            <p:cNvSpPr/>
            <p:nvPr/>
          </p:nvSpPr>
          <p:spPr>
            <a:xfrm>
              <a:off x="9233160" y="1380370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974292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761024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547757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187560" y="1305737"/>
              <a:ext cx="36000" cy="14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7" name="Arc 126"/>
            <p:cNvSpPr/>
            <p:nvPr/>
          </p:nvSpPr>
          <p:spPr>
            <a:xfrm flipH="1">
              <a:off x="6097452" y="1389131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8" name="Arc 127"/>
            <p:cNvSpPr/>
            <p:nvPr/>
          </p:nvSpPr>
          <p:spPr>
            <a:xfrm>
              <a:off x="9241893" y="1389131"/>
              <a:ext cx="642751" cy="639765"/>
            </a:xfrm>
            <a:prstGeom prst="arc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54" name="Isosceles Triangle 53"/>
          <p:cNvSpPr/>
          <p:nvPr/>
        </p:nvSpPr>
        <p:spPr>
          <a:xfrm>
            <a:off x="-2223831" y="4297103"/>
            <a:ext cx="3886517" cy="15240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Isosceles Triangle 13"/>
          <p:cNvSpPr/>
          <p:nvPr/>
        </p:nvSpPr>
        <p:spPr>
          <a:xfrm>
            <a:off x="-801431" y="3754120"/>
            <a:ext cx="3787896" cy="20320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81208" y="5113756"/>
            <a:ext cx="710131" cy="71013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2" y="5287078"/>
            <a:ext cx="504484" cy="504484"/>
          </a:xfrm>
          <a:prstGeom prst="rect">
            <a:avLst/>
          </a:prstGeom>
        </p:spPr>
      </p:pic>
      <p:sp>
        <p:nvSpPr>
          <p:cNvPr id="71" name="Isosceles Triangle 70"/>
          <p:cNvSpPr/>
          <p:nvPr/>
        </p:nvSpPr>
        <p:spPr>
          <a:xfrm>
            <a:off x="713728" y="3754120"/>
            <a:ext cx="757579" cy="406400"/>
          </a:xfrm>
          <a:custGeom>
            <a:avLst/>
            <a:gdLst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0 w 568184"/>
              <a:gd name="connsiteY3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08619 w 568184"/>
              <a:gd name="connsiteY3" fmla="*/ 304800 h 304800"/>
              <a:gd name="connsiteX4" fmla="*/ 0 w 568184"/>
              <a:gd name="connsiteY4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0 w 568184"/>
              <a:gd name="connsiteY4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98117 w 568184"/>
              <a:gd name="connsiteY4" fmla="*/ 280035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284806 w 568184"/>
              <a:gd name="connsiteY3" fmla="*/ 239077 h 304800"/>
              <a:gd name="connsiteX4" fmla="*/ 146695 w 568184"/>
              <a:gd name="connsiteY4" fmla="*/ 227647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196223 w 568184"/>
              <a:gd name="connsiteY3" fmla="*/ 294322 h 304800"/>
              <a:gd name="connsiteX4" fmla="*/ 146695 w 568184"/>
              <a:gd name="connsiteY4" fmla="*/ 227647 h 304800"/>
              <a:gd name="connsiteX5" fmla="*/ 0 w 568184"/>
              <a:gd name="connsiteY5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46719 w 568184"/>
              <a:gd name="connsiteY3" fmla="*/ 299085 h 304800"/>
              <a:gd name="connsiteX4" fmla="*/ 196223 w 568184"/>
              <a:gd name="connsiteY4" fmla="*/ 294322 h 304800"/>
              <a:gd name="connsiteX5" fmla="*/ 146695 w 568184"/>
              <a:gd name="connsiteY5" fmla="*/ 227647 h 304800"/>
              <a:gd name="connsiteX6" fmla="*/ 0 w 568184"/>
              <a:gd name="connsiteY6" fmla="*/ 304800 h 304800"/>
              <a:gd name="connsiteX0" fmla="*/ 0 w 568184"/>
              <a:gd name="connsiteY0" fmla="*/ 304800 h 304800"/>
              <a:gd name="connsiteX1" fmla="*/ 284092 w 568184"/>
              <a:gd name="connsiteY1" fmla="*/ 0 h 304800"/>
              <a:gd name="connsiteX2" fmla="*/ 568184 w 568184"/>
              <a:gd name="connsiteY2" fmla="*/ 304800 h 304800"/>
              <a:gd name="connsiteX3" fmla="*/ 349576 w 568184"/>
              <a:gd name="connsiteY3" fmla="*/ 224790 h 304800"/>
              <a:gd name="connsiteX4" fmla="*/ 196223 w 568184"/>
              <a:gd name="connsiteY4" fmla="*/ 294322 h 304800"/>
              <a:gd name="connsiteX5" fmla="*/ 146695 w 568184"/>
              <a:gd name="connsiteY5" fmla="*/ 227647 h 304800"/>
              <a:gd name="connsiteX6" fmla="*/ 0 w 568184"/>
              <a:gd name="connsiteY6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184" h="304800">
                <a:moveTo>
                  <a:pt x="0" y="304800"/>
                </a:moveTo>
                <a:lnTo>
                  <a:pt x="284092" y="0"/>
                </a:lnTo>
                <a:lnTo>
                  <a:pt x="568184" y="304800"/>
                </a:lnTo>
                <a:lnTo>
                  <a:pt x="349576" y="224790"/>
                </a:lnTo>
                <a:lnTo>
                  <a:pt x="196223" y="294322"/>
                </a:lnTo>
                <a:lnTo>
                  <a:pt x="146695" y="227647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0" y="5077342"/>
            <a:ext cx="751045" cy="75104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453471" y="5403363"/>
            <a:ext cx="473384" cy="28732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8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18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31165" y="4199804"/>
            <a:ext cx="1341799" cy="1638273"/>
            <a:chOff x="12205164" y="658826"/>
            <a:chExt cx="2895600" cy="3535393"/>
          </a:xfrm>
        </p:grpSpPr>
        <p:sp>
          <p:nvSpPr>
            <p:cNvPr id="31" name="Rectangle 30"/>
            <p:cNvSpPr/>
            <p:nvPr/>
          </p:nvSpPr>
          <p:spPr>
            <a:xfrm>
              <a:off x="12205164" y="3181352"/>
              <a:ext cx="762001" cy="9621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280164" y="3105995"/>
              <a:ext cx="612000" cy="985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395585" y="3015916"/>
              <a:ext cx="381158" cy="985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271964" y="2343150"/>
              <a:ext cx="990599" cy="173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12845641" y="1962151"/>
              <a:ext cx="494823" cy="213829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78213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91789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05364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378213" y="26934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378213" y="29178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591789" y="26934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50" name="Pie 49"/>
            <p:cNvSpPr/>
            <p:nvPr/>
          </p:nvSpPr>
          <p:spPr>
            <a:xfrm rot="10800000">
              <a:off x="12634424" y="1355293"/>
              <a:ext cx="917258" cy="340042"/>
            </a:xfrm>
            <a:prstGeom prst="pie">
              <a:avLst>
                <a:gd name="adj1" fmla="val 0"/>
                <a:gd name="adj2" fmla="val 10795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3" name="Trapezoid 12"/>
            <p:cNvSpPr/>
            <p:nvPr/>
          </p:nvSpPr>
          <p:spPr>
            <a:xfrm flipV="1">
              <a:off x="12710783" y="1523034"/>
              <a:ext cx="764540" cy="339090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51" name="Trapezoid 50"/>
            <p:cNvSpPr/>
            <p:nvPr/>
          </p:nvSpPr>
          <p:spPr>
            <a:xfrm flipV="1">
              <a:off x="12897949" y="1854135"/>
              <a:ext cx="390208" cy="123253"/>
            </a:xfrm>
            <a:prstGeom prst="trapezoid">
              <a:avLst>
                <a:gd name="adj" fmla="val 57973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52" name="Trapezoid 51"/>
            <p:cNvSpPr/>
            <p:nvPr/>
          </p:nvSpPr>
          <p:spPr>
            <a:xfrm flipV="1">
              <a:off x="12925413" y="1262848"/>
              <a:ext cx="335280" cy="100393"/>
            </a:xfrm>
            <a:prstGeom prst="trapezoid">
              <a:avLst>
                <a:gd name="adj" fmla="val 57973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53" name="Trapezoid 52"/>
            <p:cNvSpPr/>
            <p:nvPr/>
          </p:nvSpPr>
          <p:spPr>
            <a:xfrm>
              <a:off x="13070194" y="658826"/>
              <a:ext cx="45719" cy="593100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110165" y="2724149"/>
              <a:ext cx="990599" cy="14700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273953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487529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701104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273953" y="31004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273953" y="33248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487529" y="31004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432229" y="2250682"/>
              <a:ext cx="669912" cy="985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576606" y="2160603"/>
              <a:ext cx="381158" cy="985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14110164" y="2494850"/>
              <a:ext cx="990600" cy="232801"/>
            </a:xfrm>
            <a:prstGeom prst="triangle">
              <a:avLst/>
            </a:prstGeom>
            <a:solidFill>
              <a:srgbClr val="8DA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12563305" y="2581176"/>
              <a:ext cx="45719" cy="44406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928399" y="483267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10800000" flipV="1">
            <a:off x="1706487" y="995275"/>
            <a:ext cx="1920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9600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96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25409" y="491925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116800" y="-25399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75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1241" y="5029200"/>
            <a:ext cx="48000" cy="336000"/>
          </a:xfrm>
          <a:prstGeom prst="rect">
            <a:avLst/>
          </a:prstGeom>
          <a:solidFill>
            <a:srgbClr val="C2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7" name="Rectangle 6"/>
          <p:cNvSpPr/>
          <p:nvPr/>
        </p:nvSpPr>
        <p:spPr>
          <a:xfrm>
            <a:off x="13509241" y="5105372"/>
            <a:ext cx="192000" cy="48000"/>
          </a:xfrm>
          <a:prstGeom prst="rect">
            <a:avLst/>
          </a:prstGeom>
          <a:solidFill>
            <a:srgbClr val="C2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3" name="Rectangle 112"/>
          <p:cNvSpPr/>
          <p:nvPr/>
        </p:nvSpPr>
        <p:spPr>
          <a:xfrm>
            <a:off x="-3269524" y="5210611"/>
            <a:ext cx="446112" cy="617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4" name="Rectangle 113"/>
          <p:cNvSpPr/>
          <p:nvPr/>
        </p:nvSpPr>
        <p:spPr>
          <a:xfrm>
            <a:off x="-3225615" y="5166494"/>
            <a:ext cx="358295" cy="57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5" name="Rectangle 114"/>
          <p:cNvSpPr/>
          <p:nvPr/>
        </p:nvSpPr>
        <p:spPr>
          <a:xfrm>
            <a:off x="-3158043" y="5113757"/>
            <a:ext cx="223148" cy="57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20" name="Rectangle 119"/>
          <p:cNvSpPr/>
          <p:nvPr/>
        </p:nvSpPr>
        <p:spPr>
          <a:xfrm>
            <a:off x="-2921402" y="4719886"/>
            <a:ext cx="579945" cy="11598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26" name="Rectangle 125"/>
          <p:cNvSpPr/>
          <p:nvPr/>
        </p:nvSpPr>
        <p:spPr>
          <a:xfrm>
            <a:off x="-2859200" y="4788674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29" name="Rectangle 128"/>
          <p:cNvSpPr/>
          <p:nvPr/>
        </p:nvSpPr>
        <p:spPr>
          <a:xfrm>
            <a:off x="-2734161" y="4788674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0" name="Rectangle 129"/>
          <p:cNvSpPr/>
          <p:nvPr/>
        </p:nvSpPr>
        <p:spPr>
          <a:xfrm>
            <a:off x="-2609124" y="4788674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2" name="Rectangle 131"/>
          <p:cNvSpPr/>
          <p:nvPr/>
        </p:nvSpPr>
        <p:spPr>
          <a:xfrm>
            <a:off x="-2859200" y="4924966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4" name="Rectangle 133"/>
          <p:cNvSpPr/>
          <p:nvPr/>
        </p:nvSpPr>
        <p:spPr>
          <a:xfrm>
            <a:off x="-2859200" y="5056341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35" name="Rectangle 134"/>
          <p:cNvSpPr/>
          <p:nvPr/>
        </p:nvSpPr>
        <p:spPr>
          <a:xfrm>
            <a:off x="-2734161" y="4924966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3" name="Rectangle 142"/>
          <p:cNvSpPr/>
          <p:nvPr/>
        </p:nvSpPr>
        <p:spPr>
          <a:xfrm>
            <a:off x="-2430678" y="5192555"/>
            <a:ext cx="579945" cy="649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4" name="Rectangle 143"/>
          <p:cNvSpPr/>
          <p:nvPr/>
        </p:nvSpPr>
        <p:spPr>
          <a:xfrm>
            <a:off x="-2334789" y="5259531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5" name="Rectangle 144"/>
          <p:cNvSpPr/>
          <p:nvPr/>
        </p:nvSpPr>
        <p:spPr>
          <a:xfrm>
            <a:off x="-2209751" y="5259531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6" name="Rectangle 145"/>
          <p:cNvSpPr/>
          <p:nvPr/>
        </p:nvSpPr>
        <p:spPr>
          <a:xfrm>
            <a:off x="-2084713" y="5259531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7" name="Rectangle 146"/>
          <p:cNvSpPr/>
          <p:nvPr/>
        </p:nvSpPr>
        <p:spPr>
          <a:xfrm>
            <a:off x="-2334789" y="5395823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8" name="Rectangle 147"/>
          <p:cNvSpPr/>
          <p:nvPr/>
        </p:nvSpPr>
        <p:spPr>
          <a:xfrm>
            <a:off x="-2334789" y="5527198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9" name="Rectangle 148"/>
          <p:cNvSpPr/>
          <p:nvPr/>
        </p:nvSpPr>
        <p:spPr>
          <a:xfrm>
            <a:off x="-2209751" y="5395823"/>
            <a:ext cx="42152" cy="63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0" name="Rectangle 149"/>
          <p:cNvSpPr/>
          <p:nvPr/>
        </p:nvSpPr>
        <p:spPr>
          <a:xfrm>
            <a:off x="-2827576" y="4665752"/>
            <a:ext cx="392200" cy="576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1" name="Rectangle 150"/>
          <p:cNvSpPr/>
          <p:nvPr/>
        </p:nvSpPr>
        <p:spPr>
          <a:xfrm>
            <a:off x="-2743051" y="4613014"/>
            <a:ext cx="223148" cy="576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3" name="Isosceles Triangle 152"/>
          <p:cNvSpPr/>
          <p:nvPr/>
        </p:nvSpPr>
        <p:spPr>
          <a:xfrm>
            <a:off x="-3059851" y="4859238"/>
            <a:ext cx="26767" cy="25997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62" name="TextBox 161"/>
          <p:cNvSpPr txBox="1"/>
          <p:nvPr/>
        </p:nvSpPr>
        <p:spPr>
          <a:xfrm>
            <a:off x="14284960" y="5415054"/>
            <a:ext cx="379760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rgbClr val="A3B8D6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3947304" y="4746608"/>
            <a:ext cx="45240" cy="67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64" name="Rectangle 163"/>
          <p:cNvSpPr/>
          <p:nvPr/>
        </p:nvSpPr>
        <p:spPr>
          <a:xfrm>
            <a:off x="14081499" y="4746608"/>
            <a:ext cx="45240" cy="67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65" name="Rectangle 164"/>
          <p:cNvSpPr/>
          <p:nvPr/>
        </p:nvSpPr>
        <p:spPr>
          <a:xfrm>
            <a:off x="13947304" y="4892883"/>
            <a:ext cx="45240" cy="678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grpSp>
        <p:nvGrpSpPr>
          <p:cNvPr id="167" name="Group 166"/>
          <p:cNvGrpSpPr/>
          <p:nvPr/>
        </p:nvGrpSpPr>
        <p:grpSpPr>
          <a:xfrm>
            <a:off x="12557960" y="4895715"/>
            <a:ext cx="787852" cy="932148"/>
            <a:chOff x="7952135" y="2160603"/>
            <a:chExt cx="1828800" cy="2163747"/>
          </a:xfrm>
        </p:grpSpPr>
        <p:sp>
          <p:nvSpPr>
            <p:cNvPr id="170" name="Rectangle 169"/>
            <p:cNvSpPr/>
            <p:nvPr/>
          </p:nvSpPr>
          <p:spPr>
            <a:xfrm>
              <a:off x="7952135" y="2343150"/>
              <a:ext cx="990600" cy="1981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58384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271960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85535" y="24606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058384" y="26934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058384" y="29178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271960" y="2693445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790335" y="2724152"/>
              <a:ext cx="990600" cy="15409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954124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167700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381275" y="28676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954124" y="31004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954124" y="33248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9167700" y="3100410"/>
              <a:ext cx="72000" cy="10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12400" y="2250682"/>
              <a:ext cx="669912" cy="985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256777" y="2160603"/>
              <a:ext cx="381158" cy="985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8790335" y="2494850"/>
              <a:ext cx="990600" cy="232801"/>
            </a:xfrm>
            <a:prstGeom prst="triangle">
              <a:avLst/>
            </a:prstGeom>
            <a:solidFill>
              <a:srgbClr val="8DA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2574641" y="5418264"/>
            <a:ext cx="417211" cy="28732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867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867" dirty="0">
              <a:solidFill>
                <a:srgbClr val="A3B8D6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48560" y="5367720"/>
            <a:ext cx="480000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rgbClr val="A3B8D6"/>
                </a:solidFill>
                <a:latin typeface="FontAwesome" pitchFamily="2" charset="0"/>
              </a:rPr>
              <a:t></a:t>
            </a:r>
            <a:endParaRPr lang="en-CA" sz="2133" dirty="0">
              <a:solidFill>
                <a:srgbClr val="A3B8D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96760" y="5285518"/>
            <a:ext cx="626120" cy="4104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667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2667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2246068" y="4504049"/>
            <a:ext cx="443317" cy="975764"/>
            <a:chOff x="-1040063" y="2654481"/>
            <a:chExt cx="468000" cy="1030092"/>
          </a:xfrm>
        </p:grpSpPr>
        <p:sp>
          <p:nvSpPr>
            <p:cNvPr id="139" name="Trapezoid 138"/>
            <p:cNvSpPr/>
            <p:nvPr/>
          </p:nvSpPr>
          <p:spPr>
            <a:xfrm flipV="1">
              <a:off x="-973912" y="3053195"/>
              <a:ext cx="335699" cy="51967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93" name="Trapezoid 192"/>
            <p:cNvSpPr/>
            <p:nvPr/>
          </p:nvSpPr>
          <p:spPr>
            <a:xfrm flipV="1">
              <a:off x="-1004063" y="3002891"/>
              <a:ext cx="396000" cy="51967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94" name="Trapezoid 193"/>
            <p:cNvSpPr/>
            <p:nvPr/>
          </p:nvSpPr>
          <p:spPr>
            <a:xfrm flipV="1">
              <a:off x="-1040063" y="2953630"/>
              <a:ext cx="468000" cy="51967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21" name="Trapezoid 120"/>
            <p:cNvSpPr/>
            <p:nvPr/>
          </p:nvSpPr>
          <p:spPr>
            <a:xfrm>
              <a:off x="-914698" y="3099236"/>
              <a:ext cx="217271" cy="585337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96" name="Trapezoid 195"/>
            <p:cNvSpPr/>
            <p:nvPr/>
          </p:nvSpPr>
          <p:spPr>
            <a:xfrm flipV="1">
              <a:off x="-931457" y="2908300"/>
              <a:ext cx="250888" cy="63504"/>
            </a:xfrm>
            <a:prstGeom prst="trapezoid">
              <a:avLst>
                <a:gd name="adj" fmla="val 251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97" name="Trapezoid 196"/>
            <p:cNvSpPr/>
            <p:nvPr/>
          </p:nvSpPr>
          <p:spPr>
            <a:xfrm>
              <a:off x="-816050" y="2654481"/>
              <a:ext cx="20075" cy="260422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-3881403" y="1947393"/>
            <a:ext cx="1920000" cy="180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1733" dirty="0">
                <a:solidFill>
                  <a:schemeClr val="bg1">
                    <a:alpha val="50000"/>
                  </a:schemeClr>
                </a:solidFill>
                <a:latin typeface="FontAwesome" pitchFamily="2" charset="0"/>
              </a:rPr>
              <a:t></a:t>
            </a:r>
            <a:endParaRPr lang="en-CA" sz="11733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75241" y="5409411"/>
            <a:ext cx="1927860" cy="261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Trapezoid 14"/>
          <p:cNvSpPr/>
          <p:nvPr/>
        </p:nvSpPr>
        <p:spPr>
          <a:xfrm>
            <a:off x="10175240" y="5318432"/>
            <a:ext cx="90171" cy="95251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2" name="Trapezoid 151"/>
          <p:cNvSpPr/>
          <p:nvPr/>
        </p:nvSpPr>
        <p:spPr>
          <a:xfrm>
            <a:off x="10545760" y="5318432"/>
            <a:ext cx="90171" cy="95251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4" name="Trapezoid 153"/>
          <p:cNvSpPr/>
          <p:nvPr/>
        </p:nvSpPr>
        <p:spPr>
          <a:xfrm>
            <a:off x="11633941" y="5318432"/>
            <a:ext cx="90171" cy="95251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7" name="Trapezoid 156"/>
          <p:cNvSpPr/>
          <p:nvPr/>
        </p:nvSpPr>
        <p:spPr>
          <a:xfrm>
            <a:off x="12012929" y="5318432"/>
            <a:ext cx="90171" cy="95251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8" name="Rectangle 157"/>
          <p:cNvSpPr/>
          <p:nvPr/>
        </p:nvSpPr>
        <p:spPr>
          <a:xfrm>
            <a:off x="11041625" y="4948839"/>
            <a:ext cx="186623" cy="5096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66" name="Pentagon 165"/>
          <p:cNvSpPr/>
          <p:nvPr/>
        </p:nvSpPr>
        <p:spPr>
          <a:xfrm rot="16200000">
            <a:off x="11144247" y="4858493"/>
            <a:ext cx="144000" cy="24000"/>
          </a:xfrm>
          <a:prstGeom prst="homePlate">
            <a:avLst>
              <a:gd name="adj" fmla="val 11041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168" name="Pentagon 167"/>
          <p:cNvSpPr/>
          <p:nvPr/>
        </p:nvSpPr>
        <p:spPr>
          <a:xfrm rot="16200000">
            <a:off x="10981624" y="4858493"/>
            <a:ext cx="144000" cy="24000"/>
          </a:xfrm>
          <a:prstGeom prst="homePlate">
            <a:avLst>
              <a:gd name="adj" fmla="val 11041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169" name="Rectangle 168"/>
          <p:cNvSpPr/>
          <p:nvPr/>
        </p:nvSpPr>
        <p:spPr>
          <a:xfrm>
            <a:off x="11077336" y="4817455"/>
            <a:ext cx="115200" cy="1250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16" name="Isosceles Triangle 15"/>
          <p:cNvSpPr/>
          <p:nvPr/>
        </p:nvSpPr>
        <p:spPr>
          <a:xfrm>
            <a:off x="11077053" y="4545327"/>
            <a:ext cx="115200" cy="264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1098372" y="484877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25" name="TextBox 224"/>
          <p:cNvSpPr txBox="1"/>
          <p:nvPr/>
        </p:nvSpPr>
        <p:spPr>
          <a:xfrm>
            <a:off x="11840683" y="5478127"/>
            <a:ext cx="446144" cy="22576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467" dirty="0">
                <a:solidFill>
                  <a:srgbClr val="A3B8D6"/>
                </a:solidFill>
                <a:latin typeface="FontAwesome" pitchFamily="2" charset="0"/>
              </a:rPr>
              <a:t></a:t>
            </a:r>
            <a:endParaRPr lang="en-CA" sz="1467" dirty="0">
              <a:solidFill>
                <a:srgbClr val="A3B8D6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0056155" y="5418462"/>
            <a:ext cx="473384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2259509" y="5418462"/>
            <a:ext cx="473384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752704" y="5476765"/>
            <a:ext cx="239483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61471" y="5245767"/>
            <a:ext cx="473384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919243" y="5522431"/>
            <a:ext cx="56396" cy="1440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781663" y="5522431"/>
            <a:ext cx="56396" cy="144000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644083" y="5522431"/>
            <a:ext cx="56396" cy="144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506503" y="5522431"/>
            <a:ext cx="56396" cy="144000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368923" y="5522431"/>
            <a:ext cx="56396" cy="14400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231343" y="5522431"/>
            <a:ext cx="56396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6093763" y="5522431"/>
            <a:ext cx="56396" cy="144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5956183" y="5522431"/>
            <a:ext cx="56396" cy="14400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5818603" y="5522431"/>
            <a:ext cx="56396" cy="144000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5681023" y="5522431"/>
            <a:ext cx="56396" cy="144000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5543443" y="5522431"/>
            <a:ext cx="56396" cy="14400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-1968440" y="5336779"/>
            <a:ext cx="4800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FontAwesome" pitchFamily="2" charset="0"/>
              </a:rPr>
              <a:t></a:t>
            </a:r>
            <a:endParaRPr lang="en-CA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-1744980" y="5418788"/>
            <a:ext cx="480000" cy="28732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867" dirty="0">
                <a:solidFill>
                  <a:srgbClr val="C2CFE4"/>
                </a:solidFill>
                <a:latin typeface="FontAwesome" pitchFamily="2" charset="0"/>
              </a:rPr>
              <a:t></a:t>
            </a:r>
            <a:endParaRPr lang="en-CA" sz="1867" dirty="0">
              <a:solidFill>
                <a:srgbClr val="C2CFE4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-1586739" y="5453540"/>
            <a:ext cx="48000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FontAwesome" pitchFamily="2" charset="0"/>
              </a:rPr>
              <a:t>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198" name="Pentagon 197"/>
          <p:cNvSpPr/>
          <p:nvPr/>
        </p:nvSpPr>
        <p:spPr>
          <a:xfrm rot="16200000">
            <a:off x="9074801" y="4156393"/>
            <a:ext cx="240000" cy="33600"/>
          </a:xfrm>
          <a:prstGeom prst="homePlate">
            <a:avLst>
              <a:gd name="adj" fmla="val 9802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3" name="Rectangle 202"/>
          <p:cNvSpPr/>
          <p:nvPr/>
        </p:nvSpPr>
        <p:spPr>
          <a:xfrm>
            <a:off x="9026801" y="4336789"/>
            <a:ext cx="336000" cy="48000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4" name="Rectangle 203"/>
          <p:cNvSpPr/>
          <p:nvPr/>
        </p:nvSpPr>
        <p:spPr>
          <a:xfrm>
            <a:off x="9074801" y="4298731"/>
            <a:ext cx="240000" cy="48000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5" name="Rectangle 204"/>
          <p:cNvSpPr/>
          <p:nvPr/>
        </p:nvSpPr>
        <p:spPr>
          <a:xfrm>
            <a:off x="9122801" y="4263359"/>
            <a:ext cx="144000" cy="48000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6" name="Rectangle 205"/>
          <p:cNvSpPr>
            <a:spLocks/>
          </p:cNvSpPr>
          <p:nvPr/>
        </p:nvSpPr>
        <p:spPr>
          <a:xfrm>
            <a:off x="9153719" y="4128108"/>
            <a:ext cx="81600" cy="72000"/>
          </a:xfrm>
          <a:prstGeom prst="rect">
            <a:avLst/>
          </a:prstGeom>
          <a:solidFill>
            <a:srgbClr val="E0E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8" name="Pentagon 207"/>
          <p:cNvSpPr/>
          <p:nvPr/>
        </p:nvSpPr>
        <p:spPr>
          <a:xfrm rot="16200000">
            <a:off x="8364852" y="3983769"/>
            <a:ext cx="336000" cy="43200"/>
          </a:xfrm>
          <a:prstGeom prst="homePlate">
            <a:avLst>
              <a:gd name="adj" fmla="val 9802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09" name="Pentagon 208"/>
          <p:cNvSpPr/>
          <p:nvPr/>
        </p:nvSpPr>
        <p:spPr>
          <a:xfrm rot="16200000">
            <a:off x="8498963" y="4085455"/>
            <a:ext cx="240000" cy="33600"/>
          </a:xfrm>
          <a:prstGeom prst="homePlate">
            <a:avLst>
              <a:gd name="adj" fmla="val 9802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5599289" y="5477275"/>
            <a:ext cx="82283" cy="216508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5736869" y="5477275"/>
            <a:ext cx="82283" cy="216508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5874449" y="5477275"/>
            <a:ext cx="82283" cy="216508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012029" y="5477275"/>
            <a:ext cx="82283" cy="216508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149609" y="5477275"/>
            <a:ext cx="82283" cy="21650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287189" y="5477275"/>
            <a:ext cx="82283" cy="21650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424769" y="5477275"/>
            <a:ext cx="82283" cy="21650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562349" y="5477275"/>
            <a:ext cx="82283" cy="216508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699929" y="5477275"/>
            <a:ext cx="82283" cy="216508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7056823" y="5522431"/>
            <a:ext cx="56396" cy="144000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7194403" y="5522431"/>
            <a:ext cx="56396" cy="14400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7331983" y="5522431"/>
            <a:ext cx="56396" cy="14400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7469563" y="5522431"/>
            <a:ext cx="56396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6"/>
          <a:stretch/>
        </p:blipFill>
        <p:spPr>
          <a:xfrm>
            <a:off x="7607143" y="5522431"/>
            <a:ext cx="56396" cy="14400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837509" y="5477275"/>
            <a:ext cx="82283" cy="216508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6975089" y="5477275"/>
            <a:ext cx="82283" cy="216508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7112669" y="5477275"/>
            <a:ext cx="82283" cy="216508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7250249" y="5477275"/>
            <a:ext cx="82283" cy="216508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7387829" y="5477275"/>
            <a:ext cx="82283" cy="216508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7525409" y="5477275"/>
            <a:ext cx="82283" cy="216508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96"/>
          <a:stretch/>
        </p:blipFill>
        <p:spPr>
          <a:xfrm>
            <a:off x="7662996" y="5477275"/>
            <a:ext cx="82283" cy="216508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15679427" y="5404894"/>
            <a:ext cx="237733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rgbClr val="A3B8D6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569" y="5195962"/>
            <a:ext cx="529945" cy="529945"/>
          </a:xfrm>
          <a:prstGeom prst="rect">
            <a:avLst/>
          </a:prstGeom>
        </p:spPr>
      </p:pic>
      <p:sp>
        <p:nvSpPr>
          <p:cNvPr id="296" name="TextBox 295"/>
          <p:cNvSpPr txBox="1"/>
          <p:nvPr/>
        </p:nvSpPr>
        <p:spPr>
          <a:xfrm>
            <a:off x="16020540" y="5483092"/>
            <a:ext cx="37976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5977273" y="5445802"/>
            <a:ext cx="250549" cy="28732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867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867" dirty="0">
              <a:solidFill>
                <a:srgbClr val="A3B8D6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6360063" y="5483092"/>
            <a:ext cx="37976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6252191" y="5404894"/>
            <a:ext cx="379760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rgbClr val="A3B8D6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6071855" y="5486904"/>
            <a:ext cx="37976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A3B8D6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6640133" y="5483092"/>
            <a:ext cx="19380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303" name="Pentagon 302"/>
          <p:cNvSpPr/>
          <p:nvPr/>
        </p:nvSpPr>
        <p:spPr>
          <a:xfrm rot="16200000">
            <a:off x="15319076" y="5373535"/>
            <a:ext cx="132643" cy="48000"/>
          </a:xfrm>
          <a:prstGeom prst="homePlate">
            <a:avLst>
              <a:gd name="adj" fmla="val 889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306" name="TextBox 305"/>
          <p:cNvSpPr txBox="1"/>
          <p:nvPr/>
        </p:nvSpPr>
        <p:spPr>
          <a:xfrm>
            <a:off x="14539463" y="5483092"/>
            <a:ext cx="19380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4787755" y="5483092"/>
            <a:ext cx="19380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5046192" y="5483092"/>
            <a:ext cx="19380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1600" dirty="0">
                <a:solidFill>
                  <a:srgbClr val="C2CFE4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1600" dirty="0">
              <a:solidFill>
                <a:srgbClr val="C2CFE4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4913977" y="5404894"/>
            <a:ext cx="237733" cy="3282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CA" sz="2133" dirty="0">
                <a:solidFill>
                  <a:srgbClr val="A3B8D6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🌳</a:t>
            </a:r>
            <a:endParaRPr lang="en-CA" sz="2133" dirty="0">
              <a:solidFill>
                <a:srgbClr val="A3B8D6"/>
              </a:solidFill>
            </a:endParaRPr>
          </a:p>
        </p:txBody>
      </p:sp>
      <p:sp>
        <p:nvSpPr>
          <p:cNvPr id="259" name="Freeform 258"/>
          <p:cNvSpPr/>
          <p:nvPr/>
        </p:nvSpPr>
        <p:spPr>
          <a:xfrm>
            <a:off x="-4368791" y="5669431"/>
            <a:ext cx="23063193" cy="203200"/>
          </a:xfrm>
          <a:custGeom>
            <a:avLst/>
            <a:gdLst>
              <a:gd name="connsiteX0" fmla="*/ 70756 w 17297395"/>
              <a:gd name="connsiteY0" fmla="*/ 0 h 152400"/>
              <a:gd name="connsiteX1" fmla="*/ 76726 w 17297395"/>
              <a:gd name="connsiteY1" fmla="*/ 0 h 152400"/>
              <a:gd name="connsiteX2" fmla="*/ 83430 w 17297395"/>
              <a:gd name="connsiteY2" fmla="*/ 16186 h 152400"/>
              <a:gd name="connsiteX3" fmla="*/ 121342 w 17297395"/>
              <a:gd name="connsiteY3" fmla="*/ 31889 h 152400"/>
              <a:gd name="connsiteX4" fmla="*/ 159253 w 17297395"/>
              <a:gd name="connsiteY4" fmla="*/ 16186 h 152400"/>
              <a:gd name="connsiteX5" fmla="*/ 165958 w 17297395"/>
              <a:gd name="connsiteY5" fmla="*/ 0 h 152400"/>
              <a:gd name="connsiteX6" fmla="*/ 171927 w 17297395"/>
              <a:gd name="connsiteY6" fmla="*/ 0 h 152400"/>
              <a:gd name="connsiteX7" fmla="*/ 178631 w 17297395"/>
              <a:gd name="connsiteY7" fmla="*/ 16186 h 152400"/>
              <a:gd name="connsiteX8" fmla="*/ 216543 w 17297395"/>
              <a:gd name="connsiteY8" fmla="*/ 31889 h 152400"/>
              <a:gd name="connsiteX9" fmla="*/ 254455 w 17297395"/>
              <a:gd name="connsiteY9" fmla="*/ 16186 h 152400"/>
              <a:gd name="connsiteX10" fmla="*/ 261159 w 17297395"/>
              <a:gd name="connsiteY10" fmla="*/ 0 h 152400"/>
              <a:gd name="connsiteX11" fmla="*/ 267128 w 17297395"/>
              <a:gd name="connsiteY11" fmla="*/ 0 h 152400"/>
              <a:gd name="connsiteX12" fmla="*/ 273832 w 17297395"/>
              <a:gd name="connsiteY12" fmla="*/ 16186 h 152400"/>
              <a:gd name="connsiteX13" fmla="*/ 311744 w 17297395"/>
              <a:gd name="connsiteY13" fmla="*/ 31889 h 152400"/>
              <a:gd name="connsiteX14" fmla="*/ 349656 w 17297395"/>
              <a:gd name="connsiteY14" fmla="*/ 16186 h 152400"/>
              <a:gd name="connsiteX15" fmla="*/ 356360 w 17297395"/>
              <a:gd name="connsiteY15" fmla="*/ 0 h 152400"/>
              <a:gd name="connsiteX16" fmla="*/ 362329 w 17297395"/>
              <a:gd name="connsiteY16" fmla="*/ 0 h 152400"/>
              <a:gd name="connsiteX17" fmla="*/ 369034 w 17297395"/>
              <a:gd name="connsiteY17" fmla="*/ 16186 h 152400"/>
              <a:gd name="connsiteX18" fmla="*/ 406945 w 17297395"/>
              <a:gd name="connsiteY18" fmla="*/ 31889 h 152400"/>
              <a:gd name="connsiteX19" fmla="*/ 444857 w 17297395"/>
              <a:gd name="connsiteY19" fmla="*/ 16186 h 152400"/>
              <a:gd name="connsiteX20" fmla="*/ 451561 w 17297395"/>
              <a:gd name="connsiteY20" fmla="*/ 0 h 152400"/>
              <a:gd name="connsiteX21" fmla="*/ 457531 w 17297395"/>
              <a:gd name="connsiteY21" fmla="*/ 0 h 152400"/>
              <a:gd name="connsiteX22" fmla="*/ 464235 w 17297395"/>
              <a:gd name="connsiteY22" fmla="*/ 16186 h 152400"/>
              <a:gd name="connsiteX23" fmla="*/ 502147 w 17297395"/>
              <a:gd name="connsiteY23" fmla="*/ 31889 h 152400"/>
              <a:gd name="connsiteX24" fmla="*/ 540059 w 17297395"/>
              <a:gd name="connsiteY24" fmla="*/ 16186 h 152400"/>
              <a:gd name="connsiteX25" fmla="*/ 546763 w 17297395"/>
              <a:gd name="connsiteY25" fmla="*/ 0 h 152400"/>
              <a:gd name="connsiteX26" fmla="*/ 552732 w 17297395"/>
              <a:gd name="connsiteY26" fmla="*/ 0 h 152400"/>
              <a:gd name="connsiteX27" fmla="*/ 559437 w 17297395"/>
              <a:gd name="connsiteY27" fmla="*/ 16186 h 152400"/>
              <a:gd name="connsiteX28" fmla="*/ 597348 w 17297395"/>
              <a:gd name="connsiteY28" fmla="*/ 31889 h 152400"/>
              <a:gd name="connsiteX29" fmla="*/ 635259 w 17297395"/>
              <a:gd name="connsiteY29" fmla="*/ 16186 h 152400"/>
              <a:gd name="connsiteX30" fmla="*/ 641964 w 17297395"/>
              <a:gd name="connsiteY30" fmla="*/ 0 h 152400"/>
              <a:gd name="connsiteX31" fmla="*/ 647936 w 17297395"/>
              <a:gd name="connsiteY31" fmla="*/ 0 h 152400"/>
              <a:gd name="connsiteX32" fmla="*/ 654641 w 17297395"/>
              <a:gd name="connsiteY32" fmla="*/ 16186 h 152400"/>
              <a:gd name="connsiteX33" fmla="*/ 692552 w 17297395"/>
              <a:gd name="connsiteY33" fmla="*/ 31889 h 152400"/>
              <a:gd name="connsiteX34" fmla="*/ 730464 w 17297395"/>
              <a:gd name="connsiteY34" fmla="*/ 16186 h 152400"/>
              <a:gd name="connsiteX35" fmla="*/ 737168 w 17297395"/>
              <a:gd name="connsiteY35" fmla="*/ 0 h 152400"/>
              <a:gd name="connsiteX36" fmla="*/ 16356879 w 17297395"/>
              <a:gd name="connsiteY36" fmla="*/ 0 h 152400"/>
              <a:gd name="connsiteX37" fmla="*/ 16363684 w 17297395"/>
              <a:gd name="connsiteY37" fmla="*/ 16430 h 152400"/>
              <a:gd name="connsiteX38" fmla="*/ 16401596 w 17297395"/>
              <a:gd name="connsiteY38" fmla="*/ 32133 h 152400"/>
              <a:gd name="connsiteX39" fmla="*/ 16439508 w 17297395"/>
              <a:gd name="connsiteY39" fmla="*/ 16430 h 152400"/>
              <a:gd name="connsiteX40" fmla="*/ 16446313 w 17297395"/>
              <a:gd name="connsiteY40" fmla="*/ 0 h 152400"/>
              <a:gd name="connsiteX41" fmla="*/ 16452134 w 17297395"/>
              <a:gd name="connsiteY41" fmla="*/ 0 h 152400"/>
              <a:gd name="connsiteX42" fmla="*/ 16458939 w 17297395"/>
              <a:gd name="connsiteY42" fmla="*/ 16430 h 152400"/>
              <a:gd name="connsiteX43" fmla="*/ 16496851 w 17297395"/>
              <a:gd name="connsiteY43" fmla="*/ 32133 h 152400"/>
              <a:gd name="connsiteX44" fmla="*/ 16534763 w 17297395"/>
              <a:gd name="connsiteY44" fmla="*/ 16430 h 152400"/>
              <a:gd name="connsiteX45" fmla="*/ 16541568 w 17297395"/>
              <a:gd name="connsiteY45" fmla="*/ 0 h 152400"/>
              <a:gd name="connsiteX46" fmla="*/ 16547389 w 17297395"/>
              <a:gd name="connsiteY46" fmla="*/ 0 h 152400"/>
              <a:gd name="connsiteX47" fmla="*/ 16554194 w 17297395"/>
              <a:gd name="connsiteY47" fmla="*/ 16430 h 152400"/>
              <a:gd name="connsiteX48" fmla="*/ 16592106 w 17297395"/>
              <a:gd name="connsiteY48" fmla="*/ 32133 h 152400"/>
              <a:gd name="connsiteX49" fmla="*/ 16630018 w 17297395"/>
              <a:gd name="connsiteY49" fmla="*/ 16430 h 152400"/>
              <a:gd name="connsiteX50" fmla="*/ 16636823 w 17297395"/>
              <a:gd name="connsiteY50" fmla="*/ 0 h 152400"/>
              <a:gd name="connsiteX51" fmla="*/ 16642644 w 17297395"/>
              <a:gd name="connsiteY51" fmla="*/ 0 h 152400"/>
              <a:gd name="connsiteX52" fmla="*/ 16649449 w 17297395"/>
              <a:gd name="connsiteY52" fmla="*/ 16430 h 152400"/>
              <a:gd name="connsiteX53" fmla="*/ 16687361 w 17297395"/>
              <a:gd name="connsiteY53" fmla="*/ 32133 h 152400"/>
              <a:gd name="connsiteX54" fmla="*/ 16725273 w 17297395"/>
              <a:gd name="connsiteY54" fmla="*/ 16430 h 152400"/>
              <a:gd name="connsiteX55" fmla="*/ 16732078 w 17297395"/>
              <a:gd name="connsiteY55" fmla="*/ 0 h 152400"/>
              <a:gd name="connsiteX56" fmla="*/ 16737899 w 17297395"/>
              <a:gd name="connsiteY56" fmla="*/ 0 h 152400"/>
              <a:gd name="connsiteX57" fmla="*/ 16744704 w 17297395"/>
              <a:gd name="connsiteY57" fmla="*/ 16430 h 152400"/>
              <a:gd name="connsiteX58" fmla="*/ 16782617 w 17297395"/>
              <a:gd name="connsiteY58" fmla="*/ 32133 h 152400"/>
              <a:gd name="connsiteX59" fmla="*/ 16820529 w 17297395"/>
              <a:gd name="connsiteY59" fmla="*/ 16430 h 152400"/>
              <a:gd name="connsiteX60" fmla="*/ 16827333 w 17297395"/>
              <a:gd name="connsiteY60" fmla="*/ 0 h 152400"/>
              <a:gd name="connsiteX61" fmla="*/ 16833153 w 17297395"/>
              <a:gd name="connsiteY61" fmla="*/ 0 h 152400"/>
              <a:gd name="connsiteX62" fmla="*/ 16839959 w 17297395"/>
              <a:gd name="connsiteY62" fmla="*/ 16430 h 152400"/>
              <a:gd name="connsiteX63" fmla="*/ 16877871 w 17297395"/>
              <a:gd name="connsiteY63" fmla="*/ 32133 h 152400"/>
              <a:gd name="connsiteX64" fmla="*/ 16915783 w 17297395"/>
              <a:gd name="connsiteY64" fmla="*/ 16430 h 152400"/>
              <a:gd name="connsiteX65" fmla="*/ 16922589 w 17297395"/>
              <a:gd name="connsiteY65" fmla="*/ 0 h 152400"/>
              <a:gd name="connsiteX66" fmla="*/ 16928409 w 17297395"/>
              <a:gd name="connsiteY66" fmla="*/ 0 h 152400"/>
              <a:gd name="connsiteX67" fmla="*/ 16935213 w 17297395"/>
              <a:gd name="connsiteY67" fmla="*/ 16430 h 152400"/>
              <a:gd name="connsiteX68" fmla="*/ 16973125 w 17297395"/>
              <a:gd name="connsiteY68" fmla="*/ 32133 h 152400"/>
              <a:gd name="connsiteX69" fmla="*/ 17011037 w 17297395"/>
              <a:gd name="connsiteY69" fmla="*/ 16430 h 152400"/>
              <a:gd name="connsiteX70" fmla="*/ 17017843 w 17297395"/>
              <a:gd name="connsiteY70" fmla="*/ 0 h 152400"/>
              <a:gd name="connsiteX71" fmla="*/ 17023665 w 17297395"/>
              <a:gd name="connsiteY71" fmla="*/ 0 h 152400"/>
              <a:gd name="connsiteX72" fmla="*/ 17030469 w 17297395"/>
              <a:gd name="connsiteY72" fmla="*/ 16430 h 152400"/>
              <a:gd name="connsiteX73" fmla="*/ 17068381 w 17297395"/>
              <a:gd name="connsiteY73" fmla="*/ 32133 h 152400"/>
              <a:gd name="connsiteX74" fmla="*/ 17106293 w 17297395"/>
              <a:gd name="connsiteY74" fmla="*/ 16430 h 152400"/>
              <a:gd name="connsiteX75" fmla="*/ 17113097 w 17297395"/>
              <a:gd name="connsiteY75" fmla="*/ 0 h 152400"/>
              <a:gd name="connsiteX76" fmla="*/ 17118919 w 17297395"/>
              <a:gd name="connsiteY76" fmla="*/ 0 h 152400"/>
              <a:gd name="connsiteX77" fmla="*/ 17125725 w 17297395"/>
              <a:gd name="connsiteY77" fmla="*/ 16430 h 152400"/>
              <a:gd name="connsiteX78" fmla="*/ 17163637 w 17297395"/>
              <a:gd name="connsiteY78" fmla="*/ 32133 h 152400"/>
              <a:gd name="connsiteX79" fmla="*/ 17201549 w 17297395"/>
              <a:gd name="connsiteY79" fmla="*/ 16430 h 152400"/>
              <a:gd name="connsiteX80" fmla="*/ 17208353 w 17297395"/>
              <a:gd name="connsiteY80" fmla="*/ 0 h 152400"/>
              <a:gd name="connsiteX81" fmla="*/ 17214177 w 17297395"/>
              <a:gd name="connsiteY81" fmla="*/ 0 h 152400"/>
              <a:gd name="connsiteX82" fmla="*/ 17220981 w 17297395"/>
              <a:gd name="connsiteY82" fmla="*/ 16430 h 152400"/>
              <a:gd name="connsiteX83" fmla="*/ 17258893 w 17297395"/>
              <a:gd name="connsiteY83" fmla="*/ 32133 h 152400"/>
              <a:gd name="connsiteX84" fmla="*/ 17296805 w 17297395"/>
              <a:gd name="connsiteY84" fmla="*/ 16430 h 152400"/>
              <a:gd name="connsiteX85" fmla="*/ 17297395 w 17297395"/>
              <a:gd name="connsiteY85" fmla="*/ 15004 h 152400"/>
              <a:gd name="connsiteX86" fmla="*/ 17297395 w 17297395"/>
              <a:gd name="connsiteY86" fmla="*/ 152400 h 152400"/>
              <a:gd name="connsiteX87" fmla="*/ 0 w 17297395"/>
              <a:gd name="connsiteY87" fmla="*/ 152400 h 152400"/>
              <a:gd name="connsiteX88" fmla="*/ 0 w 17297395"/>
              <a:gd name="connsiteY88" fmla="*/ 24122 h 152400"/>
              <a:gd name="connsiteX89" fmla="*/ 5271 w 17297395"/>
              <a:gd name="connsiteY89" fmla="*/ 27676 h 152400"/>
              <a:gd name="connsiteX90" fmla="*/ 26140 w 17297395"/>
              <a:gd name="connsiteY90" fmla="*/ 31889 h 152400"/>
              <a:gd name="connsiteX91" fmla="*/ 64052 w 17297395"/>
              <a:gd name="connsiteY91" fmla="*/ 1618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297395" h="152400">
                <a:moveTo>
                  <a:pt x="70756" y="0"/>
                </a:moveTo>
                <a:lnTo>
                  <a:pt x="76726" y="0"/>
                </a:lnTo>
                <a:lnTo>
                  <a:pt x="83430" y="16186"/>
                </a:lnTo>
                <a:cubicBezTo>
                  <a:pt x="93132" y="25888"/>
                  <a:pt x="106536" y="31889"/>
                  <a:pt x="121342" y="31889"/>
                </a:cubicBezTo>
                <a:cubicBezTo>
                  <a:pt x="136147" y="31889"/>
                  <a:pt x="149551" y="25888"/>
                  <a:pt x="159253" y="16186"/>
                </a:cubicBezTo>
                <a:lnTo>
                  <a:pt x="165958" y="0"/>
                </a:lnTo>
                <a:lnTo>
                  <a:pt x="171927" y="0"/>
                </a:lnTo>
                <a:lnTo>
                  <a:pt x="178631" y="16186"/>
                </a:lnTo>
                <a:cubicBezTo>
                  <a:pt x="188334" y="25888"/>
                  <a:pt x="201737" y="31889"/>
                  <a:pt x="216543" y="31889"/>
                </a:cubicBezTo>
                <a:cubicBezTo>
                  <a:pt x="231348" y="31889"/>
                  <a:pt x="244752" y="25888"/>
                  <a:pt x="254455" y="16186"/>
                </a:cubicBezTo>
                <a:lnTo>
                  <a:pt x="261159" y="0"/>
                </a:lnTo>
                <a:lnTo>
                  <a:pt x="267128" y="0"/>
                </a:lnTo>
                <a:lnTo>
                  <a:pt x="273832" y="16186"/>
                </a:lnTo>
                <a:cubicBezTo>
                  <a:pt x="283535" y="25888"/>
                  <a:pt x="296939" y="31889"/>
                  <a:pt x="311744" y="31889"/>
                </a:cubicBezTo>
                <a:cubicBezTo>
                  <a:pt x="326550" y="31889"/>
                  <a:pt x="339953" y="25888"/>
                  <a:pt x="349656" y="16186"/>
                </a:cubicBezTo>
                <a:lnTo>
                  <a:pt x="356360" y="0"/>
                </a:lnTo>
                <a:lnTo>
                  <a:pt x="362329" y="0"/>
                </a:lnTo>
                <a:lnTo>
                  <a:pt x="369034" y="16186"/>
                </a:lnTo>
                <a:cubicBezTo>
                  <a:pt x="378736" y="25888"/>
                  <a:pt x="392140" y="31889"/>
                  <a:pt x="406945" y="31889"/>
                </a:cubicBezTo>
                <a:cubicBezTo>
                  <a:pt x="421751" y="31889"/>
                  <a:pt x="435155" y="25888"/>
                  <a:pt x="444857" y="16186"/>
                </a:cubicBezTo>
                <a:lnTo>
                  <a:pt x="451561" y="0"/>
                </a:lnTo>
                <a:lnTo>
                  <a:pt x="457531" y="0"/>
                </a:lnTo>
                <a:lnTo>
                  <a:pt x="464235" y="16186"/>
                </a:lnTo>
                <a:cubicBezTo>
                  <a:pt x="473938" y="25888"/>
                  <a:pt x="487341" y="31889"/>
                  <a:pt x="502147" y="31889"/>
                </a:cubicBezTo>
                <a:cubicBezTo>
                  <a:pt x="516952" y="31889"/>
                  <a:pt x="530356" y="25888"/>
                  <a:pt x="540059" y="16186"/>
                </a:cubicBezTo>
                <a:lnTo>
                  <a:pt x="546763" y="0"/>
                </a:lnTo>
                <a:lnTo>
                  <a:pt x="552732" y="0"/>
                </a:lnTo>
                <a:lnTo>
                  <a:pt x="559437" y="16186"/>
                </a:lnTo>
                <a:cubicBezTo>
                  <a:pt x="569139" y="25888"/>
                  <a:pt x="582542" y="31889"/>
                  <a:pt x="597348" y="31889"/>
                </a:cubicBezTo>
                <a:cubicBezTo>
                  <a:pt x="612153" y="31889"/>
                  <a:pt x="625557" y="25888"/>
                  <a:pt x="635259" y="16186"/>
                </a:cubicBezTo>
                <a:lnTo>
                  <a:pt x="641964" y="0"/>
                </a:lnTo>
                <a:lnTo>
                  <a:pt x="647936" y="0"/>
                </a:lnTo>
                <a:lnTo>
                  <a:pt x="654641" y="16186"/>
                </a:lnTo>
                <a:cubicBezTo>
                  <a:pt x="664343" y="25888"/>
                  <a:pt x="677747" y="31889"/>
                  <a:pt x="692552" y="31889"/>
                </a:cubicBezTo>
                <a:cubicBezTo>
                  <a:pt x="707358" y="31889"/>
                  <a:pt x="720762" y="25888"/>
                  <a:pt x="730464" y="16186"/>
                </a:cubicBezTo>
                <a:lnTo>
                  <a:pt x="737168" y="0"/>
                </a:lnTo>
                <a:lnTo>
                  <a:pt x="16356879" y="0"/>
                </a:lnTo>
                <a:lnTo>
                  <a:pt x="16363684" y="16430"/>
                </a:lnTo>
                <a:cubicBezTo>
                  <a:pt x="16373387" y="26132"/>
                  <a:pt x="16386790" y="32133"/>
                  <a:pt x="16401596" y="32133"/>
                </a:cubicBezTo>
                <a:cubicBezTo>
                  <a:pt x="16416401" y="32133"/>
                  <a:pt x="16429805" y="26132"/>
                  <a:pt x="16439508" y="16430"/>
                </a:cubicBezTo>
                <a:lnTo>
                  <a:pt x="16446313" y="0"/>
                </a:lnTo>
                <a:lnTo>
                  <a:pt x="16452134" y="0"/>
                </a:lnTo>
                <a:lnTo>
                  <a:pt x="16458939" y="16430"/>
                </a:lnTo>
                <a:cubicBezTo>
                  <a:pt x="16468642" y="26132"/>
                  <a:pt x="16482046" y="32133"/>
                  <a:pt x="16496851" y="32133"/>
                </a:cubicBezTo>
                <a:cubicBezTo>
                  <a:pt x="16511656" y="32133"/>
                  <a:pt x="16525060" y="26132"/>
                  <a:pt x="16534763" y="16430"/>
                </a:cubicBezTo>
                <a:lnTo>
                  <a:pt x="16541568" y="0"/>
                </a:lnTo>
                <a:lnTo>
                  <a:pt x="16547389" y="0"/>
                </a:lnTo>
                <a:lnTo>
                  <a:pt x="16554194" y="16430"/>
                </a:lnTo>
                <a:cubicBezTo>
                  <a:pt x="16563897" y="26132"/>
                  <a:pt x="16577301" y="32133"/>
                  <a:pt x="16592106" y="32133"/>
                </a:cubicBezTo>
                <a:cubicBezTo>
                  <a:pt x="16606912" y="32133"/>
                  <a:pt x="16620315" y="26132"/>
                  <a:pt x="16630018" y="16430"/>
                </a:cubicBezTo>
                <a:lnTo>
                  <a:pt x="16636823" y="0"/>
                </a:lnTo>
                <a:lnTo>
                  <a:pt x="16642644" y="0"/>
                </a:lnTo>
                <a:lnTo>
                  <a:pt x="16649449" y="16430"/>
                </a:lnTo>
                <a:cubicBezTo>
                  <a:pt x="16659152" y="26132"/>
                  <a:pt x="16672556" y="32133"/>
                  <a:pt x="16687361" y="32133"/>
                </a:cubicBezTo>
                <a:cubicBezTo>
                  <a:pt x="16702167" y="32133"/>
                  <a:pt x="16715570" y="26132"/>
                  <a:pt x="16725273" y="16430"/>
                </a:cubicBezTo>
                <a:lnTo>
                  <a:pt x="16732078" y="0"/>
                </a:lnTo>
                <a:lnTo>
                  <a:pt x="16737899" y="0"/>
                </a:lnTo>
                <a:lnTo>
                  <a:pt x="16744704" y="16430"/>
                </a:lnTo>
                <a:cubicBezTo>
                  <a:pt x="16754407" y="26132"/>
                  <a:pt x="16767811" y="32133"/>
                  <a:pt x="16782617" y="32133"/>
                </a:cubicBezTo>
                <a:cubicBezTo>
                  <a:pt x="16797421" y="32133"/>
                  <a:pt x="16810825" y="26132"/>
                  <a:pt x="16820529" y="16430"/>
                </a:cubicBezTo>
                <a:lnTo>
                  <a:pt x="16827333" y="0"/>
                </a:lnTo>
                <a:lnTo>
                  <a:pt x="16833153" y="0"/>
                </a:lnTo>
                <a:lnTo>
                  <a:pt x="16839959" y="16430"/>
                </a:lnTo>
                <a:cubicBezTo>
                  <a:pt x="16849661" y="26132"/>
                  <a:pt x="16863065" y="32133"/>
                  <a:pt x="16877871" y="32133"/>
                </a:cubicBezTo>
                <a:cubicBezTo>
                  <a:pt x="16892677" y="32133"/>
                  <a:pt x="16906081" y="26132"/>
                  <a:pt x="16915783" y="16430"/>
                </a:cubicBezTo>
                <a:lnTo>
                  <a:pt x="16922589" y="0"/>
                </a:lnTo>
                <a:lnTo>
                  <a:pt x="16928409" y="0"/>
                </a:lnTo>
                <a:lnTo>
                  <a:pt x="16935213" y="16430"/>
                </a:lnTo>
                <a:cubicBezTo>
                  <a:pt x="16944917" y="26132"/>
                  <a:pt x="16958321" y="32133"/>
                  <a:pt x="16973125" y="32133"/>
                </a:cubicBezTo>
                <a:cubicBezTo>
                  <a:pt x="16987933" y="32133"/>
                  <a:pt x="17001335" y="26132"/>
                  <a:pt x="17011037" y="16430"/>
                </a:cubicBezTo>
                <a:lnTo>
                  <a:pt x="17017843" y="0"/>
                </a:lnTo>
                <a:lnTo>
                  <a:pt x="17023665" y="0"/>
                </a:lnTo>
                <a:lnTo>
                  <a:pt x="17030469" y="16430"/>
                </a:lnTo>
                <a:cubicBezTo>
                  <a:pt x="17040173" y="26132"/>
                  <a:pt x="17053575" y="32133"/>
                  <a:pt x="17068381" y="32133"/>
                </a:cubicBezTo>
                <a:cubicBezTo>
                  <a:pt x="17083185" y="32133"/>
                  <a:pt x="17096589" y="26132"/>
                  <a:pt x="17106293" y="16430"/>
                </a:cubicBezTo>
                <a:lnTo>
                  <a:pt x="17113097" y="0"/>
                </a:lnTo>
                <a:lnTo>
                  <a:pt x="17118919" y="0"/>
                </a:lnTo>
                <a:lnTo>
                  <a:pt x="17125725" y="16430"/>
                </a:lnTo>
                <a:cubicBezTo>
                  <a:pt x="17135427" y="26132"/>
                  <a:pt x="17148829" y="32133"/>
                  <a:pt x="17163637" y="32133"/>
                </a:cubicBezTo>
                <a:cubicBezTo>
                  <a:pt x="17178441" y="32133"/>
                  <a:pt x="17191845" y="26132"/>
                  <a:pt x="17201549" y="16430"/>
                </a:cubicBezTo>
                <a:lnTo>
                  <a:pt x="17208353" y="0"/>
                </a:lnTo>
                <a:lnTo>
                  <a:pt x="17214177" y="0"/>
                </a:lnTo>
                <a:lnTo>
                  <a:pt x="17220981" y="16430"/>
                </a:lnTo>
                <a:cubicBezTo>
                  <a:pt x="17230685" y="26132"/>
                  <a:pt x="17244089" y="32133"/>
                  <a:pt x="17258893" y="32133"/>
                </a:cubicBezTo>
                <a:cubicBezTo>
                  <a:pt x="17273697" y="32133"/>
                  <a:pt x="17287101" y="26132"/>
                  <a:pt x="17296805" y="16430"/>
                </a:cubicBezTo>
                <a:lnTo>
                  <a:pt x="17297395" y="15004"/>
                </a:lnTo>
                <a:lnTo>
                  <a:pt x="17297395" y="152400"/>
                </a:lnTo>
                <a:lnTo>
                  <a:pt x="0" y="152400"/>
                </a:lnTo>
                <a:lnTo>
                  <a:pt x="0" y="24122"/>
                </a:lnTo>
                <a:lnTo>
                  <a:pt x="5271" y="27676"/>
                </a:lnTo>
                <a:cubicBezTo>
                  <a:pt x="11685" y="30389"/>
                  <a:pt x="18738" y="31889"/>
                  <a:pt x="26140" y="31889"/>
                </a:cubicBezTo>
                <a:cubicBezTo>
                  <a:pt x="40946" y="31889"/>
                  <a:pt x="54350" y="25888"/>
                  <a:pt x="64052" y="16186"/>
                </a:cubicBezTo>
                <a:close/>
              </a:path>
            </a:pathLst>
          </a:custGeom>
          <a:solidFill>
            <a:srgbClr val="A3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8035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ChangeAspect="1"/>
          </p:cNvSpPr>
          <p:nvPr/>
        </p:nvSpPr>
        <p:spPr>
          <a:xfrm>
            <a:off x="844952" y="4389320"/>
            <a:ext cx="2768400" cy="1184400"/>
          </a:xfrm>
          <a:prstGeom prst="rect">
            <a:avLst/>
          </a:prstGeom>
          <a:solidFill>
            <a:srgbClr val="E03535"/>
          </a:solidFill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844952" y="2742230"/>
            <a:ext cx="2768400" cy="1184400"/>
          </a:xfrm>
          <a:prstGeom prst="rect">
            <a:avLst/>
          </a:prstGeom>
          <a:solidFill>
            <a:srgbClr val="E03535"/>
          </a:solidFill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 rot="312657">
            <a:off x="10004595" y="3957958"/>
            <a:ext cx="789583" cy="1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 rot="312657">
            <a:off x="10671814" y="3960444"/>
            <a:ext cx="181367" cy="1582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Callout 15"/>
          <p:cNvSpPr/>
          <p:nvPr/>
        </p:nvSpPr>
        <p:spPr>
          <a:xfrm>
            <a:off x="9987751" y="3173797"/>
            <a:ext cx="1047509" cy="925493"/>
          </a:xfrm>
          <a:prstGeom prst="wedgeEllipseCallout">
            <a:avLst>
              <a:gd name="adj1" fmla="val -47905"/>
              <a:gd name="adj2" fmla="val 50619"/>
            </a:avLst>
          </a:prstGeom>
          <a:noFill/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4400" dirty="0" smtClean="0">
                <a:solidFill>
                  <a:srgbClr val="E03535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4400" dirty="0">
              <a:solidFill>
                <a:srgbClr val="E03535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010734" y="659095"/>
            <a:ext cx="2768400" cy="1184400"/>
          </a:xfrm>
          <a:prstGeom prst="rect">
            <a:avLst/>
          </a:prstGeom>
          <a:solidFill>
            <a:srgbClr val="E03535"/>
          </a:solidFill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91134" y="743463"/>
            <a:ext cx="11880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600" dirty="0" smtClean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66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4515798"/>
            <a:ext cx="1068172" cy="9735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3" y="2419444"/>
            <a:ext cx="1800000" cy="180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425352" y="2826598"/>
            <a:ext cx="11880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600" dirty="0" smtClean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6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25352" y="4473688"/>
            <a:ext cx="11880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600" dirty="0" smtClean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66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8515961">
            <a:off x="1618063" y="4979104"/>
            <a:ext cx="232900" cy="186272"/>
          </a:xfrm>
          <a:prstGeom prst="ellipse">
            <a:avLst/>
          </a:prstGeom>
          <a:solidFill>
            <a:srgbClr val="E0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9" y="914663"/>
            <a:ext cx="1110783" cy="1110783"/>
          </a:xfrm>
          <a:prstGeom prst="rect">
            <a:avLst/>
          </a:prstGeom>
        </p:spPr>
      </p:pic>
      <p:sp>
        <p:nvSpPr>
          <p:cNvPr id="19" name="Rectangle 18"/>
          <p:cNvSpPr>
            <a:spLocks noChangeAspect="1"/>
          </p:cNvSpPr>
          <p:nvPr/>
        </p:nvSpPr>
        <p:spPr>
          <a:xfrm>
            <a:off x="4646455" y="659095"/>
            <a:ext cx="2768400" cy="1184400"/>
          </a:xfrm>
          <a:prstGeom prst="rect">
            <a:avLst/>
          </a:prstGeom>
          <a:solidFill>
            <a:srgbClr val="E03535"/>
          </a:solidFill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6226855" y="743463"/>
            <a:ext cx="11880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600" dirty="0" smtClean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66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34467" y="659095"/>
            <a:ext cx="1584083" cy="1584083"/>
          </a:xfrm>
          <a:prstGeom prst="rect">
            <a:avLst/>
          </a:prstGeom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4646455" y="2826598"/>
            <a:ext cx="2768400" cy="1184400"/>
          </a:xfrm>
          <a:prstGeom prst="rect">
            <a:avLst/>
          </a:prstGeom>
          <a:solidFill>
            <a:srgbClr val="E03535"/>
          </a:solidFill>
          <a:ln w="38100">
            <a:solidFill>
              <a:srgbClr val="E0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6226855" y="2910966"/>
            <a:ext cx="1188000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A" sz="6600" dirty="0" smtClean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🍁</a:t>
            </a:r>
            <a:endParaRPr lang="en-CA" sz="66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70977" y="3052037"/>
            <a:ext cx="1667722" cy="973166"/>
            <a:chOff x="4315121" y="4201656"/>
            <a:chExt cx="1871040" cy="1091808"/>
          </a:xfrm>
        </p:grpSpPr>
        <p:pic>
          <p:nvPicPr>
            <p:cNvPr id="28" name="Picture 16" descr="Image result for canada parliament 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35" b="7186"/>
            <a:stretch/>
          </p:blipFill>
          <p:spPr bwMode="auto">
            <a:xfrm>
              <a:off x="4315121" y="4201656"/>
              <a:ext cx="1871040" cy="109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4844000" y="5133023"/>
              <a:ext cx="143950" cy="160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16931" y="5113020"/>
              <a:ext cx="332281" cy="18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50672" y="5113020"/>
              <a:ext cx="360608" cy="18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47488" y="5083546"/>
              <a:ext cx="199848" cy="20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78839" y="5083546"/>
              <a:ext cx="199848" cy="20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24526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00774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60452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63645" y="5030154"/>
              <a:ext cx="92392" cy="263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904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olimete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4C8"/>
      </a:accent1>
      <a:accent2>
        <a:srgbClr val="FF0000"/>
      </a:accent2>
      <a:accent3>
        <a:srgbClr val="6688BB"/>
      </a:accent3>
      <a:accent4>
        <a:srgbClr val="FF9900"/>
      </a:accent4>
      <a:accent5>
        <a:srgbClr val="002266"/>
      </a:accent5>
      <a:accent6>
        <a:srgbClr val="41C8F2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FDB850-2C29-4D19-9324-E120FD494A8E}" vid="{07ABB9F2-FF4B-4F62-923E-F4C3420E1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6291</TotalTime>
  <Words>94</Words>
  <Application>Microsoft Office PowerPoint</Application>
  <PresentationFormat>Widescreen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FontAwesome</vt:lpstr>
      <vt:lpstr>Lato</vt:lpstr>
      <vt:lpstr>Montserrat</vt:lpstr>
      <vt:lpstr>Quicksand</vt:lpstr>
      <vt:lpstr>Roboto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Covosoft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 Bernard</dc:creator>
  <cp:lastModifiedBy>Dom</cp:lastModifiedBy>
  <cp:revision>128</cp:revision>
  <dcterms:created xsi:type="dcterms:W3CDTF">2017-03-05T23:11:45Z</dcterms:created>
  <dcterms:modified xsi:type="dcterms:W3CDTF">2019-02-10T19:24:15Z</dcterms:modified>
</cp:coreProperties>
</file>