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6C4A-3365-1E40-06BE-C531B57F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462E-F8B4-F65D-2C0F-D5D9466D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121C-5A69-2D4A-E356-65193E3E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4D06-9B64-6919-0B76-D5B58A9C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0D7A-E1A4-C161-FA92-131F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8ABE-47E5-B31B-F6F9-DD72060B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C253-FFD4-3478-CF20-8A77D3CCF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613-4B88-2B02-57CF-91397F7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195A-62E0-E70A-8AD5-BAE4CD0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7A8F-B363-B71E-833A-10F62EE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A3D9B-C846-87E5-8B94-CB9B7AF25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FE94E-8445-47F8-C793-AC5772CA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E4DD-B4B4-ABB8-2180-F4E5636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A8587-5C08-D082-E5C2-872587EA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5D7D-65BE-537A-C076-AF876A2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B53D-A9DC-28CC-CB37-B094F46B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639-F00E-F8E4-A901-D3FB4F59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2B34-17DF-33A6-F053-8AF4EB6E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5997-20D4-8B6E-FE0D-8D8266D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5B31-4811-1B78-0406-8C0F9363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79E0-91C6-6F01-DE9A-7B786B65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8DA-0A88-23A7-01D5-BB46827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7739-78C4-4F43-FF56-935B053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E31E-3297-7013-DC56-89F87E9F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9CBD-D5F4-A500-549D-421E776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919F-6E1E-15FE-357F-69E1B9E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0884-9AC7-E3FD-F395-B84B2CB2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FC9FB-FF65-54D1-3614-7557D81C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2F002-AC3E-234C-B6AA-127D964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8E8E-D7DD-8FA1-3757-D6F8E614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957E-104B-03D6-D36A-E64062E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017-54B2-290C-FB2A-65097F88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7F2D-C781-828E-9E7F-42F09137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5649F-9514-96C9-3EC3-A5E62E5C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E8A65-850E-AA3D-F557-9B6E8263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A5952-8664-986A-2B75-AAC4F48AF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9E92-110A-00F3-7E91-DFB3AE42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064FE-6372-71D3-B278-7F17217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7CE2-DB0B-EBF2-C111-51C0FCB9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347-3391-6086-35DD-0727D4E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E69F-4889-4501-AA37-03A8AD1E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4EDFA-E1A1-8274-685B-09733420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A66EB-51C8-EE48-21AF-637FF75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00A4-3485-5830-7C6C-CF6F50D8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457EA-EEB3-D94A-12E2-3FF561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51368-68C1-8C69-D1B6-D8D19FB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EECC-E502-F19C-CFC3-4312D24A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8947-9D0C-B9EF-80DF-EA30E4C6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9454-AD54-D4DC-864D-185141F26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D130-61F8-8CC7-8F47-A2FA0A1C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F84E-9913-A32F-2561-F0F48CC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759DC-7D51-A991-5B98-1A849A4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3E66-40BF-9030-48E1-9DE4AB8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3E776-E6A1-8616-75B3-FA161BCBC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3406-7BE3-924C-3B80-4DF9A771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1556-DA60-D864-9C10-23E5630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8404-4211-7EB5-EC7B-E0121DB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3CDD2-C7FC-7660-598E-04D82B1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2BDFF-6E71-FE00-872E-151F22C2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1AE8-C6AF-0157-6E47-4C07F591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39D4-1E4C-1E56-205D-38E9AF3D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17A-16AA-42DF-A693-3B255C004AB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CBBE-59E6-5D6B-8949-1FE3E967A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F1BF-8C39-A679-E17D-2D6799AA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27A-9853-417D-B216-EC334414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DCE235B-A4FC-127F-DD55-EB28CC8A8BDD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rot="5400000" flipH="1" flipV="1">
            <a:off x="3815392" y="1962927"/>
            <a:ext cx="842721" cy="23595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494730-23A7-B6EF-41D3-A8BCA4602EB5}"/>
              </a:ext>
            </a:extLst>
          </p:cNvPr>
          <p:cNvSpPr/>
          <p:nvPr/>
        </p:nvSpPr>
        <p:spPr>
          <a:xfrm>
            <a:off x="333928" y="4260951"/>
            <a:ext cx="46378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Qint</a:t>
            </a:r>
            <a:endParaRPr lang="en-US" sz="1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F3F6-D43D-305E-BF10-236DCC99B848}"/>
              </a:ext>
            </a:extLst>
          </p:cNvPr>
          <p:cNvSpPr/>
          <p:nvPr/>
        </p:nvSpPr>
        <p:spPr>
          <a:xfrm>
            <a:off x="679403" y="3280300"/>
            <a:ext cx="495650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Qbin</a:t>
            </a:r>
            <a:endParaRPr lang="en-US" sz="12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164970-23F8-8591-04A7-57920012B461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797708" y="3557299"/>
            <a:ext cx="129520" cy="8421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D081E6-DA9C-48B0-ACC9-DB7404BA08ED}"/>
              </a:ext>
            </a:extLst>
          </p:cNvPr>
          <p:cNvSpPr/>
          <p:nvPr/>
        </p:nvSpPr>
        <p:spPr>
          <a:xfrm>
            <a:off x="1780532" y="2453556"/>
            <a:ext cx="576504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4D2397-00FE-AA92-CC79-944374FEF38A}"/>
              </a:ext>
            </a:extLst>
          </p:cNvPr>
          <p:cNvSpPr/>
          <p:nvPr/>
        </p:nvSpPr>
        <p:spPr>
          <a:xfrm>
            <a:off x="3096912" y="1505390"/>
            <a:ext cx="497701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Qdef</a:t>
            </a:r>
            <a:endParaRPr lang="en-US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73C81B-D612-9D05-8E5C-D3864F607D1D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2371690" y="1479484"/>
            <a:ext cx="671167" cy="12769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DA8B5-D73C-686B-8EBF-2396209ED86F}"/>
              </a:ext>
            </a:extLst>
          </p:cNvPr>
          <p:cNvSpPr/>
          <p:nvPr/>
        </p:nvSpPr>
        <p:spPr>
          <a:xfrm>
            <a:off x="440200" y="2434260"/>
            <a:ext cx="575799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Qtype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94DAEA-27B6-3C3B-314E-68D05BED9930}"/>
              </a:ext>
            </a:extLst>
          </p:cNvPr>
          <p:cNvSpPr/>
          <p:nvPr/>
        </p:nvSpPr>
        <p:spPr>
          <a:xfrm>
            <a:off x="1330056" y="3382524"/>
            <a:ext cx="465192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Qbit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16850A-29A9-C22B-534F-C148CCE30253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rot="16200000" flipV="1">
            <a:off x="809744" y="2629616"/>
            <a:ext cx="671265" cy="83455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76AC4-2A9A-83E6-B219-DDAB0AEA5D05}"/>
              </a:ext>
            </a:extLst>
          </p:cNvPr>
          <p:cNvSpPr/>
          <p:nvPr/>
        </p:nvSpPr>
        <p:spPr>
          <a:xfrm>
            <a:off x="3249757" y="2444320"/>
            <a:ext cx="508474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</a:t>
            </a:r>
            <a:endParaRPr lang="en-US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B8730A-C393-E576-58F5-18E6A8799C8E}"/>
              </a:ext>
            </a:extLst>
          </p:cNvPr>
          <p:cNvSpPr/>
          <p:nvPr/>
        </p:nvSpPr>
        <p:spPr>
          <a:xfrm>
            <a:off x="1862027" y="3387142"/>
            <a:ext cx="579005" cy="2769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Qbool</a:t>
            </a:r>
            <a:endParaRPr lang="en-US" sz="12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50BBC2B-CEEC-E9EC-A9A1-6E501772CA77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5400000" flipH="1" flipV="1">
            <a:off x="2494851" y="2377999"/>
            <a:ext cx="665823" cy="135246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70E55DF-E623-9914-AB4A-FEEB1FE156EA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rot="5400000" flipH="1" flipV="1">
            <a:off x="2202721" y="2081251"/>
            <a:ext cx="661205" cy="19413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BB7865-DC3B-348D-851C-F52F470B82F7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3093914" y="2034239"/>
            <a:ext cx="661931" cy="15823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8E62D-B460-EBAD-95B3-4DAA5D07DCC9}"/>
              </a:ext>
            </a:extLst>
          </p:cNvPr>
          <p:cNvSpPr/>
          <p:nvPr/>
        </p:nvSpPr>
        <p:spPr>
          <a:xfrm>
            <a:off x="5187917" y="2444320"/>
            <a:ext cx="457177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Qop</a:t>
            </a:r>
            <a:endParaRPr lang="en-US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945E7-A5D7-2344-D081-26FCCCE4C8D3}"/>
              </a:ext>
            </a:extLst>
          </p:cNvPr>
          <p:cNvSpPr/>
          <p:nvPr/>
        </p:nvSpPr>
        <p:spPr>
          <a:xfrm>
            <a:off x="150610" y="3898894"/>
            <a:ext cx="688009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Qwhole</a:t>
            </a:r>
            <a:endParaRPr lang="en-US" sz="12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7C5655-4152-7C3F-20B1-1FA57FD03F35}"/>
              </a:ext>
            </a:extLst>
          </p:cNvPr>
          <p:cNvCxnSpPr>
            <a:cxnSpLocks/>
            <a:stCxn id="41" idx="3"/>
            <a:endCxn id="3" idx="2"/>
          </p:cNvCxnSpPr>
          <p:nvPr/>
        </p:nvCxnSpPr>
        <p:spPr>
          <a:xfrm flipV="1">
            <a:off x="838619" y="3557299"/>
            <a:ext cx="88609" cy="48009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E183E2-C9F1-9D21-83CB-ED563977C2D0}"/>
              </a:ext>
            </a:extLst>
          </p:cNvPr>
          <p:cNvSpPr/>
          <p:nvPr/>
        </p:nvSpPr>
        <p:spPr>
          <a:xfrm>
            <a:off x="2674971" y="3564040"/>
            <a:ext cx="764056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QnaryOp</a:t>
            </a:r>
            <a:endParaRPr lang="en-US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9BAF-CDB6-125E-E7D1-9E379F656A59}"/>
              </a:ext>
            </a:extLst>
          </p:cNvPr>
          <p:cNvSpPr/>
          <p:nvPr/>
        </p:nvSpPr>
        <p:spPr>
          <a:xfrm>
            <a:off x="5185604" y="3413921"/>
            <a:ext cx="696024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QcellOp</a:t>
            </a:r>
            <a:endParaRPr lang="en-US" sz="12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747149E-349A-A0A8-1AEC-62239E0DF286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rot="16200000" flipV="1">
            <a:off x="2146150" y="2653190"/>
            <a:ext cx="833485" cy="98821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B32DD5E-CBF5-A936-485F-C958CA28B615}"/>
              </a:ext>
            </a:extLst>
          </p:cNvPr>
          <p:cNvCxnSpPr>
            <a:stCxn id="46" idx="0"/>
            <a:endCxn id="31" idx="2"/>
          </p:cNvCxnSpPr>
          <p:nvPr/>
        </p:nvCxnSpPr>
        <p:spPr>
          <a:xfrm rot="16200000" flipV="1">
            <a:off x="5128760" y="3009065"/>
            <a:ext cx="692602" cy="117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045849-0AD6-ABE1-F082-7E828AE63319}"/>
              </a:ext>
            </a:extLst>
          </p:cNvPr>
          <p:cNvCxnSpPr>
            <a:cxnSpLocks/>
            <a:stCxn id="46" idx="0"/>
            <a:endCxn id="21" idx="2"/>
          </p:cNvCxnSpPr>
          <p:nvPr/>
        </p:nvCxnSpPr>
        <p:spPr>
          <a:xfrm rot="16200000" flipV="1">
            <a:off x="4172504" y="2052809"/>
            <a:ext cx="692602" cy="20296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18AA8A6-1638-7A60-22C7-DE7ACA1A5FAC}"/>
              </a:ext>
            </a:extLst>
          </p:cNvPr>
          <p:cNvSpPr/>
          <p:nvPr/>
        </p:nvSpPr>
        <p:spPr>
          <a:xfrm>
            <a:off x="2469566" y="4027870"/>
            <a:ext cx="532518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Qadd</a:t>
            </a:r>
            <a:endParaRPr lang="en-US" sz="12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D8A046-C006-C818-1C41-958DF3653A19}"/>
              </a:ext>
            </a:extLst>
          </p:cNvPr>
          <p:cNvCxnSpPr>
            <a:cxnSpLocks/>
            <a:stCxn id="67" idx="3"/>
            <a:endCxn id="45" idx="2"/>
          </p:cNvCxnSpPr>
          <p:nvPr/>
        </p:nvCxnSpPr>
        <p:spPr>
          <a:xfrm flipV="1">
            <a:off x="3002084" y="3841039"/>
            <a:ext cx="54915" cy="32533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A8475A-78AC-1B69-81A0-E8DE7A1D7D78}"/>
              </a:ext>
            </a:extLst>
          </p:cNvPr>
          <p:cNvGrpSpPr/>
          <p:nvPr/>
        </p:nvGrpSpPr>
        <p:grpSpPr>
          <a:xfrm>
            <a:off x="9029841" y="1940772"/>
            <a:ext cx="985021" cy="513078"/>
            <a:chOff x="6749231" y="1757230"/>
            <a:chExt cx="985021" cy="513078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357467-99BD-19A8-98F9-49C8EC8BDB54}"/>
                </a:ext>
              </a:extLst>
            </p:cNvPr>
            <p:cNvSpPr/>
            <p:nvPr/>
          </p:nvSpPr>
          <p:spPr>
            <a:xfrm>
              <a:off x="6749231" y="1993309"/>
              <a:ext cx="683200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Qassign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A1C4A0B-018C-C07E-0B60-F677D68F0D63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0FD30E2-4A2E-F09E-8E5A-0BDFCFAE0301}"/>
              </a:ext>
            </a:extLst>
          </p:cNvPr>
          <p:cNvSpPr/>
          <p:nvPr/>
        </p:nvSpPr>
        <p:spPr>
          <a:xfrm>
            <a:off x="8843142" y="1505390"/>
            <a:ext cx="10467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Qassignment</a:t>
            </a:r>
            <a:endParaRPr lang="en-US" sz="12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74E1847-4CB0-DD29-068B-2DAB61039EE3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rot="16200000" flipV="1">
            <a:off x="9171753" y="1977162"/>
            <a:ext cx="394462" cy="49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1ECCC9-10C8-0AF9-7B48-F5971DFF8BCF}"/>
              </a:ext>
            </a:extLst>
          </p:cNvPr>
          <p:cNvGrpSpPr/>
          <p:nvPr/>
        </p:nvGrpSpPr>
        <p:grpSpPr>
          <a:xfrm>
            <a:off x="7122059" y="3008123"/>
            <a:ext cx="930102" cy="513078"/>
            <a:chOff x="6804150" y="1757230"/>
            <a:chExt cx="930102" cy="51307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016007-0B35-D602-9DD5-E42437A62A43}"/>
                </a:ext>
              </a:extLst>
            </p:cNvPr>
            <p:cNvSpPr/>
            <p:nvPr/>
          </p:nvSpPr>
          <p:spPr>
            <a:xfrm>
              <a:off x="6804150" y="1993309"/>
              <a:ext cx="573363" cy="276999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dk1"/>
                  </a:solidFill>
                </a:rPr>
                <a:t>Qexpr</a:t>
              </a:r>
              <a:endParaRPr 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F83B653-5A09-6C6E-0947-23E626A5DF01}"/>
                </a:ext>
              </a:extLst>
            </p:cNvPr>
            <p:cNvSpPr/>
            <p:nvPr/>
          </p:nvSpPr>
          <p:spPr>
            <a:xfrm>
              <a:off x="7130610" y="1757230"/>
              <a:ext cx="603642" cy="306467"/>
            </a:xfrm>
            <a:prstGeom prst="round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chemeClr val="accent1"/>
                  </a:solidFill>
                </a:rPr>
                <a:t>Qtype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6D73E36-E729-6A0D-5751-3DB3311BD322}"/>
              </a:ext>
            </a:extLst>
          </p:cNvPr>
          <p:cNvSpPr/>
          <p:nvPr/>
        </p:nvSpPr>
        <p:spPr>
          <a:xfrm>
            <a:off x="6918950" y="2431261"/>
            <a:ext cx="98543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Qexpression</a:t>
            </a:r>
            <a:endParaRPr lang="en-US" sz="1200" b="1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3AEF4D8-12EC-6B5C-AC89-33CF205607A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rot="5400000" flipH="1" flipV="1">
            <a:off x="7142233" y="2974768"/>
            <a:ext cx="535942" cy="29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FCD034-62FA-EAEC-87F0-304CA8DCBE03}"/>
              </a:ext>
            </a:extLst>
          </p:cNvPr>
          <p:cNvGrpSpPr/>
          <p:nvPr/>
        </p:nvGrpSpPr>
        <p:grpSpPr>
          <a:xfrm>
            <a:off x="7904384" y="1643889"/>
            <a:ext cx="938758" cy="925871"/>
            <a:chOff x="6791408" y="815107"/>
            <a:chExt cx="938758" cy="925871"/>
          </a:xfrm>
        </p:grpSpPr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5FE79A39-F578-8637-37E1-F536D85FDDAD}"/>
                </a:ext>
              </a:extLst>
            </p:cNvPr>
            <p:cNvCxnSpPr>
              <a:cxnSpLocks/>
              <a:stCxn id="74" idx="1"/>
              <a:endCxn id="87" idx="3"/>
            </p:cNvCxnSpPr>
            <p:nvPr/>
          </p:nvCxnSpPr>
          <p:spPr>
            <a:xfrm rot="10800000" flipV="1">
              <a:off x="6791408" y="815107"/>
              <a:ext cx="938758" cy="925871"/>
            </a:xfrm>
            <a:prstGeom prst="bentConnector3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97DD47-2F88-72DE-7C9E-391E4DE5F58F}"/>
                </a:ext>
              </a:extLst>
            </p:cNvPr>
            <p:cNvSpPr txBox="1"/>
            <p:nvPr/>
          </p:nvSpPr>
          <p:spPr>
            <a:xfrm>
              <a:off x="6970033" y="914299"/>
              <a:ext cx="686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mpExpr</a:t>
              </a:r>
              <a:endParaRPr lang="en-US" sz="105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F5A545-1478-3DD2-F582-97D0BEB4E73C}"/>
              </a:ext>
            </a:extLst>
          </p:cNvPr>
          <p:cNvGrpSpPr/>
          <p:nvPr/>
        </p:nvGrpSpPr>
        <p:grpSpPr>
          <a:xfrm>
            <a:off x="3594613" y="1423198"/>
            <a:ext cx="5248529" cy="253916"/>
            <a:chOff x="2988073" y="594416"/>
            <a:chExt cx="5248529" cy="25391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218D083-9651-3A5A-5CF9-F7045FB989A5}"/>
                </a:ext>
              </a:extLst>
            </p:cNvPr>
            <p:cNvCxnSpPr>
              <a:cxnSpLocks/>
              <a:stCxn id="74" idx="1"/>
              <a:endCxn id="9" idx="3"/>
            </p:cNvCxnSpPr>
            <p:nvPr/>
          </p:nvCxnSpPr>
          <p:spPr>
            <a:xfrm flipH="1">
              <a:off x="2988073" y="815108"/>
              <a:ext cx="5248529" cy="0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0392400-2248-29F8-61FC-629A4ADE796C}"/>
                </a:ext>
              </a:extLst>
            </p:cNvPr>
            <p:cNvSpPr txBox="1"/>
            <p:nvPr/>
          </p:nvSpPr>
          <p:spPr>
            <a:xfrm>
              <a:off x="6865412" y="594416"/>
              <a:ext cx="858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mpAssignee</a:t>
              </a:r>
              <a:endParaRPr lang="en-US" sz="1050" b="1" dirty="0"/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9BFC749-1AF4-A4D3-3D5A-AEB6EC432B6F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rot="10800000">
            <a:off x="3594613" y="1643890"/>
            <a:ext cx="1593304" cy="938930"/>
          </a:xfrm>
          <a:prstGeom prst="bentConnector3">
            <a:avLst>
              <a:gd name="adj1" fmla="val 25496"/>
            </a:avLst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01055D7-4266-1F6F-061C-FD683889495B}"/>
              </a:ext>
            </a:extLst>
          </p:cNvPr>
          <p:cNvSpPr txBox="1"/>
          <p:nvPr/>
        </p:nvSpPr>
        <p:spPr>
          <a:xfrm>
            <a:off x="6183611" y="970993"/>
            <a:ext cx="974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mStatements</a:t>
            </a:r>
            <a:endParaRPr lang="en-US" sz="105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A48E82-1D30-9754-FAFE-6F9D232FED4E}"/>
              </a:ext>
            </a:extLst>
          </p:cNvPr>
          <p:cNvSpPr txBox="1"/>
          <p:nvPr/>
        </p:nvSpPr>
        <p:spPr>
          <a:xfrm>
            <a:off x="4587737" y="2157223"/>
            <a:ext cx="836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mpOutput</a:t>
            </a:r>
            <a:r>
              <a:rPr lang="en-US" sz="1050" b="1" dirty="0"/>
              <a:t>/</a:t>
            </a:r>
          </a:p>
          <a:p>
            <a:r>
              <a:rPr lang="en-US" sz="1050" b="1" dirty="0" err="1"/>
              <a:t>mInputs</a:t>
            </a:r>
            <a:endParaRPr lang="en-US" sz="1050" b="1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33C8DD-C858-BD19-BE1C-61ADD6DE9F3D}"/>
              </a:ext>
            </a:extLst>
          </p:cNvPr>
          <p:cNvGrpSpPr/>
          <p:nvPr/>
        </p:nvGrpSpPr>
        <p:grpSpPr>
          <a:xfrm>
            <a:off x="5645094" y="2349069"/>
            <a:ext cx="1350222" cy="253916"/>
            <a:chOff x="5003730" y="1520287"/>
            <a:chExt cx="1350222" cy="25391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9B5E9E-324F-6AC7-BC6A-E66D55B2D887}"/>
                </a:ext>
              </a:extLst>
            </p:cNvPr>
            <p:cNvCxnSpPr>
              <a:cxnSpLocks/>
              <a:stCxn id="87" idx="1"/>
              <a:endCxn id="31" idx="3"/>
            </p:cNvCxnSpPr>
            <p:nvPr/>
          </p:nvCxnSpPr>
          <p:spPr>
            <a:xfrm flipH="1">
              <a:off x="5003730" y="1740979"/>
              <a:ext cx="1273856" cy="13059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2528E-B1A8-550C-CF41-3EDCC8D70BC4}"/>
                </a:ext>
              </a:extLst>
            </p:cNvPr>
            <p:cNvSpPr txBox="1"/>
            <p:nvPr/>
          </p:nvSpPr>
          <p:spPr>
            <a:xfrm>
              <a:off x="5667311" y="1520287"/>
              <a:ext cx="686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mpRoot</a:t>
              </a:r>
              <a:endParaRPr lang="en-US" sz="105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73C8D8-8B08-01E5-A51B-870CD7294884}"/>
              </a:ext>
            </a:extLst>
          </p:cNvPr>
          <p:cNvSpPr/>
          <p:nvPr/>
        </p:nvSpPr>
        <p:spPr>
          <a:xfrm>
            <a:off x="8217025" y="3212262"/>
            <a:ext cx="96571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Qevaluation</a:t>
            </a:r>
            <a:endParaRPr lang="en-US" sz="1200" b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6DF9F1-C34E-E790-C3AB-9AFCFAB77C32}"/>
              </a:ext>
            </a:extLst>
          </p:cNvPr>
          <p:cNvSpPr/>
          <p:nvPr/>
        </p:nvSpPr>
        <p:spPr>
          <a:xfrm>
            <a:off x="3936200" y="1889379"/>
            <a:ext cx="63446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Qvalue</a:t>
            </a:r>
            <a:endParaRPr lang="en-US" sz="1200" b="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38826ED-7B16-0A22-7296-932234DEF1B6}"/>
              </a:ext>
            </a:extLst>
          </p:cNvPr>
          <p:cNvGrpSpPr/>
          <p:nvPr/>
        </p:nvGrpSpPr>
        <p:grpSpPr>
          <a:xfrm>
            <a:off x="3758231" y="2166378"/>
            <a:ext cx="892417" cy="435042"/>
            <a:chOff x="7637390" y="-25168"/>
            <a:chExt cx="892417" cy="435042"/>
          </a:xfrm>
        </p:grpSpPr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57640E16-7D7E-0155-21D2-2C047C0DC7E1}"/>
                </a:ext>
              </a:extLst>
            </p:cNvPr>
            <p:cNvCxnSpPr>
              <a:cxnSpLocks/>
              <a:stCxn id="21" idx="3"/>
              <a:endCxn id="123" idx="2"/>
            </p:cNvCxnSpPr>
            <p:nvPr/>
          </p:nvCxnSpPr>
          <p:spPr>
            <a:xfrm flipV="1">
              <a:off x="7637390" y="-25168"/>
              <a:ext cx="495203" cy="416442"/>
            </a:xfrm>
            <a:prstGeom prst="bentConnector2">
              <a:avLst/>
            </a:prstGeom>
            <a:ln>
              <a:headEnd type="diamond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0067998-7B0D-2298-62E2-E6BD2EF67F66}"/>
                </a:ext>
              </a:extLst>
            </p:cNvPr>
            <p:cNvSpPr txBox="1"/>
            <p:nvPr/>
          </p:nvSpPr>
          <p:spPr>
            <a:xfrm>
              <a:off x="7709376" y="155958"/>
              <a:ext cx="8204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mSolutions</a:t>
              </a:r>
              <a:endParaRPr lang="en-US" sz="105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199A0-EFF5-216F-03CC-636E44A00DBF}"/>
              </a:ext>
            </a:extLst>
          </p:cNvPr>
          <p:cNvGrpSpPr/>
          <p:nvPr/>
        </p:nvGrpSpPr>
        <p:grpSpPr>
          <a:xfrm>
            <a:off x="2357036" y="2362306"/>
            <a:ext cx="953563" cy="253916"/>
            <a:chOff x="1598096" y="1381124"/>
            <a:chExt cx="953563" cy="25391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4E9FA2D-1B54-E5E8-0B0A-5AD4AEE811A0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 flipV="1">
              <a:off x="1598096" y="1601638"/>
              <a:ext cx="892721" cy="9236"/>
            </a:xfrm>
            <a:prstGeom prst="line">
              <a:avLst/>
            </a:prstGeom>
            <a:ln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CC11935-71E9-5276-6111-CA720EF63389}"/>
                </a:ext>
              </a:extLst>
            </p:cNvPr>
            <p:cNvSpPr txBox="1"/>
            <p:nvPr/>
          </p:nvSpPr>
          <p:spPr>
            <a:xfrm>
              <a:off x="1692981" y="1381124"/>
              <a:ext cx="8586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mCells</a:t>
              </a:r>
              <a:endParaRPr lang="en-US" sz="1050" b="1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2537A31-4055-36A8-F3DB-88997DA03ABD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1223134" y="2434650"/>
            <a:ext cx="549745" cy="11415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8B74EC-EB03-31A4-7AC2-95B99C16EF87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543144" y="2896216"/>
            <a:ext cx="569041" cy="1991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1FF260-331B-FD04-B324-D316ED26F2D0}"/>
              </a:ext>
            </a:extLst>
          </p:cNvPr>
          <p:cNvSpPr/>
          <p:nvPr/>
        </p:nvSpPr>
        <p:spPr>
          <a:xfrm>
            <a:off x="2085441" y="4382128"/>
            <a:ext cx="907888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Qmultiply</a:t>
            </a:r>
            <a:endParaRPr lang="en-US" sz="1200" b="1" dirty="0"/>
          </a:p>
        </p:txBody>
      </p:sp>
      <p:cxnSp>
        <p:nvCxnSpPr>
          <p:cNvPr id="7" name="Connector: Elbow 67">
            <a:extLst>
              <a:ext uri="{FF2B5EF4-FFF2-40B4-BE49-F238E27FC236}">
                <a16:creationId xmlns:a16="http://schemas.microsoft.com/office/drawing/2014/main" id="{E8FFDCD1-D20E-7E4C-FE85-47FA102E8DE1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2993329" y="3841039"/>
            <a:ext cx="63670" cy="6795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2AA8F-A20C-8B04-D76B-AFE04D15D977}"/>
              </a:ext>
            </a:extLst>
          </p:cNvPr>
          <p:cNvSpPr/>
          <p:nvPr/>
        </p:nvSpPr>
        <p:spPr>
          <a:xfrm>
            <a:off x="3496529" y="3982693"/>
            <a:ext cx="962316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QderivedOp</a:t>
            </a:r>
            <a:endParaRPr 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B7CF7-02FF-8807-4A5C-D92B4D201D6C}"/>
              </a:ext>
            </a:extLst>
          </p:cNvPr>
          <p:cNvSpPr/>
          <p:nvPr/>
        </p:nvSpPr>
        <p:spPr>
          <a:xfrm>
            <a:off x="2979117" y="4729861"/>
            <a:ext cx="813877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Qsubtract</a:t>
            </a:r>
            <a:endParaRPr lang="en-US" sz="1200" b="1" dirty="0"/>
          </a:p>
        </p:txBody>
      </p:sp>
      <p:cxnSp>
        <p:nvCxnSpPr>
          <p:cNvPr id="20" name="Connector: Elbow 67">
            <a:extLst>
              <a:ext uri="{FF2B5EF4-FFF2-40B4-BE49-F238E27FC236}">
                <a16:creationId xmlns:a16="http://schemas.microsoft.com/office/drawing/2014/main" id="{C5F9A217-E0D7-E186-0F31-23BC29F82A62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3792994" y="4259692"/>
            <a:ext cx="184693" cy="6086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E10753A-23F9-6EF5-DF07-4D83A525F8A3}"/>
              </a:ext>
            </a:extLst>
          </p:cNvPr>
          <p:cNvSpPr/>
          <p:nvPr/>
        </p:nvSpPr>
        <p:spPr>
          <a:xfrm>
            <a:off x="3107463" y="5084118"/>
            <a:ext cx="684964" cy="27699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Qdivide</a:t>
            </a:r>
            <a:endParaRPr lang="en-US" sz="1200" b="1" dirty="0"/>
          </a:p>
        </p:txBody>
      </p:sp>
      <p:cxnSp>
        <p:nvCxnSpPr>
          <p:cNvPr id="26" name="Connector: Elbow 67">
            <a:extLst>
              <a:ext uri="{FF2B5EF4-FFF2-40B4-BE49-F238E27FC236}">
                <a16:creationId xmlns:a16="http://schemas.microsoft.com/office/drawing/2014/main" id="{C0D7EF6F-9C30-F2EF-EEBA-1C3424DDBCEA}"/>
              </a:ext>
            </a:extLst>
          </p:cNvPr>
          <p:cNvCxnSpPr>
            <a:cxnSpLocks/>
            <a:stCxn id="24" idx="3"/>
            <a:endCxn id="18" idx="2"/>
          </p:cNvCxnSpPr>
          <p:nvPr/>
        </p:nvCxnSpPr>
        <p:spPr>
          <a:xfrm flipV="1">
            <a:off x="3792427" y="4259692"/>
            <a:ext cx="185260" cy="9629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67">
            <a:extLst>
              <a:ext uri="{FF2B5EF4-FFF2-40B4-BE49-F238E27FC236}">
                <a16:creationId xmlns:a16="http://schemas.microsoft.com/office/drawing/2014/main" id="{917E6DFF-670A-D5F3-ED12-2E0751A43B1E}"/>
              </a:ext>
            </a:extLst>
          </p:cNvPr>
          <p:cNvCxnSpPr>
            <a:cxnSpLocks/>
            <a:stCxn id="18" idx="0"/>
            <a:endCxn id="46" idx="2"/>
          </p:cNvCxnSpPr>
          <p:nvPr/>
        </p:nvCxnSpPr>
        <p:spPr>
          <a:xfrm rot="5400000" flipH="1" flipV="1">
            <a:off x="4609765" y="3058843"/>
            <a:ext cx="291773" cy="15559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4F99C2C-4F4F-B829-2D20-CF3DCD4CBC1B}"/>
              </a:ext>
            </a:extLst>
          </p:cNvPr>
          <p:cNvSpPr/>
          <p:nvPr/>
        </p:nvSpPr>
        <p:spPr>
          <a:xfrm>
            <a:off x="4816755" y="4014874"/>
            <a:ext cx="546398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Qand</a:t>
            </a:r>
            <a:endParaRPr lang="en-US" sz="1200" b="1" dirty="0"/>
          </a:p>
        </p:txBody>
      </p:sp>
      <p:cxnSp>
        <p:nvCxnSpPr>
          <p:cNvPr id="60" name="Connector: Elbow 57">
            <a:extLst>
              <a:ext uri="{FF2B5EF4-FFF2-40B4-BE49-F238E27FC236}">
                <a16:creationId xmlns:a16="http://schemas.microsoft.com/office/drawing/2014/main" id="{F3BFA772-A4FF-2AE5-C3F3-5949A6BCEE36}"/>
              </a:ext>
            </a:extLst>
          </p:cNvPr>
          <p:cNvCxnSpPr>
            <a:cxnSpLocks/>
            <a:stCxn id="59" idx="3"/>
            <a:endCxn id="46" idx="2"/>
          </p:cNvCxnSpPr>
          <p:nvPr/>
        </p:nvCxnSpPr>
        <p:spPr>
          <a:xfrm flipV="1">
            <a:off x="5363153" y="3690920"/>
            <a:ext cx="170463" cy="4624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C1587FB-0137-8E20-08D2-4CAF319E3903}"/>
              </a:ext>
            </a:extLst>
          </p:cNvPr>
          <p:cNvSpPr/>
          <p:nvPr/>
        </p:nvSpPr>
        <p:spPr>
          <a:xfrm>
            <a:off x="4914791" y="4385297"/>
            <a:ext cx="448361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Qor</a:t>
            </a:r>
            <a:endParaRPr lang="en-US" sz="1200" b="1" dirty="0"/>
          </a:p>
        </p:txBody>
      </p:sp>
      <p:cxnSp>
        <p:nvCxnSpPr>
          <p:cNvPr id="65" name="Connector: Elbow 57">
            <a:extLst>
              <a:ext uri="{FF2B5EF4-FFF2-40B4-BE49-F238E27FC236}">
                <a16:creationId xmlns:a16="http://schemas.microsoft.com/office/drawing/2014/main" id="{EB93DDC5-0025-D7C1-3F05-4702411365E0}"/>
              </a:ext>
            </a:extLst>
          </p:cNvPr>
          <p:cNvCxnSpPr>
            <a:cxnSpLocks/>
            <a:stCxn id="64" idx="3"/>
            <a:endCxn id="46" idx="2"/>
          </p:cNvCxnSpPr>
          <p:nvPr/>
        </p:nvCxnSpPr>
        <p:spPr>
          <a:xfrm flipV="1">
            <a:off x="5363152" y="3690920"/>
            <a:ext cx="170464" cy="83287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9B66BD8-94B9-04BC-6443-3F723DFC0F2A}"/>
              </a:ext>
            </a:extLst>
          </p:cNvPr>
          <p:cNvSpPr/>
          <p:nvPr/>
        </p:nvSpPr>
        <p:spPr>
          <a:xfrm>
            <a:off x="5859810" y="3982692"/>
            <a:ext cx="842269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Qoperator</a:t>
            </a:r>
            <a:endParaRPr lang="en-US" sz="1200" b="1" dirty="0"/>
          </a:p>
        </p:txBody>
      </p:sp>
      <p:cxnSp>
        <p:nvCxnSpPr>
          <p:cNvPr id="78" name="Connector: Elbow 67">
            <a:extLst>
              <a:ext uri="{FF2B5EF4-FFF2-40B4-BE49-F238E27FC236}">
                <a16:creationId xmlns:a16="http://schemas.microsoft.com/office/drawing/2014/main" id="{DEE4DCA8-81BC-BE33-0714-83E17AFA9BB7}"/>
              </a:ext>
            </a:extLst>
          </p:cNvPr>
          <p:cNvCxnSpPr>
            <a:cxnSpLocks/>
            <a:stCxn id="77" idx="0"/>
            <a:endCxn id="46" idx="2"/>
          </p:cNvCxnSpPr>
          <p:nvPr/>
        </p:nvCxnSpPr>
        <p:spPr>
          <a:xfrm rot="16200000" flipV="1">
            <a:off x="5761395" y="3463141"/>
            <a:ext cx="291772" cy="747329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3AF755-ADC1-4D97-40FC-9C7972B5E322}"/>
              </a:ext>
            </a:extLst>
          </p:cNvPr>
          <p:cNvSpPr/>
          <p:nvPr/>
        </p:nvSpPr>
        <p:spPr>
          <a:xfrm>
            <a:off x="5735252" y="4444127"/>
            <a:ext cx="448361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Qeq</a:t>
            </a:r>
            <a:endParaRPr lang="en-US" sz="1200" b="1" dirty="0"/>
          </a:p>
        </p:txBody>
      </p:sp>
      <p:cxnSp>
        <p:nvCxnSpPr>
          <p:cNvPr id="91" name="Connector: Elbow 57">
            <a:extLst>
              <a:ext uri="{FF2B5EF4-FFF2-40B4-BE49-F238E27FC236}">
                <a16:creationId xmlns:a16="http://schemas.microsoft.com/office/drawing/2014/main" id="{15D20B53-39CE-0A94-3739-6641ADD721C4}"/>
              </a:ext>
            </a:extLst>
          </p:cNvPr>
          <p:cNvCxnSpPr>
            <a:cxnSpLocks/>
            <a:stCxn id="90" idx="3"/>
            <a:endCxn id="77" idx="2"/>
          </p:cNvCxnSpPr>
          <p:nvPr/>
        </p:nvCxnSpPr>
        <p:spPr>
          <a:xfrm flipV="1">
            <a:off x="6183613" y="4259691"/>
            <a:ext cx="97332" cy="32293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F948D8C-CE5F-766A-634D-64FA7B1A6C61}"/>
              </a:ext>
            </a:extLst>
          </p:cNvPr>
          <p:cNvSpPr/>
          <p:nvPr/>
        </p:nvSpPr>
        <p:spPr>
          <a:xfrm>
            <a:off x="5590832" y="4784864"/>
            <a:ext cx="592782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Qneq</a:t>
            </a:r>
            <a:endParaRPr lang="en-US" sz="1200" b="1" dirty="0"/>
          </a:p>
        </p:txBody>
      </p:sp>
      <p:cxnSp>
        <p:nvCxnSpPr>
          <p:cNvPr id="94" name="Connector: Elbow 57">
            <a:extLst>
              <a:ext uri="{FF2B5EF4-FFF2-40B4-BE49-F238E27FC236}">
                <a16:creationId xmlns:a16="http://schemas.microsoft.com/office/drawing/2014/main" id="{AD256386-1910-2C59-95B4-AB22AA728505}"/>
              </a:ext>
            </a:extLst>
          </p:cNvPr>
          <p:cNvCxnSpPr>
            <a:cxnSpLocks/>
            <a:stCxn id="93" idx="3"/>
            <a:endCxn id="77" idx="2"/>
          </p:cNvCxnSpPr>
          <p:nvPr/>
        </p:nvCxnSpPr>
        <p:spPr>
          <a:xfrm flipV="1">
            <a:off x="6183614" y="4259691"/>
            <a:ext cx="97331" cy="663673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FF0B16C-F9EE-B7E9-4653-EDE13161D5E5}"/>
              </a:ext>
            </a:extLst>
          </p:cNvPr>
          <p:cNvSpPr/>
          <p:nvPr/>
        </p:nvSpPr>
        <p:spPr>
          <a:xfrm>
            <a:off x="5735252" y="5116947"/>
            <a:ext cx="448362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Qlt</a:t>
            </a:r>
            <a:endParaRPr lang="en-US" sz="1200" b="1" dirty="0"/>
          </a:p>
        </p:txBody>
      </p:sp>
      <p:cxnSp>
        <p:nvCxnSpPr>
          <p:cNvPr id="98" name="Connector: Elbow 57">
            <a:extLst>
              <a:ext uri="{FF2B5EF4-FFF2-40B4-BE49-F238E27FC236}">
                <a16:creationId xmlns:a16="http://schemas.microsoft.com/office/drawing/2014/main" id="{09F924F6-74D0-A8CD-CA48-F0B2EB5C1490}"/>
              </a:ext>
            </a:extLst>
          </p:cNvPr>
          <p:cNvCxnSpPr>
            <a:cxnSpLocks/>
            <a:stCxn id="97" idx="3"/>
            <a:endCxn id="77" idx="2"/>
          </p:cNvCxnSpPr>
          <p:nvPr/>
        </p:nvCxnSpPr>
        <p:spPr>
          <a:xfrm flipV="1">
            <a:off x="6183614" y="4259691"/>
            <a:ext cx="97331" cy="99575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E602FA-4E88-81A6-2477-3F4CC6CDE094}"/>
              </a:ext>
            </a:extLst>
          </p:cNvPr>
          <p:cNvSpPr/>
          <p:nvPr/>
        </p:nvSpPr>
        <p:spPr>
          <a:xfrm>
            <a:off x="5735250" y="5434477"/>
            <a:ext cx="448362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Qle</a:t>
            </a:r>
            <a:endParaRPr lang="en-US" sz="1200" b="1" dirty="0"/>
          </a:p>
        </p:txBody>
      </p:sp>
      <p:cxnSp>
        <p:nvCxnSpPr>
          <p:cNvPr id="104" name="Connector: Elbow 57">
            <a:extLst>
              <a:ext uri="{FF2B5EF4-FFF2-40B4-BE49-F238E27FC236}">
                <a16:creationId xmlns:a16="http://schemas.microsoft.com/office/drawing/2014/main" id="{C0549001-0A38-2394-8648-4D0679B224AC}"/>
              </a:ext>
            </a:extLst>
          </p:cNvPr>
          <p:cNvCxnSpPr>
            <a:cxnSpLocks/>
            <a:stCxn id="103" idx="3"/>
            <a:endCxn id="77" idx="2"/>
          </p:cNvCxnSpPr>
          <p:nvPr/>
        </p:nvCxnSpPr>
        <p:spPr>
          <a:xfrm flipV="1">
            <a:off x="6183612" y="4259691"/>
            <a:ext cx="97333" cy="1313286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AD3BB2-5C66-0E4D-E3CC-E07578A8DE4C}"/>
              </a:ext>
            </a:extLst>
          </p:cNvPr>
          <p:cNvSpPr/>
          <p:nvPr/>
        </p:nvSpPr>
        <p:spPr>
          <a:xfrm>
            <a:off x="5735249" y="5773939"/>
            <a:ext cx="448362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Qgt</a:t>
            </a:r>
            <a:endParaRPr lang="en-US" sz="1200" b="1" dirty="0"/>
          </a:p>
        </p:txBody>
      </p:sp>
      <p:cxnSp>
        <p:nvCxnSpPr>
          <p:cNvPr id="120" name="Connector: Elbow 57">
            <a:extLst>
              <a:ext uri="{FF2B5EF4-FFF2-40B4-BE49-F238E27FC236}">
                <a16:creationId xmlns:a16="http://schemas.microsoft.com/office/drawing/2014/main" id="{12B2B14F-224C-F670-A273-4C969C9EAD8B}"/>
              </a:ext>
            </a:extLst>
          </p:cNvPr>
          <p:cNvCxnSpPr>
            <a:cxnSpLocks/>
            <a:stCxn id="119" idx="3"/>
            <a:endCxn id="77" idx="2"/>
          </p:cNvCxnSpPr>
          <p:nvPr/>
        </p:nvCxnSpPr>
        <p:spPr>
          <a:xfrm flipV="1">
            <a:off x="6183611" y="4259691"/>
            <a:ext cx="97334" cy="1652748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408E26-AF6B-EDC1-9A78-85BD06C7778B}"/>
              </a:ext>
            </a:extLst>
          </p:cNvPr>
          <p:cNvSpPr/>
          <p:nvPr/>
        </p:nvSpPr>
        <p:spPr>
          <a:xfrm>
            <a:off x="5735250" y="6077343"/>
            <a:ext cx="448362" cy="276999"/>
          </a:xfrm>
          <a:prstGeom prst="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Qge</a:t>
            </a:r>
            <a:endParaRPr lang="en-US" sz="1200" b="1" dirty="0"/>
          </a:p>
        </p:txBody>
      </p:sp>
      <p:cxnSp>
        <p:nvCxnSpPr>
          <p:cNvPr id="124" name="Connector: Elbow 57">
            <a:extLst>
              <a:ext uri="{FF2B5EF4-FFF2-40B4-BE49-F238E27FC236}">
                <a16:creationId xmlns:a16="http://schemas.microsoft.com/office/drawing/2014/main" id="{EE8C6E0A-6CA0-9B2D-5E6F-6D708C0BD37B}"/>
              </a:ext>
            </a:extLst>
          </p:cNvPr>
          <p:cNvCxnSpPr>
            <a:cxnSpLocks/>
            <a:stCxn id="122" idx="3"/>
            <a:endCxn id="77" idx="2"/>
          </p:cNvCxnSpPr>
          <p:nvPr/>
        </p:nvCxnSpPr>
        <p:spPr>
          <a:xfrm flipV="1">
            <a:off x="6183612" y="4259691"/>
            <a:ext cx="97333" cy="1956152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B5FD6E-52F8-EFE9-356A-7DFB6A90808A}"/>
              </a:ext>
            </a:extLst>
          </p:cNvPr>
          <p:cNvSpPr/>
          <p:nvPr/>
        </p:nvSpPr>
        <p:spPr>
          <a:xfrm>
            <a:off x="6756721" y="3982692"/>
            <a:ext cx="842269" cy="276999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Qaddition</a:t>
            </a:r>
            <a:endParaRPr lang="en-US" sz="1200" b="1" dirty="0"/>
          </a:p>
        </p:txBody>
      </p:sp>
      <p:cxnSp>
        <p:nvCxnSpPr>
          <p:cNvPr id="127" name="Connector: Elbow 67">
            <a:extLst>
              <a:ext uri="{FF2B5EF4-FFF2-40B4-BE49-F238E27FC236}">
                <a16:creationId xmlns:a16="http://schemas.microsoft.com/office/drawing/2014/main" id="{DB5418C0-5B4E-EBC8-9EE0-51619B7432A0}"/>
              </a:ext>
            </a:extLst>
          </p:cNvPr>
          <p:cNvCxnSpPr>
            <a:cxnSpLocks/>
            <a:stCxn id="126" idx="0"/>
            <a:endCxn id="46" idx="2"/>
          </p:cNvCxnSpPr>
          <p:nvPr/>
        </p:nvCxnSpPr>
        <p:spPr>
          <a:xfrm rot="16200000" flipV="1">
            <a:off x="6209850" y="3014686"/>
            <a:ext cx="291772" cy="16442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8B5F67C-E13E-7A19-877F-E6E43E70DAD5}"/>
              </a:ext>
            </a:extLst>
          </p:cNvPr>
          <p:cNvSpPr/>
          <p:nvPr/>
        </p:nvSpPr>
        <p:spPr>
          <a:xfrm>
            <a:off x="6507417" y="4444127"/>
            <a:ext cx="573107" cy="276999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Qnxor</a:t>
            </a:r>
            <a:endParaRPr lang="en-US" sz="1200" b="1" dirty="0"/>
          </a:p>
        </p:txBody>
      </p:sp>
      <p:cxnSp>
        <p:nvCxnSpPr>
          <p:cNvPr id="129" name="Connector: Elbow 57">
            <a:extLst>
              <a:ext uri="{FF2B5EF4-FFF2-40B4-BE49-F238E27FC236}">
                <a16:creationId xmlns:a16="http://schemas.microsoft.com/office/drawing/2014/main" id="{8DAA45B6-84AD-3DA3-1077-F664F78074AB}"/>
              </a:ext>
            </a:extLst>
          </p:cNvPr>
          <p:cNvCxnSpPr>
            <a:cxnSpLocks/>
            <a:stCxn id="128" idx="3"/>
            <a:endCxn id="126" idx="2"/>
          </p:cNvCxnSpPr>
          <p:nvPr/>
        </p:nvCxnSpPr>
        <p:spPr>
          <a:xfrm flipV="1">
            <a:off x="7080524" y="4259691"/>
            <a:ext cx="97332" cy="322936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7C6F929-052C-1AB8-2D19-C4EF0066FC1D}"/>
              </a:ext>
            </a:extLst>
          </p:cNvPr>
          <p:cNvSpPr/>
          <p:nvPr/>
        </p:nvSpPr>
        <p:spPr>
          <a:xfrm>
            <a:off x="6415200" y="4784864"/>
            <a:ext cx="665325" cy="276999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Qadder</a:t>
            </a:r>
            <a:endParaRPr lang="en-US" sz="1200" b="1" dirty="0"/>
          </a:p>
        </p:txBody>
      </p:sp>
      <p:cxnSp>
        <p:nvCxnSpPr>
          <p:cNvPr id="131" name="Connector: Elbow 57">
            <a:extLst>
              <a:ext uri="{FF2B5EF4-FFF2-40B4-BE49-F238E27FC236}">
                <a16:creationId xmlns:a16="http://schemas.microsoft.com/office/drawing/2014/main" id="{209873C6-F505-15B7-32D5-36AEDB11E36B}"/>
              </a:ext>
            </a:extLst>
          </p:cNvPr>
          <p:cNvCxnSpPr>
            <a:cxnSpLocks/>
            <a:stCxn id="130" idx="3"/>
            <a:endCxn id="126" idx="2"/>
          </p:cNvCxnSpPr>
          <p:nvPr/>
        </p:nvCxnSpPr>
        <p:spPr>
          <a:xfrm flipV="1">
            <a:off x="7080525" y="4259691"/>
            <a:ext cx="97331" cy="663673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9AB097-782F-8C92-DD3E-9C5A985E2DC2}"/>
              </a:ext>
            </a:extLst>
          </p:cNvPr>
          <p:cNvSpPr/>
          <p:nvPr/>
        </p:nvSpPr>
        <p:spPr>
          <a:xfrm>
            <a:off x="6507417" y="5116947"/>
            <a:ext cx="573108" cy="276999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Qxor</a:t>
            </a:r>
            <a:endParaRPr lang="en-US" sz="1200" b="1" dirty="0"/>
          </a:p>
        </p:txBody>
      </p:sp>
      <p:cxnSp>
        <p:nvCxnSpPr>
          <p:cNvPr id="133" name="Connector: Elbow 57">
            <a:extLst>
              <a:ext uri="{FF2B5EF4-FFF2-40B4-BE49-F238E27FC236}">
                <a16:creationId xmlns:a16="http://schemas.microsoft.com/office/drawing/2014/main" id="{994359EB-6207-81B8-0BE8-A9A20FA02A30}"/>
              </a:ext>
            </a:extLst>
          </p:cNvPr>
          <p:cNvCxnSpPr>
            <a:cxnSpLocks/>
            <a:stCxn id="132" idx="3"/>
            <a:endCxn id="126" idx="2"/>
          </p:cNvCxnSpPr>
          <p:nvPr/>
        </p:nvCxnSpPr>
        <p:spPr>
          <a:xfrm flipV="1">
            <a:off x="7080525" y="4259691"/>
            <a:ext cx="97331" cy="995756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46B4523-5823-3D58-1772-0E613F4DF829}"/>
              </a:ext>
            </a:extLst>
          </p:cNvPr>
          <p:cNvSpPr/>
          <p:nvPr/>
        </p:nvSpPr>
        <p:spPr>
          <a:xfrm>
            <a:off x="4332579" y="4729861"/>
            <a:ext cx="1042177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Qcell2OutOp</a:t>
            </a:r>
          </a:p>
        </p:txBody>
      </p:sp>
      <p:cxnSp>
        <p:nvCxnSpPr>
          <p:cNvPr id="135" name="Connector: Elbow 57">
            <a:extLst>
              <a:ext uri="{FF2B5EF4-FFF2-40B4-BE49-F238E27FC236}">
                <a16:creationId xmlns:a16="http://schemas.microsoft.com/office/drawing/2014/main" id="{D393C909-629D-BC10-07BE-86E648CC2FBB}"/>
              </a:ext>
            </a:extLst>
          </p:cNvPr>
          <p:cNvCxnSpPr>
            <a:cxnSpLocks/>
            <a:stCxn id="134" idx="3"/>
            <a:endCxn id="46" idx="2"/>
          </p:cNvCxnSpPr>
          <p:nvPr/>
        </p:nvCxnSpPr>
        <p:spPr>
          <a:xfrm flipV="1">
            <a:off x="5374756" y="3690920"/>
            <a:ext cx="158860" cy="11774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BE08DD-FE7D-0316-2083-B5CF3F8B9A0C}"/>
              </a:ext>
            </a:extLst>
          </p:cNvPr>
          <p:cNvSpPr/>
          <p:nvPr/>
        </p:nvSpPr>
        <p:spPr>
          <a:xfrm>
            <a:off x="4127281" y="5145344"/>
            <a:ext cx="615947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Qnand</a:t>
            </a:r>
            <a:endParaRPr lang="en-US" sz="1200" b="1" dirty="0"/>
          </a:p>
        </p:txBody>
      </p:sp>
      <p:cxnSp>
        <p:nvCxnSpPr>
          <p:cNvPr id="139" name="Connector: Elbow 57">
            <a:extLst>
              <a:ext uri="{FF2B5EF4-FFF2-40B4-BE49-F238E27FC236}">
                <a16:creationId xmlns:a16="http://schemas.microsoft.com/office/drawing/2014/main" id="{147B83B9-6C0E-E9AC-A67C-03C1E1258886}"/>
              </a:ext>
            </a:extLst>
          </p:cNvPr>
          <p:cNvCxnSpPr>
            <a:cxnSpLocks/>
            <a:stCxn id="138" idx="3"/>
            <a:endCxn id="134" idx="2"/>
          </p:cNvCxnSpPr>
          <p:nvPr/>
        </p:nvCxnSpPr>
        <p:spPr>
          <a:xfrm flipV="1">
            <a:off x="4743228" y="5006860"/>
            <a:ext cx="110440" cy="2769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2FE885-6000-3EBB-21BA-EDD0ABCF5119}"/>
              </a:ext>
            </a:extLst>
          </p:cNvPr>
          <p:cNvSpPr/>
          <p:nvPr/>
        </p:nvSpPr>
        <p:spPr>
          <a:xfrm>
            <a:off x="4235268" y="5515767"/>
            <a:ext cx="507960" cy="27699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Qnor</a:t>
            </a:r>
            <a:endParaRPr lang="en-US" sz="1200" b="1" dirty="0"/>
          </a:p>
        </p:txBody>
      </p:sp>
      <p:cxnSp>
        <p:nvCxnSpPr>
          <p:cNvPr id="144" name="Connector: Elbow 57">
            <a:extLst>
              <a:ext uri="{FF2B5EF4-FFF2-40B4-BE49-F238E27FC236}">
                <a16:creationId xmlns:a16="http://schemas.microsoft.com/office/drawing/2014/main" id="{7984AE8B-944D-561B-B611-E862C1C90118}"/>
              </a:ext>
            </a:extLst>
          </p:cNvPr>
          <p:cNvCxnSpPr>
            <a:cxnSpLocks/>
            <a:stCxn id="140" idx="3"/>
            <a:endCxn id="134" idx="2"/>
          </p:cNvCxnSpPr>
          <p:nvPr/>
        </p:nvCxnSpPr>
        <p:spPr>
          <a:xfrm flipV="1">
            <a:off x="4743228" y="5006860"/>
            <a:ext cx="110440" cy="6474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841BEBB-0135-6C28-A8C1-83A0E70B6CED}"/>
              </a:ext>
            </a:extLst>
          </p:cNvPr>
          <p:cNvSpPr/>
          <p:nvPr/>
        </p:nvSpPr>
        <p:spPr>
          <a:xfrm>
            <a:off x="6376563" y="5602750"/>
            <a:ext cx="842269" cy="276999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Qadder05</a:t>
            </a:r>
          </a:p>
        </p:txBody>
      </p:sp>
      <p:cxnSp>
        <p:nvCxnSpPr>
          <p:cNvPr id="159" name="Connector: Elbow 57">
            <a:extLst>
              <a:ext uri="{FF2B5EF4-FFF2-40B4-BE49-F238E27FC236}">
                <a16:creationId xmlns:a16="http://schemas.microsoft.com/office/drawing/2014/main" id="{94898485-FAB6-4942-A45A-D01801B5354F}"/>
              </a:ext>
            </a:extLst>
          </p:cNvPr>
          <p:cNvCxnSpPr>
            <a:cxnSpLocks/>
            <a:stCxn id="158" idx="0"/>
            <a:endCxn id="132" idx="2"/>
          </p:cNvCxnSpPr>
          <p:nvPr/>
        </p:nvCxnSpPr>
        <p:spPr>
          <a:xfrm rot="16200000" flipV="1">
            <a:off x="6691433" y="5496484"/>
            <a:ext cx="208804" cy="37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291554-4051-2194-4DF5-577D6783E3FF}"/>
              </a:ext>
            </a:extLst>
          </p:cNvPr>
          <p:cNvSpPr/>
          <p:nvPr/>
        </p:nvSpPr>
        <p:spPr>
          <a:xfrm>
            <a:off x="9813430" y="3619374"/>
            <a:ext cx="1112998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/>
              <a:t>D5QuboSolver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418F89E-A593-648A-F86B-35C8FC3AFD53}"/>
              </a:ext>
            </a:extLst>
          </p:cNvPr>
          <p:cNvGrpSpPr/>
          <p:nvPr/>
        </p:nvGrpSpPr>
        <p:grpSpPr>
          <a:xfrm>
            <a:off x="7786614" y="2668566"/>
            <a:ext cx="1071329" cy="638923"/>
            <a:chOff x="8043463" y="3058984"/>
            <a:chExt cx="1071329" cy="638923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8300F23-26E1-A856-69F8-1A727F88C3BE}"/>
                </a:ext>
              </a:extLst>
            </p:cNvPr>
            <p:cNvGrpSpPr/>
            <p:nvPr/>
          </p:nvGrpSpPr>
          <p:grpSpPr>
            <a:xfrm>
              <a:off x="8043463" y="3058984"/>
              <a:ext cx="1011990" cy="543696"/>
              <a:chOff x="7189098" y="-54175"/>
              <a:chExt cx="1011990" cy="543696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A5611DAF-9DDB-7874-5A4D-26B3F6AEDE4D}"/>
                  </a:ext>
                </a:extLst>
              </p:cNvPr>
              <p:cNvCxnSpPr>
                <a:cxnSpLocks/>
                <a:endCxn id="114" idx="0"/>
              </p:cNvCxnSpPr>
              <p:nvPr/>
            </p:nvCxnSpPr>
            <p:spPr>
              <a:xfrm>
                <a:off x="7189098" y="-9101"/>
                <a:ext cx="913268" cy="498622"/>
              </a:xfrm>
              <a:prstGeom prst="bentConnector2">
                <a:avLst/>
              </a:prstGeom>
              <a:ln>
                <a:headEnd type="diamond" w="lg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A42F4C-CF57-1088-BD65-20D21AD765E1}"/>
                  </a:ext>
                </a:extLst>
              </p:cNvPr>
              <p:cNvSpPr txBox="1"/>
              <p:nvPr/>
            </p:nvSpPr>
            <p:spPr>
              <a:xfrm>
                <a:off x="7316301" y="-54175"/>
                <a:ext cx="884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/>
                  <a:t>mSolutions</a:t>
                </a:r>
                <a:endParaRPr lang="en-US" sz="1050" b="1" dirty="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94DB58-3786-B7D9-880C-3D35FA51B41E}"/>
                </a:ext>
              </a:extLst>
            </p:cNvPr>
            <p:cNvSpPr txBox="1"/>
            <p:nvPr/>
          </p:nvSpPr>
          <p:spPr>
            <a:xfrm>
              <a:off x="8947399" y="3451686"/>
              <a:ext cx="167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*</a:t>
              </a: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8F76903-4EA9-0EDF-CE77-1ADE93785C99}"/>
              </a:ext>
            </a:extLst>
          </p:cNvPr>
          <p:cNvSpPr txBox="1"/>
          <p:nvPr/>
        </p:nvSpPr>
        <p:spPr>
          <a:xfrm>
            <a:off x="4697250" y="1688174"/>
            <a:ext cx="167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36CB5A5-248C-1393-A2BF-4E1EF56A63D9}"/>
              </a:ext>
            </a:extLst>
          </p:cNvPr>
          <p:cNvSpPr txBox="1"/>
          <p:nvPr/>
        </p:nvSpPr>
        <p:spPr>
          <a:xfrm>
            <a:off x="4208839" y="2169009"/>
            <a:ext cx="167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3D77532-7E64-6A9C-8D68-B0F61CD47C5E}"/>
              </a:ext>
            </a:extLst>
          </p:cNvPr>
          <p:cNvSpPr txBox="1"/>
          <p:nvPr/>
        </p:nvSpPr>
        <p:spPr>
          <a:xfrm>
            <a:off x="3060970" y="2452015"/>
            <a:ext cx="167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2115CFE-4D4B-A32E-1418-6232D57C9269}"/>
              </a:ext>
            </a:extLst>
          </p:cNvPr>
          <p:cNvGrpSpPr/>
          <p:nvPr/>
        </p:nvGrpSpPr>
        <p:grpSpPr>
          <a:xfrm>
            <a:off x="9164488" y="3307489"/>
            <a:ext cx="971120" cy="1036888"/>
            <a:chOff x="8690339" y="1749950"/>
            <a:chExt cx="971120" cy="1036888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BCB9CA3-DC4E-F564-D9C4-3928C20EE55B}"/>
                </a:ext>
              </a:extLst>
            </p:cNvPr>
            <p:cNvGrpSpPr/>
            <p:nvPr/>
          </p:nvGrpSpPr>
          <p:grpSpPr>
            <a:xfrm>
              <a:off x="8708591" y="1793223"/>
              <a:ext cx="952868" cy="993615"/>
              <a:chOff x="7854226" y="-1319936"/>
              <a:chExt cx="952868" cy="993615"/>
            </a:xfrm>
          </p:grpSpPr>
          <p:cxnSp>
            <p:nvCxnSpPr>
              <p:cNvPr id="171" name="Connector: Elbow 115">
                <a:extLst>
                  <a:ext uri="{FF2B5EF4-FFF2-40B4-BE49-F238E27FC236}">
                    <a16:creationId xmlns:a16="http://schemas.microsoft.com/office/drawing/2014/main" id="{4582C79D-D619-0B62-046C-4859B5D0A1A9}"/>
                  </a:ext>
                </a:extLst>
              </p:cNvPr>
              <p:cNvCxnSpPr>
                <a:cxnSpLocks/>
                <a:stCxn id="198" idx="1"/>
                <a:endCxn id="114" idx="3"/>
              </p:cNvCxnSpPr>
              <p:nvPr/>
            </p:nvCxnSpPr>
            <p:spPr>
              <a:xfrm rot="10800000">
                <a:off x="7854226" y="-1319936"/>
                <a:ext cx="850343" cy="917666"/>
              </a:xfrm>
              <a:prstGeom prst="bentConnector3">
                <a:avLst>
                  <a:gd name="adj1" fmla="val 50000"/>
                </a:avLst>
              </a:prstGeom>
              <a:ln>
                <a:headEnd type="diamond" w="lg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F4CBFFB-2A2D-CF56-4A1D-85525CD7F011}"/>
                  </a:ext>
                </a:extLst>
              </p:cNvPr>
              <p:cNvSpPr txBox="1"/>
              <p:nvPr/>
            </p:nvSpPr>
            <p:spPr>
              <a:xfrm>
                <a:off x="7922307" y="-580237"/>
                <a:ext cx="884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/>
                  <a:t>mSolutions</a:t>
                </a:r>
                <a:endParaRPr lang="en-US" sz="1050" b="1" dirty="0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AB71FE5-B2DA-AD4E-D0B5-DABCA3A40047}"/>
                </a:ext>
              </a:extLst>
            </p:cNvPr>
            <p:cNvSpPr txBox="1"/>
            <p:nvPr/>
          </p:nvSpPr>
          <p:spPr>
            <a:xfrm>
              <a:off x="8690339" y="1749950"/>
              <a:ext cx="167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*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774F890-C408-C5DD-7AA4-1995AEB9C2C0}"/>
              </a:ext>
            </a:extLst>
          </p:cNvPr>
          <p:cNvSpPr/>
          <p:nvPr/>
        </p:nvSpPr>
        <p:spPr>
          <a:xfrm>
            <a:off x="9956982" y="2896680"/>
            <a:ext cx="823687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Qanalyzer</a:t>
            </a:r>
            <a:endParaRPr lang="en-US" sz="1200" b="1" dirty="0"/>
          </a:p>
        </p:txBody>
      </p:sp>
      <p:cxnSp>
        <p:nvCxnSpPr>
          <p:cNvPr id="178" name="Connector: Elbow 74">
            <a:extLst>
              <a:ext uri="{FF2B5EF4-FFF2-40B4-BE49-F238E27FC236}">
                <a16:creationId xmlns:a16="http://schemas.microsoft.com/office/drawing/2014/main" id="{0D94C307-1608-3303-63F1-AB37BB0A1ED9}"/>
              </a:ext>
            </a:extLst>
          </p:cNvPr>
          <p:cNvCxnSpPr>
            <a:cxnSpLocks/>
            <a:stCxn id="162" idx="0"/>
            <a:endCxn id="176" idx="2"/>
          </p:cNvCxnSpPr>
          <p:nvPr/>
        </p:nvCxnSpPr>
        <p:spPr>
          <a:xfrm rot="16200000" flipV="1">
            <a:off x="10146531" y="3395975"/>
            <a:ext cx="445695" cy="1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57272FB-56C2-FE25-F942-A07AA7C483A4}"/>
              </a:ext>
            </a:extLst>
          </p:cNvPr>
          <p:cNvSpPr/>
          <p:nvPr/>
        </p:nvSpPr>
        <p:spPr>
          <a:xfrm>
            <a:off x="7852036" y="3979169"/>
            <a:ext cx="710452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Qbinder</a:t>
            </a:r>
            <a:endParaRPr lang="en-US" sz="1200" b="1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C7BD9FE-6F4E-9AFB-96FF-4951ED303F6E}"/>
              </a:ext>
            </a:extLst>
          </p:cNvPr>
          <p:cNvGrpSpPr/>
          <p:nvPr/>
        </p:nvGrpSpPr>
        <p:grpSpPr>
          <a:xfrm>
            <a:off x="8532768" y="3484571"/>
            <a:ext cx="884787" cy="649607"/>
            <a:chOff x="7851147" y="1684131"/>
            <a:chExt cx="884787" cy="649607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DD83ED1-933F-53A8-4DCD-CBAF10BEEB28}"/>
                </a:ext>
              </a:extLst>
            </p:cNvPr>
            <p:cNvGrpSpPr/>
            <p:nvPr/>
          </p:nvGrpSpPr>
          <p:grpSpPr>
            <a:xfrm>
              <a:off x="7851147" y="1688821"/>
              <a:ext cx="884787" cy="644917"/>
              <a:chOff x="6996782" y="-1424338"/>
              <a:chExt cx="884787" cy="644917"/>
            </a:xfrm>
          </p:grpSpPr>
          <p:cxnSp>
            <p:nvCxnSpPr>
              <p:cNvPr id="185" name="Connector: Elbow 115">
                <a:extLst>
                  <a:ext uri="{FF2B5EF4-FFF2-40B4-BE49-F238E27FC236}">
                    <a16:creationId xmlns:a16="http://schemas.microsoft.com/office/drawing/2014/main" id="{7FD59350-3E85-B688-AE8B-2563AF298D17}"/>
                  </a:ext>
                </a:extLst>
              </p:cNvPr>
              <p:cNvCxnSpPr>
                <a:cxnSpLocks/>
                <a:stCxn id="181" idx="3"/>
                <a:endCxn id="114" idx="2"/>
              </p:cNvCxnSpPr>
              <p:nvPr/>
            </p:nvCxnSpPr>
            <p:spPr>
              <a:xfrm flipV="1">
                <a:off x="7026502" y="-1424338"/>
                <a:ext cx="137394" cy="628408"/>
              </a:xfrm>
              <a:prstGeom prst="bentConnector2">
                <a:avLst/>
              </a:prstGeom>
              <a:ln>
                <a:headEnd type="diamond" w="lg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8C88701-10A0-0484-84F3-B046CCB0AB17}"/>
                  </a:ext>
                </a:extLst>
              </p:cNvPr>
              <p:cNvSpPr txBox="1"/>
              <p:nvPr/>
            </p:nvSpPr>
            <p:spPr>
              <a:xfrm>
                <a:off x="6996782" y="-1033337"/>
                <a:ext cx="884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/>
                  <a:t>mSolutions</a:t>
                </a:r>
                <a:endParaRPr lang="en-US" sz="1050" b="1" dirty="0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1CF5770-21C8-AC82-5D89-F9B8B87D5EBC}"/>
                </a:ext>
              </a:extLst>
            </p:cNvPr>
            <p:cNvSpPr txBox="1"/>
            <p:nvPr/>
          </p:nvSpPr>
          <p:spPr>
            <a:xfrm>
              <a:off x="7942408" y="1684131"/>
              <a:ext cx="167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*</a:t>
              </a:r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6E66CA7-7012-6375-37E5-16BEBFA82294}"/>
              </a:ext>
            </a:extLst>
          </p:cNvPr>
          <p:cNvSpPr/>
          <p:nvPr/>
        </p:nvSpPr>
        <p:spPr>
          <a:xfrm>
            <a:off x="7497615" y="4384339"/>
            <a:ext cx="497701" cy="276999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Qdef</a:t>
            </a:r>
            <a:endParaRPr lang="en-US" sz="1200" b="1" dirty="0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00E1678-B55B-B5FC-6BC6-156C0086DF58}"/>
              </a:ext>
            </a:extLst>
          </p:cNvPr>
          <p:cNvGrpSpPr/>
          <p:nvPr/>
        </p:nvGrpSpPr>
        <p:grpSpPr>
          <a:xfrm>
            <a:off x="7945382" y="4256167"/>
            <a:ext cx="990028" cy="352313"/>
            <a:chOff x="7106438" y="894831"/>
            <a:chExt cx="990028" cy="352313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49F4EDA-BF7F-6DFA-BE18-25EB094206F8}"/>
                </a:ext>
              </a:extLst>
            </p:cNvPr>
            <p:cNvGrpSpPr/>
            <p:nvPr/>
          </p:nvGrpSpPr>
          <p:grpSpPr>
            <a:xfrm>
              <a:off x="7156373" y="894831"/>
              <a:ext cx="940093" cy="266671"/>
              <a:chOff x="6302008" y="-2218328"/>
              <a:chExt cx="940093" cy="266671"/>
            </a:xfrm>
          </p:grpSpPr>
          <p:cxnSp>
            <p:nvCxnSpPr>
              <p:cNvPr id="193" name="Connector: Elbow 115">
                <a:extLst>
                  <a:ext uri="{FF2B5EF4-FFF2-40B4-BE49-F238E27FC236}">
                    <a16:creationId xmlns:a16="http://schemas.microsoft.com/office/drawing/2014/main" id="{4C549366-4522-A605-6F36-9805A0E636F9}"/>
                  </a:ext>
                </a:extLst>
              </p:cNvPr>
              <p:cNvCxnSpPr>
                <a:cxnSpLocks/>
                <a:stCxn id="181" idx="2"/>
                <a:endCxn id="189" idx="3"/>
              </p:cNvCxnSpPr>
              <p:nvPr/>
            </p:nvCxnSpPr>
            <p:spPr>
              <a:xfrm rot="5400000">
                <a:off x="6274645" y="-2190965"/>
                <a:ext cx="266671" cy="211946"/>
              </a:xfrm>
              <a:prstGeom prst="bentConnector2">
                <a:avLst/>
              </a:prstGeom>
              <a:ln>
                <a:headEnd type="diamond" w="lg" len="lg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5FB3A8B-8A10-FDDC-A9F4-7A7269DF8226}"/>
                  </a:ext>
                </a:extLst>
              </p:cNvPr>
              <p:cNvSpPr txBox="1"/>
              <p:nvPr/>
            </p:nvSpPr>
            <p:spPr>
              <a:xfrm>
                <a:off x="6357314" y="-2218328"/>
                <a:ext cx="88478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err="1"/>
                  <a:t>mOperands</a:t>
                </a:r>
                <a:endParaRPr lang="en-US" sz="1050" b="1" dirty="0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EFCE335-BEA3-2043-A481-139D88BA11CF}"/>
                </a:ext>
              </a:extLst>
            </p:cNvPr>
            <p:cNvSpPr txBox="1"/>
            <p:nvPr/>
          </p:nvSpPr>
          <p:spPr>
            <a:xfrm>
              <a:off x="7106438" y="1000923"/>
              <a:ext cx="167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*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967F1E6-68D3-C9A9-6DF5-5F51932E3E21}"/>
              </a:ext>
            </a:extLst>
          </p:cNvPr>
          <p:cNvSpPr/>
          <p:nvPr/>
        </p:nvSpPr>
        <p:spPr>
          <a:xfrm>
            <a:off x="10033082" y="4129928"/>
            <a:ext cx="675377" cy="276999"/>
          </a:xfrm>
          <a:prstGeom prst="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Qsolver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99" name="Connector: Elbow 74">
            <a:extLst>
              <a:ext uri="{FF2B5EF4-FFF2-40B4-BE49-F238E27FC236}">
                <a16:creationId xmlns:a16="http://schemas.microsoft.com/office/drawing/2014/main" id="{D27D524B-81FF-D723-E75C-AF187802CF66}"/>
              </a:ext>
            </a:extLst>
          </p:cNvPr>
          <p:cNvCxnSpPr>
            <a:cxnSpLocks/>
            <a:stCxn id="162" idx="2"/>
            <a:endCxn id="198" idx="0"/>
          </p:cNvCxnSpPr>
          <p:nvPr/>
        </p:nvCxnSpPr>
        <p:spPr>
          <a:xfrm rot="16200000" flipH="1">
            <a:off x="10253573" y="4012729"/>
            <a:ext cx="233555" cy="8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EE9A760-645B-5901-9109-019E5F5B680D}"/>
              </a:ext>
            </a:extLst>
          </p:cNvPr>
          <p:cNvSpPr/>
          <p:nvPr/>
        </p:nvSpPr>
        <p:spPr>
          <a:xfrm>
            <a:off x="10318171" y="4820719"/>
            <a:ext cx="1170577" cy="276999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DWQuboSolver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793629D-E017-49C6-2C26-F685EB9399D5}"/>
              </a:ext>
            </a:extLst>
          </p:cNvPr>
          <p:cNvSpPr/>
          <p:nvPr/>
        </p:nvSpPr>
        <p:spPr>
          <a:xfrm>
            <a:off x="9253064" y="4820719"/>
            <a:ext cx="938270" cy="276999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IBMQsolver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04" name="Connector: Elbow 74">
            <a:extLst>
              <a:ext uri="{FF2B5EF4-FFF2-40B4-BE49-F238E27FC236}">
                <a16:creationId xmlns:a16="http://schemas.microsoft.com/office/drawing/2014/main" id="{3B54E876-EB56-C4B9-15CD-3E3A5B8FCF97}"/>
              </a:ext>
            </a:extLst>
          </p:cNvPr>
          <p:cNvCxnSpPr>
            <a:cxnSpLocks/>
            <a:stCxn id="202" idx="0"/>
            <a:endCxn id="198" idx="2"/>
          </p:cNvCxnSpPr>
          <p:nvPr/>
        </p:nvCxnSpPr>
        <p:spPr>
          <a:xfrm rot="16200000" flipV="1">
            <a:off x="10430220" y="4347478"/>
            <a:ext cx="413792" cy="5326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Connector: Elbow 74">
            <a:extLst>
              <a:ext uri="{FF2B5EF4-FFF2-40B4-BE49-F238E27FC236}">
                <a16:creationId xmlns:a16="http://schemas.microsoft.com/office/drawing/2014/main" id="{2D357FDF-1275-54BE-1CEB-CC1CAB609C5D}"/>
              </a:ext>
            </a:extLst>
          </p:cNvPr>
          <p:cNvCxnSpPr>
            <a:cxnSpLocks/>
            <a:stCxn id="203" idx="0"/>
            <a:endCxn id="198" idx="2"/>
          </p:cNvCxnSpPr>
          <p:nvPr/>
        </p:nvCxnSpPr>
        <p:spPr>
          <a:xfrm rot="5400000" flipH="1" flipV="1">
            <a:off x="9839589" y="4289537"/>
            <a:ext cx="413792" cy="6485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01EE951-176B-CCBE-5F4A-BFC6125E6367}"/>
              </a:ext>
            </a:extLst>
          </p:cNvPr>
          <p:cNvSpPr/>
          <p:nvPr/>
        </p:nvSpPr>
        <p:spPr>
          <a:xfrm>
            <a:off x="11297647" y="2895386"/>
            <a:ext cx="540534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/>
              <a:t>Qubo</a:t>
            </a:r>
            <a:endParaRPr lang="en-US" sz="1200" b="1" dirty="0"/>
          </a:p>
        </p:txBody>
      </p:sp>
      <p:cxnSp>
        <p:nvCxnSpPr>
          <p:cNvPr id="212" name="Connector: Elbow 99">
            <a:extLst>
              <a:ext uri="{FF2B5EF4-FFF2-40B4-BE49-F238E27FC236}">
                <a16:creationId xmlns:a16="http://schemas.microsoft.com/office/drawing/2014/main" id="{A8C93C71-3C10-1B80-E883-D9D5830FB712}"/>
              </a:ext>
            </a:extLst>
          </p:cNvPr>
          <p:cNvCxnSpPr>
            <a:cxnSpLocks/>
            <a:stCxn id="176" idx="3"/>
            <a:endCxn id="211" idx="1"/>
          </p:cNvCxnSpPr>
          <p:nvPr/>
        </p:nvCxnSpPr>
        <p:spPr>
          <a:xfrm flipV="1">
            <a:off x="10780669" y="3033886"/>
            <a:ext cx="516978" cy="1294"/>
          </a:xfrm>
          <a:prstGeom prst="bentConnector3">
            <a:avLst>
              <a:gd name="adj1" fmla="val 50000"/>
            </a:avLst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8" name="Connector: Elbow 99">
            <a:extLst>
              <a:ext uri="{FF2B5EF4-FFF2-40B4-BE49-F238E27FC236}">
                <a16:creationId xmlns:a16="http://schemas.microsoft.com/office/drawing/2014/main" id="{BE9CE43F-274B-2C61-ADEE-20D6B523E060}"/>
              </a:ext>
            </a:extLst>
          </p:cNvPr>
          <p:cNvCxnSpPr>
            <a:cxnSpLocks/>
            <a:stCxn id="202" idx="3"/>
            <a:endCxn id="211" idx="2"/>
          </p:cNvCxnSpPr>
          <p:nvPr/>
        </p:nvCxnSpPr>
        <p:spPr>
          <a:xfrm flipV="1">
            <a:off x="11488748" y="3172385"/>
            <a:ext cx="79166" cy="1786834"/>
          </a:xfrm>
          <a:prstGeom prst="bentConnector2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96F2E3C-171E-3B83-91D8-D20D53EA838E}"/>
              </a:ext>
            </a:extLst>
          </p:cNvPr>
          <p:cNvSpPr/>
          <p:nvPr/>
        </p:nvSpPr>
        <p:spPr>
          <a:xfrm>
            <a:off x="7053428" y="762746"/>
            <a:ext cx="888373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Qstatment</a:t>
            </a:r>
            <a:endParaRPr lang="en-US" sz="1200" b="1" dirty="0"/>
          </a:p>
        </p:txBody>
      </p:sp>
      <p:cxnSp>
        <p:nvCxnSpPr>
          <p:cNvPr id="223" name="Connector: Elbow 87">
            <a:extLst>
              <a:ext uri="{FF2B5EF4-FFF2-40B4-BE49-F238E27FC236}">
                <a16:creationId xmlns:a16="http://schemas.microsoft.com/office/drawing/2014/main" id="{14DBB7B7-D0BE-EE5E-A7FB-E1501F90BC73}"/>
              </a:ext>
            </a:extLst>
          </p:cNvPr>
          <p:cNvCxnSpPr>
            <a:cxnSpLocks/>
            <a:stCxn id="87" idx="0"/>
            <a:endCxn id="222" idx="2"/>
          </p:cNvCxnSpPr>
          <p:nvPr/>
        </p:nvCxnSpPr>
        <p:spPr>
          <a:xfrm rot="5400000" flipH="1" flipV="1">
            <a:off x="6758883" y="1692529"/>
            <a:ext cx="1391516" cy="859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Connector: Elbow 87">
            <a:extLst>
              <a:ext uri="{FF2B5EF4-FFF2-40B4-BE49-F238E27FC236}">
                <a16:creationId xmlns:a16="http://schemas.microsoft.com/office/drawing/2014/main" id="{39B46B81-17D8-7AEA-D30A-BEAF51CD0F78}"/>
              </a:ext>
            </a:extLst>
          </p:cNvPr>
          <p:cNvCxnSpPr>
            <a:cxnSpLocks/>
            <a:stCxn id="74" idx="0"/>
            <a:endCxn id="222" idx="2"/>
          </p:cNvCxnSpPr>
          <p:nvPr/>
        </p:nvCxnSpPr>
        <p:spPr>
          <a:xfrm rot="16200000" flipV="1">
            <a:off x="8199249" y="338112"/>
            <a:ext cx="465645" cy="18689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B8B2E14-EE4A-296D-5A87-65821A9D5C74}"/>
              </a:ext>
            </a:extLst>
          </p:cNvPr>
          <p:cNvSpPr/>
          <p:nvPr/>
        </p:nvSpPr>
        <p:spPr>
          <a:xfrm>
            <a:off x="4675474" y="982902"/>
            <a:ext cx="797804" cy="276999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Qroutine</a:t>
            </a:r>
            <a:endParaRPr lang="en-US" sz="1200" b="1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AF1B4EA-6CEB-9F03-9485-0D5517D5B2CC}"/>
              </a:ext>
            </a:extLst>
          </p:cNvPr>
          <p:cNvSpPr/>
          <p:nvPr/>
        </p:nvSpPr>
        <p:spPr>
          <a:xfrm>
            <a:off x="6135665" y="1265715"/>
            <a:ext cx="646279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/>
              <a:t>Qblock</a:t>
            </a:r>
            <a:endParaRPr lang="en-US" sz="1200" b="1" dirty="0"/>
          </a:p>
        </p:txBody>
      </p:sp>
      <p:cxnSp>
        <p:nvCxnSpPr>
          <p:cNvPr id="231" name="Connector: Elbow 87">
            <a:extLst>
              <a:ext uri="{FF2B5EF4-FFF2-40B4-BE49-F238E27FC236}">
                <a16:creationId xmlns:a16="http://schemas.microsoft.com/office/drawing/2014/main" id="{2FB11DD4-DE62-3128-F700-F262ED63A8E4}"/>
              </a:ext>
            </a:extLst>
          </p:cNvPr>
          <p:cNvCxnSpPr>
            <a:cxnSpLocks/>
            <a:stCxn id="230" idx="3"/>
            <a:endCxn id="222" idx="2"/>
          </p:cNvCxnSpPr>
          <p:nvPr/>
        </p:nvCxnSpPr>
        <p:spPr>
          <a:xfrm flipV="1">
            <a:off x="6781944" y="1039745"/>
            <a:ext cx="715671" cy="364470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Connector: Elbow 99">
            <a:extLst>
              <a:ext uri="{FF2B5EF4-FFF2-40B4-BE49-F238E27FC236}">
                <a16:creationId xmlns:a16="http://schemas.microsoft.com/office/drawing/2014/main" id="{BC020598-6E65-91E5-C47B-D09B8FCEBD72}"/>
              </a:ext>
            </a:extLst>
          </p:cNvPr>
          <p:cNvCxnSpPr>
            <a:cxnSpLocks/>
            <a:stCxn id="230" idx="0"/>
            <a:endCxn id="222" idx="1"/>
          </p:cNvCxnSpPr>
          <p:nvPr/>
        </p:nvCxnSpPr>
        <p:spPr>
          <a:xfrm rot="5400000" flipH="1" flipV="1">
            <a:off x="6573882" y="786170"/>
            <a:ext cx="364469" cy="594623"/>
          </a:xfrm>
          <a:prstGeom prst="bentConnector2">
            <a:avLst/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3C7BAB20-4C4D-7F30-325C-7864086B2A05}"/>
              </a:ext>
            </a:extLst>
          </p:cNvPr>
          <p:cNvSpPr txBox="1"/>
          <p:nvPr/>
        </p:nvSpPr>
        <p:spPr>
          <a:xfrm>
            <a:off x="6886035" y="830894"/>
            <a:ext cx="167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cxnSp>
        <p:nvCxnSpPr>
          <p:cNvPr id="243" name="Connector: Elbow 87">
            <a:extLst>
              <a:ext uri="{FF2B5EF4-FFF2-40B4-BE49-F238E27FC236}">
                <a16:creationId xmlns:a16="http://schemas.microsoft.com/office/drawing/2014/main" id="{4D8D47A7-2862-81E0-4757-BA82A7D32128}"/>
              </a:ext>
            </a:extLst>
          </p:cNvPr>
          <p:cNvCxnSpPr>
            <a:cxnSpLocks/>
            <a:stCxn id="229" idx="2"/>
            <a:endCxn id="9" idx="0"/>
          </p:cNvCxnSpPr>
          <p:nvPr/>
        </p:nvCxnSpPr>
        <p:spPr>
          <a:xfrm rot="5400000">
            <a:off x="4087326" y="518339"/>
            <a:ext cx="245489" cy="17286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Connector: Elbow 87">
            <a:extLst>
              <a:ext uri="{FF2B5EF4-FFF2-40B4-BE49-F238E27FC236}">
                <a16:creationId xmlns:a16="http://schemas.microsoft.com/office/drawing/2014/main" id="{29ED93B8-4FFF-EDCB-EEF7-D94C7B95DE75}"/>
              </a:ext>
            </a:extLst>
          </p:cNvPr>
          <p:cNvCxnSpPr>
            <a:cxnSpLocks/>
            <a:stCxn id="229" idx="2"/>
            <a:endCxn id="31" idx="0"/>
          </p:cNvCxnSpPr>
          <p:nvPr/>
        </p:nvCxnSpPr>
        <p:spPr>
          <a:xfrm rot="16200000" flipH="1">
            <a:off x="4653232" y="1681045"/>
            <a:ext cx="1184419" cy="34213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Connector: Elbow 99">
            <a:extLst>
              <a:ext uri="{FF2B5EF4-FFF2-40B4-BE49-F238E27FC236}">
                <a16:creationId xmlns:a16="http://schemas.microsoft.com/office/drawing/2014/main" id="{1A39EA0A-7603-30D1-1FF1-AD06E81F8202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5473278" y="1121402"/>
            <a:ext cx="662387" cy="282813"/>
          </a:xfrm>
          <a:prstGeom prst="bentConnector3">
            <a:avLst>
              <a:gd name="adj1" fmla="val 50000"/>
            </a:avLst>
          </a:prstGeom>
          <a:ln>
            <a:head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897A96F1-843E-E9F8-BA59-43DCC1AB9435}"/>
              </a:ext>
            </a:extLst>
          </p:cNvPr>
          <p:cNvSpPr txBox="1"/>
          <p:nvPr/>
        </p:nvSpPr>
        <p:spPr>
          <a:xfrm>
            <a:off x="5420043" y="887138"/>
            <a:ext cx="680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mBlock</a:t>
            </a:r>
            <a:endParaRPr lang="en-US" sz="1050" b="1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6E9FE68-78F4-CA4B-5028-C51D8FE3653A}"/>
              </a:ext>
            </a:extLst>
          </p:cNvPr>
          <p:cNvSpPr/>
          <p:nvPr/>
        </p:nvSpPr>
        <p:spPr>
          <a:xfrm>
            <a:off x="9681275" y="5280788"/>
            <a:ext cx="853953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Qcompiler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C5D4A16-17F7-84A7-932F-C27BD9559BA4}"/>
              </a:ext>
            </a:extLst>
          </p:cNvPr>
          <p:cNvSpPr/>
          <p:nvPr/>
        </p:nvSpPr>
        <p:spPr>
          <a:xfrm>
            <a:off x="10222637" y="5867291"/>
            <a:ext cx="1122423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QuboCompiler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59F386C-A41D-E514-26F1-5E869B9C632A}"/>
              </a:ext>
            </a:extLst>
          </p:cNvPr>
          <p:cNvSpPr/>
          <p:nvPr/>
        </p:nvSpPr>
        <p:spPr>
          <a:xfrm>
            <a:off x="8941617" y="5867292"/>
            <a:ext cx="1136850" cy="276999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QiskitCompiler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56" name="Connector: Elbow 74">
            <a:extLst>
              <a:ext uri="{FF2B5EF4-FFF2-40B4-BE49-F238E27FC236}">
                <a16:creationId xmlns:a16="http://schemas.microsoft.com/office/drawing/2014/main" id="{3096A562-4E4D-6570-4EB2-0DC23215A7F2}"/>
              </a:ext>
            </a:extLst>
          </p:cNvPr>
          <p:cNvCxnSpPr>
            <a:cxnSpLocks/>
            <a:stCxn id="254" idx="0"/>
            <a:endCxn id="253" idx="2"/>
          </p:cNvCxnSpPr>
          <p:nvPr/>
        </p:nvCxnSpPr>
        <p:spPr>
          <a:xfrm rot="16200000" flipV="1">
            <a:off x="10291299" y="5374740"/>
            <a:ext cx="309504" cy="6755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Connector: Elbow 74">
            <a:extLst>
              <a:ext uri="{FF2B5EF4-FFF2-40B4-BE49-F238E27FC236}">
                <a16:creationId xmlns:a16="http://schemas.microsoft.com/office/drawing/2014/main" id="{06FDF315-A10D-C7C7-7B95-FA90B7C5134B}"/>
              </a:ext>
            </a:extLst>
          </p:cNvPr>
          <p:cNvCxnSpPr>
            <a:cxnSpLocks/>
            <a:stCxn id="255" idx="0"/>
            <a:endCxn id="253" idx="2"/>
          </p:cNvCxnSpPr>
          <p:nvPr/>
        </p:nvCxnSpPr>
        <p:spPr>
          <a:xfrm rot="5400000" flipH="1" flipV="1">
            <a:off x="9654395" y="5413435"/>
            <a:ext cx="309505" cy="5982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3D97322-6192-FC29-E571-30136493C2E2}"/>
              </a:ext>
            </a:extLst>
          </p:cNvPr>
          <p:cNvSpPr/>
          <p:nvPr/>
        </p:nvSpPr>
        <p:spPr>
          <a:xfrm>
            <a:off x="296419" y="4625860"/>
            <a:ext cx="533992" cy="276999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</a:rPr>
              <a:t>Qreal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64" name="Connector: Elbow 4">
            <a:extLst>
              <a:ext uri="{FF2B5EF4-FFF2-40B4-BE49-F238E27FC236}">
                <a16:creationId xmlns:a16="http://schemas.microsoft.com/office/drawing/2014/main" id="{52AE9E4D-BD29-294D-17E2-BD992706CB39}"/>
              </a:ext>
            </a:extLst>
          </p:cNvPr>
          <p:cNvCxnSpPr>
            <a:cxnSpLocks/>
            <a:stCxn id="263" idx="3"/>
            <a:endCxn id="3" idx="2"/>
          </p:cNvCxnSpPr>
          <p:nvPr/>
        </p:nvCxnSpPr>
        <p:spPr>
          <a:xfrm flipV="1">
            <a:off x="830411" y="3557299"/>
            <a:ext cx="96817" cy="12070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30262</TotalTime>
  <Words>79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 Vojinovic</dc:creator>
  <cp:lastModifiedBy>Nebojsa Vojinovic</cp:lastModifiedBy>
  <cp:revision>8</cp:revision>
  <cp:lastPrinted>2023-11-08T22:28:59Z</cp:lastPrinted>
  <dcterms:created xsi:type="dcterms:W3CDTF">2022-12-05T16:26:25Z</dcterms:created>
  <dcterms:modified xsi:type="dcterms:W3CDTF">2023-11-13T23:08:37Z</dcterms:modified>
</cp:coreProperties>
</file>