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6C4A-3365-1E40-06BE-C531B57F7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7462E-F8B4-F65D-2C0F-D5D9466D1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7121C-5A69-2D4A-E356-65193E3E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54D06-9B64-6919-0B76-D5B58A9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30D7A-E1A4-C161-FA92-131F1358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8ABE-47E5-B31B-F6F9-DD72060B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4C253-FFD4-3478-CF20-8A77D3CCF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C2613-4B88-2B02-57CF-91397F76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7195A-62E0-E70A-8AD5-BAE4CD0D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47A8F-B363-B71E-833A-10F62EE0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0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A3D9B-C846-87E5-8B94-CB9B7AF25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FE94E-8445-47F8-C793-AC5772CA2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DE4DD-B4B4-ABB8-2180-F4E56362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A8587-5C08-D082-E5C2-872587EA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35D7D-65BE-537A-C076-AF876A27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4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B53D-A9DC-28CC-CB37-B094F46B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B2639-F00E-F8E4-A901-D3FB4F591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2B34-17DF-33A6-F053-8AF4EB6E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D5997-20D4-8B6E-FE0D-8D8266DF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75B31-4811-1B78-0406-8C0F9363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0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79E0-91C6-6F01-DE9A-7B786B65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DB8DA-0A88-23A7-01D5-BB468278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7739-78C4-4F43-FF56-935B0538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EE31E-3297-7013-DC56-89F87E9F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9CBD-D5F4-A500-549D-421E7766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2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919F-6E1E-15FE-357F-69E1B9E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80884-9AC7-E3FD-F395-B84B2CB25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FC9FB-FF65-54D1-3614-7557D81C4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2F002-AC3E-234C-B6AA-127D9647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8E8E-D7DD-8FA1-3757-D6F8E614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A957E-104B-03D6-D36A-E64062E8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6017-54B2-290C-FB2A-65097F88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47F2D-C781-828E-9E7F-42F091373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5649F-9514-96C9-3EC3-A5E62E5C5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E8A65-850E-AA3D-F557-9B6E82634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A5952-8664-986A-2B75-AAC4F48AF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B9E92-110A-00F3-7E91-DFB3AE42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064FE-6372-71D3-B278-7F172170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87CE2-DB0B-EBF2-C111-51C0FCB9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5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3347-3391-6086-35DD-0727D4EE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E69F-4889-4501-AA37-03A8AD1E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4EDFA-E1A1-8274-685B-09733420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A66EB-51C8-EE48-21AF-637FF751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1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C00A4-3485-5830-7C6C-CF6F50D8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457EA-EEB3-D94A-12E2-3FF5618A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51368-68C1-8C69-D1B6-D8D19FB1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EECC-E502-F19C-CFC3-4312D24A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8947-9D0C-B9EF-80DF-EA30E4C60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09454-AD54-D4DC-864D-185141F26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0D130-61F8-8CC7-8F47-A2FA0A1C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3F84E-9913-A32F-2561-F0F48CC6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759DC-7D51-A991-5B98-1A849A4A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0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3E66-40BF-9030-48E1-9DE4AB8D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3E776-E6A1-8616-75B3-FA161BCBC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63406-7BE3-924C-3B80-4DF9A771E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71556-DA60-D864-9C10-23E56306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88404-4211-7EB5-EC7B-E0121DBB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3CDD2-C7FC-7660-598E-04D82B1A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3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2BDFF-6E71-FE00-872E-151F22C2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D1AE8-C6AF-0157-6E47-4C07F5915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739D4-1E4C-1E56-205D-38E9AF3D8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B17A-16AA-42DF-A693-3B255C004AB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CBBE-59E6-5D6B-8949-1FE3E967A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F1BF-8C39-A679-E17D-2D6799AAA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DCE235B-A4FC-127F-DD55-EB28CC8A8BDD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rot="5400000" flipH="1" flipV="1">
            <a:off x="5465262" y="3312821"/>
            <a:ext cx="1035906" cy="63373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E494730-23A7-B6EF-41D3-A8BCA4602EB5}"/>
              </a:ext>
            </a:extLst>
          </p:cNvPr>
          <p:cNvSpPr/>
          <p:nvPr/>
        </p:nvSpPr>
        <p:spPr>
          <a:xfrm>
            <a:off x="1500845" y="4509700"/>
            <a:ext cx="463780" cy="27699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Qint</a:t>
            </a:r>
            <a:endParaRPr lang="en-US" sz="1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09F3F6-D43D-305E-BF10-236DCC99B848}"/>
              </a:ext>
            </a:extLst>
          </p:cNvPr>
          <p:cNvSpPr/>
          <p:nvPr/>
        </p:nvSpPr>
        <p:spPr>
          <a:xfrm>
            <a:off x="1846320" y="3670718"/>
            <a:ext cx="495650" cy="27699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Qbin</a:t>
            </a:r>
            <a:endParaRPr lang="en-US" sz="1200" b="1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F164970-23F8-8591-04A7-57920012B461}"/>
              </a:ext>
            </a:extLst>
          </p:cNvPr>
          <p:cNvCxnSpPr>
            <a:stCxn id="2" idx="0"/>
            <a:endCxn id="3" idx="2"/>
          </p:cNvCxnSpPr>
          <p:nvPr/>
        </p:nvCxnSpPr>
        <p:spPr>
          <a:xfrm rot="5400000" flipH="1" flipV="1">
            <a:off x="1632449" y="4048004"/>
            <a:ext cx="561983" cy="36141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BD081E6-DA9C-48B0-ACC9-DB7404BA08ED}"/>
              </a:ext>
            </a:extLst>
          </p:cNvPr>
          <p:cNvSpPr/>
          <p:nvPr/>
        </p:nvSpPr>
        <p:spPr>
          <a:xfrm>
            <a:off x="2664111" y="2843974"/>
            <a:ext cx="576504" cy="27699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Qnary</a:t>
            </a:r>
            <a:endParaRPr lang="en-US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4D2397-00FE-AA92-CC79-944374FEF38A}"/>
              </a:ext>
            </a:extLst>
          </p:cNvPr>
          <p:cNvSpPr/>
          <p:nvPr/>
        </p:nvSpPr>
        <p:spPr>
          <a:xfrm>
            <a:off x="3980491" y="1895808"/>
            <a:ext cx="497701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Qdef</a:t>
            </a:r>
            <a:endParaRPr lang="en-US" sz="120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973C81B-D612-9D05-8E5C-D3864F607D1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rot="5400000" flipH="1" flipV="1">
            <a:off x="3255269" y="1869902"/>
            <a:ext cx="671167" cy="127697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23DA8B5-D73C-686B-8EBF-2396209ED86F}"/>
              </a:ext>
            </a:extLst>
          </p:cNvPr>
          <p:cNvSpPr/>
          <p:nvPr/>
        </p:nvSpPr>
        <p:spPr>
          <a:xfrm>
            <a:off x="1323779" y="2824678"/>
            <a:ext cx="575799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Qtype</a:t>
            </a:r>
            <a:endParaRPr lang="en-US" sz="1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94DAEA-27B6-3C3B-314E-68D05BED9930}"/>
              </a:ext>
            </a:extLst>
          </p:cNvPr>
          <p:cNvSpPr/>
          <p:nvPr/>
        </p:nvSpPr>
        <p:spPr>
          <a:xfrm>
            <a:off x="266630" y="3870644"/>
            <a:ext cx="465192" cy="276999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/>
              <a:t>Qbit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516850A-29A9-C22B-534F-C148CCE30253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rot="5400000" flipH="1" flipV="1">
            <a:off x="670969" y="2929935"/>
            <a:ext cx="768967" cy="111245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076AC4-2A9A-83E6-B219-DDAB0AEA5D05}"/>
              </a:ext>
            </a:extLst>
          </p:cNvPr>
          <p:cNvSpPr/>
          <p:nvPr/>
        </p:nvSpPr>
        <p:spPr>
          <a:xfrm>
            <a:off x="4133336" y="2834738"/>
            <a:ext cx="508474" cy="276999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Qcell</a:t>
            </a:r>
            <a:endParaRPr lang="en-US" sz="1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B8730A-C393-E576-58F5-18E6A8799C8E}"/>
              </a:ext>
            </a:extLst>
          </p:cNvPr>
          <p:cNvSpPr/>
          <p:nvPr/>
        </p:nvSpPr>
        <p:spPr>
          <a:xfrm>
            <a:off x="798601" y="3875262"/>
            <a:ext cx="579005" cy="276999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Qbool</a:t>
            </a:r>
            <a:endParaRPr lang="en-US" sz="1200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50BBC2B-CEEC-E9EC-A9A1-6E501772CA77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rot="5400000" flipH="1" flipV="1">
            <a:off x="2356076" y="1843766"/>
            <a:ext cx="763525" cy="329946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70E55DF-E623-9914-AB4A-FEEB1FE156EA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rot="5400000" flipH="1" flipV="1">
            <a:off x="2063946" y="1547018"/>
            <a:ext cx="758907" cy="388834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BBB7865-DC3B-348D-851C-F52F470B82F7}"/>
              </a:ext>
            </a:extLst>
          </p:cNvPr>
          <p:cNvCxnSpPr>
            <a:cxnSpLocks/>
            <a:stCxn id="21" idx="0"/>
            <a:endCxn id="9" idx="2"/>
          </p:cNvCxnSpPr>
          <p:nvPr/>
        </p:nvCxnSpPr>
        <p:spPr>
          <a:xfrm rot="16200000" flipV="1">
            <a:off x="3977493" y="2424657"/>
            <a:ext cx="661931" cy="15823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448E62D-B460-EBAD-95B3-4DAA5D07DCC9}"/>
              </a:ext>
            </a:extLst>
          </p:cNvPr>
          <p:cNvSpPr/>
          <p:nvPr/>
        </p:nvSpPr>
        <p:spPr>
          <a:xfrm>
            <a:off x="6071496" y="2834738"/>
            <a:ext cx="457177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Qop</a:t>
            </a:r>
            <a:endParaRPr lang="en-US" sz="12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6945E7-A5D7-2344-D081-26FCCCE4C8D3}"/>
              </a:ext>
            </a:extLst>
          </p:cNvPr>
          <p:cNvSpPr/>
          <p:nvPr/>
        </p:nvSpPr>
        <p:spPr>
          <a:xfrm>
            <a:off x="2193261" y="4509699"/>
            <a:ext cx="688009" cy="27699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Qwhole</a:t>
            </a:r>
            <a:endParaRPr lang="en-US" sz="1200" b="1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07C5655-4152-7C3F-20B1-1FA57FD03F35}"/>
              </a:ext>
            </a:extLst>
          </p:cNvPr>
          <p:cNvCxnSpPr>
            <a:cxnSpLocks/>
            <a:stCxn id="41" idx="0"/>
            <a:endCxn id="3" idx="2"/>
          </p:cNvCxnSpPr>
          <p:nvPr/>
        </p:nvCxnSpPr>
        <p:spPr>
          <a:xfrm rot="16200000" flipV="1">
            <a:off x="2034715" y="4007147"/>
            <a:ext cx="561982" cy="44312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6E183E2-C9F1-9D21-83CB-ED563977C2D0}"/>
              </a:ext>
            </a:extLst>
          </p:cNvPr>
          <p:cNvSpPr/>
          <p:nvPr/>
        </p:nvSpPr>
        <p:spPr>
          <a:xfrm>
            <a:off x="5284318" y="4147643"/>
            <a:ext cx="764056" cy="27699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QnaryOp</a:t>
            </a:r>
            <a:endParaRPr lang="en-US" sz="12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A69BAF-CDB6-125E-E7D1-9E379F656A59}"/>
              </a:ext>
            </a:extLst>
          </p:cNvPr>
          <p:cNvSpPr/>
          <p:nvPr/>
        </p:nvSpPr>
        <p:spPr>
          <a:xfrm>
            <a:off x="6622980" y="3739944"/>
            <a:ext cx="696024" cy="27699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QcellOp</a:t>
            </a:r>
            <a:endParaRPr lang="en-US" sz="1200" b="1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747149E-349A-A0A8-1AEC-62239E0DF286}"/>
              </a:ext>
            </a:extLst>
          </p:cNvPr>
          <p:cNvCxnSpPr>
            <a:stCxn id="45" idx="0"/>
            <a:endCxn id="6" idx="2"/>
          </p:cNvCxnSpPr>
          <p:nvPr/>
        </p:nvCxnSpPr>
        <p:spPr>
          <a:xfrm rot="16200000" flipV="1">
            <a:off x="3796020" y="2277316"/>
            <a:ext cx="1026670" cy="271398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B32DD5E-CBF5-A936-485F-C958CA28B615}"/>
              </a:ext>
            </a:extLst>
          </p:cNvPr>
          <p:cNvCxnSpPr>
            <a:stCxn id="46" idx="0"/>
            <a:endCxn id="31" idx="2"/>
          </p:cNvCxnSpPr>
          <p:nvPr/>
        </p:nvCxnSpPr>
        <p:spPr>
          <a:xfrm rot="16200000" flipV="1">
            <a:off x="6321436" y="3090387"/>
            <a:ext cx="628207" cy="67090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045849-0AD6-ABE1-F082-7E828AE63319}"/>
              </a:ext>
            </a:extLst>
          </p:cNvPr>
          <p:cNvCxnSpPr>
            <a:cxnSpLocks/>
            <a:stCxn id="46" idx="0"/>
            <a:endCxn id="21" idx="2"/>
          </p:cNvCxnSpPr>
          <p:nvPr/>
        </p:nvCxnSpPr>
        <p:spPr>
          <a:xfrm rot="16200000" flipV="1">
            <a:off x="5365180" y="2134131"/>
            <a:ext cx="628207" cy="258341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18AA8A6-1638-7A60-22C7-DE7ACA1A5FAC}"/>
              </a:ext>
            </a:extLst>
          </p:cNvPr>
          <p:cNvSpPr/>
          <p:nvPr/>
        </p:nvSpPr>
        <p:spPr>
          <a:xfrm>
            <a:off x="5078913" y="4778900"/>
            <a:ext cx="532518" cy="27699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Qadd</a:t>
            </a:r>
            <a:endParaRPr lang="en-US" sz="1200" b="1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AD8A046-C006-C818-1C41-958DF3653A19}"/>
              </a:ext>
            </a:extLst>
          </p:cNvPr>
          <p:cNvCxnSpPr>
            <a:cxnSpLocks/>
            <a:stCxn id="67" idx="0"/>
            <a:endCxn id="45" idx="2"/>
          </p:cNvCxnSpPr>
          <p:nvPr/>
        </p:nvCxnSpPr>
        <p:spPr>
          <a:xfrm rot="5400000" flipH="1" flipV="1">
            <a:off x="5328630" y="4441184"/>
            <a:ext cx="354258" cy="32117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DA8475A-78AC-1B69-81A0-E8DE7A1D7D78}"/>
              </a:ext>
            </a:extLst>
          </p:cNvPr>
          <p:cNvGrpSpPr/>
          <p:nvPr/>
        </p:nvGrpSpPr>
        <p:grpSpPr>
          <a:xfrm>
            <a:off x="9707925" y="2447101"/>
            <a:ext cx="985021" cy="513078"/>
            <a:chOff x="6749231" y="1757230"/>
            <a:chExt cx="985021" cy="51307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9357467-99BD-19A8-98F9-49C8EC8BDB54}"/>
                </a:ext>
              </a:extLst>
            </p:cNvPr>
            <p:cNvSpPr/>
            <p:nvPr/>
          </p:nvSpPr>
          <p:spPr>
            <a:xfrm>
              <a:off x="6749231" y="1993309"/>
              <a:ext cx="683200" cy="276999"/>
            </a:xfrm>
            <a:prstGeom prst="rect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dk1"/>
                  </a:solidFill>
                </a:rPr>
                <a:t>Qassign</a:t>
              </a:r>
              <a:endParaRPr 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A1C4A0B-018C-C07E-0B60-F677D68F0D63}"/>
                </a:ext>
              </a:extLst>
            </p:cNvPr>
            <p:cNvSpPr/>
            <p:nvPr/>
          </p:nvSpPr>
          <p:spPr>
            <a:xfrm>
              <a:off x="7130610" y="1757230"/>
              <a:ext cx="603642" cy="306467"/>
            </a:xfrm>
            <a:prstGeom prst="roundRect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accent1"/>
                  </a:solidFill>
                </a:rPr>
                <a:t>Qtype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30FD30E2-4A2E-F09E-8E5A-0BDFCFAE0301}"/>
              </a:ext>
            </a:extLst>
          </p:cNvPr>
          <p:cNvSpPr/>
          <p:nvPr/>
        </p:nvSpPr>
        <p:spPr>
          <a:xfrm>
            <a:off x="9521226" y="1895808"/>
            <a:ext cx="1046768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Qassignment</a:t>
            </a:r>
            <a:endParaRPr lang="en-US" sz="1200" b="1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974E1847-4CB0-DD29-068B-2DAB61039EE3}"/>
              </a:ext>
            </a:extLst>
          </p:cNvPr>
          <p:cNvCxnSpPr>
            <a:cxnSpLocks/>
            <a:stCxn id="71" idx="0"/>
            <a:endCxn id="74" idx="2"/>
          </p:cNvCxnSpPr>
          <p:nvPr/>
        </p:nvCxnSpPr>
        <p:spPr>
          <a:xfrm rot="16200000" flipV="1">
            <a:off x="9791882" y="2425536"/>
            <a:ext cx="510373" cy="491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91ECCC9-10C8-0AF9-7B48-F5971DFF8BCF}"/>
              </a:ext>
            </a:extLst>
          </p:cNvPr>
          <p:cNvGrpSpPr/>
          <p:nvPr/>
        </p:nvGrpSpPr>
        <p:grpSpPr>
          <a:xfrm>
            <a:off x="7967570" y="4029603"/>
            <a:ext cx="930102" cy="513078"/>
            <a:chOff x="6804150" y="1757230"/>
            <a:chExt cx="930102" cy="51307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E016007-0B35-D602-9DD5-E42437A62A43}"/>
                </a:ext>
              </a:extLst>
            </p:cNvPr>
            <p:cNvSpPr/>
            <p:nvPr/>
          </p:nvSpPr>
          <p:spPr>
            <a:xfrm>
              <a:off x="6804150" y="1993309"/>
              <a:ext cx="573363" cy="276999"/>
            </a:xfrm>
            <a:prstGeom prst="rect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dk1"/>
                  </a:solidFill>
                </a:rPr>
                <a:t>Qexpr</a:t>
              </a:r>
              <a:endParaRPr 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9F83B653-5A09-6C6E-0947-23E626A5DF01}"/>
                </a:ext>
              </a:extLst>
            </p:cNvPr>
            <p:cNvSpPr/>
            <p:nvPr/>
          </p:nvSpPr>
          <p:spPr>
            <a:xfrm>
              <a:off x="7130610" y="1757230"/>
              <a:ext cx="603642" cy="306467"/>
            </a:xfrm>
            <a:prstGeom prst="roundRect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accent1"/>
                  </a:solidFill>
                </a:rPr>
                <a:t>Qtype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C6D73E36-E729-6A0D-5751-3DB3311BD322}"/>
              </a:ext>
            </a:extLst>
          </p:cNvPr>
          <p:cNvSpPr/>
          <p:nvPr/>
        </p:nvSpPr>
        <p:spPr>
          <a:xfrm>
            <a:off x="7764461" y="2821679"/>
            <a:ext cx="985434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Qexpression</a:t>
            </a:r>
            <a:endParaRPr lang="en-US" sz="1200" b="1" dirty="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3AEF4D8-12EC-6B5C-AC89-33CF205607AA}"/>
              </a:ext>
            </a:extLst>
          </p:cNvPr>
          <p:cNvCxnSpPr>
            <a:cxnSpLocks/>
            <a:stCxn id="85" idx="0"/>
            <a:endCxn id="87" idx="2"/>
          </p:cNvCxnSpPr>
          <p:nvPr/>
        </p:nvCxnSpPr>
        <p:spPr>
          <a:xfrm rot="5400000" flipH="1" flipV="1">
            <a:off x="7672213" y="3680717"/>
            <a:ext cx="1167004" cy="292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FCD034-62FA-EAEC-87F0-304CA8DCBE03}"/>
              </a:ext>
            </a:extLst>
          </p:cNvPr>
          <p:cNvGrpSpPr/>
          <p:nvPr/>
        </p:nvGrpSpPr>
        <p:grpSpPr>
          <a:xfrm>
            <a:off x="8749896" y="2034307"/>
            <a:ext cx="771331" cy="925871"/>
            <a:chOff x="7667743" y="815107"/>
            <a:chExt cx="771331" cy="925871"/>
          </a:xfrm>
        </p:grpSpPr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5FE79A39-F578-8637-37E1-F536D85FDDAD}"/>
                </a:ext>
              </a:extLst>
            </p:cNvPr>
            <p:cNvCxnSpPr>
              <a:cxnSpLocks/>
              <a:stCxn id="74" idx="1"/>
              <a:endCxn id="87" idx="3"/>
            </p:cNvCxnSpPr>
            <p:nvPr/>
          </p:nvCxnSpPr>
          <p:spPr>
            <a:xfrm rot="10800000" flipV="1">
              <a:off x="7667743" y="815107"/>
              <a:ext cx="771331" cy="925871"/>
            </a:xfrm>
            <a:prstGeom prst="bentConnector3">
              <a:avLst/>
            </a:prstGeom>
            <a:ln>
              <a:headEnd type="diamond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F97DD47-2F88-72DE-7C9E-391E4DE5F58F}"/>
                </a:ext>
              </a:extLst>
            </p:cNvPr>
            <p:cNvSpPr txBox="1"/>
            <p:nvPr/>
          </p:nvSpPr>
          <p:spPr>
            <a:xfrm>
              <a:off x="7750867" y="1006765"/>
              <a:ext cx="686641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mpExpr</a:t>
              </a:r>
              <a:endParaRPr lang="en-US" sz="1050" b="1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FF5A545-1478-3DD2-F582-97D0BEB4E73C}"/>
              </a:ext>
            </a:extLst>
          </p:cNvPr>
          <p:cNvGrpSpPr/>
          <p:nvPr/>
        </p:nvGrpSpPr>
        <p:grpSpPr>
          <a:xfrm>
            <a:off x="4478192" y="1895808"/>
            <a:ext cx="5043034" cy="253916"/>
            <a:chOff x="3902475" y="676608"/>
            <a:chExt cx="5043034" cy="25391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218D083-9651-3A5A-5CF9-F7045FB989A5}"/>
                </a:ext>
              </a:extLst>
            </p:cNvPr>
            <p:cNvCxnSpPr>
              <a:cxnSpLocks/>
              <a:stCxn id="74" idx="1"/>
              <a:endCxn id="9" idx="3"/>
            </p:cNvCxnSpPr>
            <p:nvPr/>
          </p:nvCxnSpPr>
          <p:spPr>
            <a:xfrm flipH="1">
              <a:off x="3902475" y="815108"/>
              <a:ext cx="5043034" cy="0"/>
            </a:xfrm>
            <a:prstGeom prst="line">
              <a:avLst/>
            </a:prstGeom>
            <a:ln>
              <a:headEnd type="diamond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0392400-2248-29F8-61FC-629A4ADE796C}"/>
                </a:ext>
              </a:extLst>
            </p:cNvPr>
            <p:cNvSpPr txBox="1"/>
            <p:nvPr/>
          </p:nvSpPr>
          <p:spPr>
            <a:xfrm>
              <a:off x="7461310" y="676608"/>
              <a:ext cx="85867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mpAssignee</a:t>
              </a:r>
              <a:endParaRPr lang="en-US" sz="1050" b="1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6D92CE-8B35-39D4-52FD-9E67C0A3CB3E}"/>
              </a:ext>
            </a:extLst>
          </p:cNvPr>
          <p:cNvGrpSpPr/>
          <p:nvPr/>
        </p:nvGrpSpPr>
        <p:grpSpPr>
          <a:xfrm>
            <a:off x="4478192" y="2034308"/>
            <a:ext cx="2535404" cy="800430"/>
            <a:chOff x="2683287" y="815108"/>
            <a:chExt cx="2535404" cy="800430"/>
          </a:xfrm>
        </p:grpSpPr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F9BFC749-1AF4-A4D3-3D5A-AEB6EC432B6F}"/>
                </a:ext>
              </a:extLst>
            </p:cNvPr>
            <p:cNvCxnSpPr>
              <a:cxnSpLocks/>
              <a:stCxn id="31" idx="0"/>
              <a:endCxn id="9" idx="3"/>
            </p:cNvCxnSpPr>
            <p:nvPr/>
          </p:nvCxnSpPr>
          <p:spPr>
            <a:xfrm rot="16200000" flipV="1">
              <a:off x="3194019" y="304376"/>
              <a:ext cx="800430" cy="1821893"/>
            </a:xfrm>
            <a:prstGeom prst="bentConnector2">
              <a:avLst/>
            </a:prstGeom>
            <a:ln>
              <a:headEnd type="diamond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01055D7-4266-1F6F-061C-FD683889495B}"/>
                </a:ext>
              </a:extLst>
            </p:cNvPr>
            <p:cNvSpPr txBox="1"/>
            <p:nvPr/>
          </p:nvSpPr>
          <p:spPr>
            <a:xfrm>
              <a:off x="4458987" y="1280452"/>
              <a:ext cx="7597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mpInputs</a:t>
              </a:r>
              <a:endParaRPr lang="en-US" sz="1050" b="1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3A48E82-1D30-9754-FAFE-6F9D232FED4E}"/>
                </a:ext>
              </a:extLst>
            </p:cNvPr>
            <p:cNvSpPr txBox="1"/>
            <p:nvPr/>
          </p:nvSpPr>
          <p:spPr>
            <a:xfrm>
              <a:off x="3801797" y="1294906"/>
              <a:ext cx="7597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b="1" dirty="0" err="1"/>
                <a:t>mpOutput</a:t>
              </a:r>
              <a:endParaRPr lang="en-US" sz="1050" b="1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933C8DD-C858-BD19-BE1C-61ADD6DE9F3D}"/>
              </a:ext>
            </a:extLst>
          </p:cNvPr>
          <p:cNvGrpSpPr/>
          <p:nvPr/>
        </p:nvGrpSpPr>
        <p:grpSpPr>
          <a:xfrm>
            <a:off x="6528673" y="2821679"/>
            <a:ext cx="1235788" cy="253916"/>
            <a:chOff x="5918132" y="1602479"/>
            <a:chExt cx="1235788" cy="253916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39B5E9E-324F-6AC7-BC6A-E66D55B2D887}"/>
                </a:ext>
              </a:extLst>
            </p:cNvPr>
            <p:cNvCxnSpPr>
              <a:cxnSpLocks/>
              <a:stCxn id="87" idx="1"/>
              <a:endCxn id="31" idx="3"/>
            </p:cNvCxnSpPr>
            <p:nvPr/>
          </p:nvCxnSpPr>
          <p:spPr>
            <a:xfrm flipH="1">
              <a:off x="5918132" y="1740979"/>
              <a:ext cx="1235788" cy="13059"/>
            </a:xfrm>
            <a:prstGeom prst="line">
              <a:avLst/>
            </a:prstGeom>
            <a:ln>
              <a:headEnd type="diamond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242528E-B1A8-550C-CF41-3EDCC8D70BC4}"/>
                </a:ext>
              </a:extLst>
            </p:cNvPr>
            <p:cNvSpPr txBox="1"/>
            <p:nvPr/>
          </p:nvSpPr>
          <p:spPr>
            <a:xfrm>
              <a:off x="6361471" y="1602479"/>
              <a:ext cx="686641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mpRoot</a:t>
              </a:r>
              <a:endParaRPr lang="en-US" sz="1050" b="1" dirty="0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773C8D8-8B08-01E5-A51B-870CD7294884}"/>
              </a:ext>
            </a:extLst>
          </p:cNvPr>
          <p:cNvSpPr/>
          <p:nvPr/>
        </p:nvSpPr>
        <p:spPr>
          <a:xfrm>
            <a:off x="8619484" y="3602680"/>
            <a:ext cx="1290931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Qsolver</a:t>
            </a:r>
            <a:r>
              <a:rPr lang="en-US" sz="1200" b="1" dirty="0"/>
              <a:t>::Samples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8300F23-26E1-A856-69F8-1A727F88C3BE}"/>
              </a:ext>
            </a:extLst>
          </p:cNvPr>
          <p:cNvGrpSpPr/>
          <p:nvPr/>
        </p:nvGrpSpPr>
        <p:grpSpPr>
          <a:xfrm>
            <a:off x="8749895" y="3108089"/>
            <a:ext cx="967912" cy="494591"/>
            <a:chOff x="7895530" y="-5070"/>
            <a:chExt cx="967912" cy="494591"/>
          </a:xfrm>
        </p:grpSpPr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A5611DAF-9DDB-7874-5A4D-26B3F6AEDE4D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7895530" y="-5070"/>
              <a:ext cx="515055" cy="494591"/>
            </a:xfrm>
            <a:prstGeom prst="bentConnector2">
              <a:avLst/>
            </a:prstGeom>
            <a:ln>
              <a:headEnd type="diamond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DA42F4C-CF57-1088-BD65-20D21AD765E1}"/>
                </a:ext>
              </a:extLst>
            </p:cNvPr>
            <p:cNvSpPr txBox="1"/>
            <p:nvPr/>
          </p:nvSpPr>
          <p:spPr>
            <a:xfrm>
              <a:off x="7978655" y="58523"/>
              <a:ext cx="88478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mpSolutions</a:t>
              </a:r>
              <a:endParaRPr lang="en-US" sz="1050" b="1" dirty="0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96DF9F1-C34E-E790-C3AB-9AFCFAB77C32}"/>
              </a:ext>
            </a:extLst>
          </p:cNvPr>
          <p:cNvSpPr/>
          <p:nvPr/>
        </p:nvSpPr>
        <p:spPr>
          <a:xfrm>
            <a:off x="4819779" y="2279797"/>
            <a:ext cx="634468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Qvalue</a:t>
            </a:r>
            <a:endParaRPr lang="en-US" sz="1200" b="1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38826ED-7B16-0A22-7296-932234DEF1B6}"/>
              </a:ext>
            </a:extLst>
          </p:cNvPr>
          <p:cNvGrpSpPr/>
          <p:nvPr/>
        </p:nvGrpSpPr>
        <p:grpSpPr>
          <a:xfrm>
            <a:off x="4641810" y="2556796"/>
            <a:ext cx="840806" cy="657298"/>
            <a:chOff x="8551792" y="-25168"/>
            <a:chExt cx="840806" cy="657298"/>
          </a:xfrm>
        </p:grpSpPr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57640E16-7D7E-0155-21D2-2C047C0DC7E1}"/>
                </a:ext>
              </a:extLst>
            </p:cNvPr>
            <p:cNvCxnSpPr>
              <a:cxnSpLocks/>
              <a:stCxn id="21" idx="3"/>
              <a:endCxn id="123" idx="2"/>
            </p:cNvCxnSpPr>
            <p:nvPr/>
          </p:nvCxnSpPr>
          <p:spPr>
            <a:xfrm flipV="1">
              <a:off x="8551792" y="-25168"/>
              <a:ext cx="495203" cy="416442"/>
            </a:xfrm>
            <a:prstGeom prst="bentConnector2">
              <a:avLst/>
            </a:prstGeom>
            <a:ln>
              <a:headEnd type="diamond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0067998-7B0D-2298-62E2-E6BD2EF67F66}"/>
                </a:ext>
              </a:extLst>
            </p:cNvPr>
            <p:cNvSpPr txBox="1"/>
            <p:nvPr/>
          </p:nvSpPr>
          <p:spPr>
            <a:xfrm>
              <a:off x="8572167" y="378214"/>
              <a:ext cx="8204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mSolutions</a:t>
              </a:r>
              <a:endParaRPr lang="en-US" sz="1050" b="1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BC199A0-EFF5-216F-03CC-636E44A00DBF}"/>
              </a:ext>
            </a:extLst>
          </p:cNvPr>
          <p:cNvGrpSpPr/>
          <p:nvPr/>
        </p:nvGrpSpPr>
        <p:grpSpPr>
          <a:xfrm>
            <a:off x="3240615" y="2750476"/>
            <a:ext cx="901950" cy="253916"/>
            <a:chOff x="2512498" y="1378876"/>
            <a:chExt cx="901950" cy="253916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4E9FA2D-1B54-E5E8-0B0A-5AD4AEE811A0}"/>
                </a:ext>
              </a:extLst>
            </p:cNvPr>
            <p:cNvCxnSpPr>
              <a:cxnSpLocks/>
              <a:stCxn id="6" idx="3"/>
              <a:endCxn id="21" idx="1"/>
            </p:cNvCxnSpPr>
            <p:nvPr/>
          </p:nvCxnSpPr>
          <p:spPr>
            <a:xfrm flipV="1">
              <a:off x="2512498" y="1601638"/>
              <a:ext cx="892721" cy="9236"/>
            </a:xfrm>
            <a:prstGeom prst="line">
              <a:avLst/>
            </a:prstGeom>
            <a:ln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CC11935-71E9-5276-6111-CA720EF63389}"/>
                </a:ext>
              </a:extLst>
            </p:cNvPr>
            <p:cNvSpPr txBox="1"/>
            <p:nvPr/>
          </p:nvSpPr>
          <p:spPr>
            <a:xfrm>
              <a:off x="2555770" y="1378876"/>
              <a:ext cx="8586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mCells</a:t>
              </a:r>
              <a:endParaRPr lang="en-US" sz="1050" b="1" dirty="0"/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2537A31-4055-36A8-F3DB-88997DA03ABD}"/>
              </a:ext>
            </a:extLst>
          </p:cNvPr>
          <p:cNvCxnSpPr>
            <a:stCxn id="3" idx="0"/>
            <a:endCxn id="6" idx="2"/>
          </p:cNvCxnSpPr>
          <p:nvPr/>
        </p:nvCxnSpPr>
        <p:spPr>
          <a:xfrm rot="5400000" flipH="1" flipV="1">
            <a:off x="2248382" y="2966737"/>
            <a:ext cx="549745" cy="85821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98B74EC-EB03-31A4-7AC2-95B99C16EF87}"/>
              </a:ext>
            </a:extLst>
          </p:cNvPr>
          <p:cNvCxnSpPr>
            <a:stCxn id="3" idx="0"/>
            <a:endCxn id="12" idx="2"/>
          </p:cNvCxnSpPr>
          <p:nvPr/>
        </p:nvCxnSpPr>
        <p:spPr>
          <a:xfrm rot="16200000" flipV="1">
            <a:off x="1568392" y="3144965"/>
            <a:ext cx="569041" cy="48246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42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6187</TotalTime>
  <Words>31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Nebojsa Vojinovic</dc:creator>
  <cp:lastModifiedBy>Nebojsa Vojinovic</cp:lastModifiedBy>
  <cp:revision>3</cp:revision>
  <dcterms:created xsi:type="dcterms:W3CDTF">2022-12-05T16:26:25Z</dcterms:created>
  <dcterms:modified xsi:type="dcterms:W3CDTF">2022-12-09T23:34:13Z</dcterms:modified>
</cp:coreProperties>
</file>