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406D-2A38-A164-381F-FE0B7051E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062C-EB40-6141-6322-0052421A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D190-C0FD-E619-B1F1-81DE1F63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CD9C-83C3-9911-E9A1-C4716FF0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F329-3CEE-1016-7AEA-D0D3296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9023-FD8B-3406-75CD-C3283AF8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2C1C3-EFC9-958D-81D2-EC957ABA9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3AB8A-C2CB-CE2F-62DA-868570D5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4B98-0544-597D-92F5-8C97A462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D29C-4FCB-1C2E-F287-87AC52C7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EA41-3BCA-86B4-219D-02DC62191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FF7BA-133B-65E3-4370-623185DF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AAFD-5831-ED85-3257-1882E243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4B52-5015-DCDE-AB97-F39843B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012F-B643-37EE-7BAB-09D8E363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EBD4-BB4C-494C-DB75-74FD4460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B1CF-E812-882B-1470-616812D3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8AF9-6C7F-3D1C-2D40-780AA8EE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A382-17BB-02EC-99B1-CD5DBD60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9F5D-E13A-E872-328A-1E872AE6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723-A46F-AA34-23FA-F71A9E5A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AFFAA-D43B-5FF4-BFF5-1842A7B7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6FDF-145B-E19E-18E7-9F91DBDE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CDB9-054E-DCC0-1F01-1E1D82C2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733C-AD22-0A61-12DB-E17C5234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BD26-B925-B926-FA67-30ABB73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2D74-D9E0-5EF8-7807-DEF959F4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46A6-EC43-3A34-6221-42476A60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AE56-3602-03F5-BBAB-8C4315A3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458E1-FD88-6A76-8995-E3733DCA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17A1-4AE2-CCB6-9A8E-74A0EEA8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FB98-DA80-5E80-7EFD-09667795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25C7-400B-DCEE-0286-F5E34E00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F1D3-994F-9D9B-6D5A-BBC3DA82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58404-7CF2-3EE5-E4F0-C937FED1B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E6BFD-D5B9-3829-6DB5-89B423031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77108-51F3-B63D-90C8-C9DDFD7E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A9F7-FFBC-EDDA-2451-D4F31E68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0DD86-4119-55CF-4A9E-A2BB0935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1776-9611-AFF2-044C-D1B41B92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65DCA-3A50-20F9-6EF3-11D7E08B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F8E5-7915-E87E-C391-F7EBECA7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F84C-408A-9AA1-9ED4-05D53A79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97E8F-8A4B-EEC1-A429-D4011F0A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26357-677A-A0A5-B51C-EA946208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3B8AB-5514-185B-E534-288B40E0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7710-4E50-2506-0EC4-C3CD09D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D323-579B-2907-DC91-11A28068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9248A-EF35-0913-5606-D23C76D04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34A-8FEE-980C-C771-CA75369B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471A-2604-28A8-B6CA-1C6E0B3A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F229-CAD5-B785-BD31-0A93AD94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741F-56B4-6B76-697A-B82EE436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92248-8F1D-A2F2-87B2-B4EB84555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936EA-8459-FC9B-26AE-3014E696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44DD-46AA-D585-6602-E6D701AA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594D3-4B56-9A71-08C8-045B83F0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3EAD1-E903-CC98-11CC-59ED7D5B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8FDA-7837-4435-9BD9-5799FAFC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1540-7F53-4AED-B4CF-C5F2A7D4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CB86-B00E-CBAE-410E-021B04C29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AAF38-E345-4BD6-8898-EA0A22AAAED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8AE2-45CE-CEB3-D30D-3E1D91EEF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6525-0639-F2F2-11A7-89CD5CCD5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267E6-C59F-46B7-A51F-0A0045C5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60A13-3195-82FA-FD78-89B5E55519F1}"/>
              </a:ext>
            </a:extLst>
          </p:cNvPr>
          <p:cNvSpPr txBox="1"/>
          <p:nvPr/>
        </p:nvSpPr>
        <p:spPr>
          <a:xfrm>
            <a:off x="527649" y="948905"/>
            <a:ext cx="49170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</a:t>
            </a:r>
          </a:p>
          <a:p>
            <a:pPr algn="ctr"/>
            <a:r>
              <a:rPr lang="en-US" dirty="0"/>
              <a:t>a1</a:t>
            </a:r>
          </a:p>
          <a:p>
            <a:pPr algn="ctr"/>
            <a:r>
              <a:rPr lang="en-US" dirty="0"/>
              <a:t>a2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F84C-E9E6-4547-B255-DEE1F5EA0BDA}"/>
              </a:ext>
            </a:extLst>
          </p:cNvPr>
          <p:cNvSpPr txBox="1"/>
          <p:nvPr/>
        </p:nvSpPr>
        <p:spPr>
          <a:xfrm>
            <a:off x="1447803" y="948905"/>
            <a:ext cx="491706" cy="923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b0</a:t>
            </a:r>
          </a:p>
          <a:p>
            <a:pPr algn="ctr"/>
            <a:r>
              <a:rPr lang="en-US" dirty="0"/>
              <a:t>b1</a:t>
            </a:r>
          </a:p>
          <a:p>
            <a:pPr algn="ctr"/>
            <a:r>
              <a:rPr lang="en-US" dirty="0"/>
              <a:t>b2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09EBD-D55D-60F3-FEE8-36F1E7508E5C}"/>
              </a:ext>
            </a:extLst>
          </p:cNvPr>
          <p:cNvSpPr txBox="1"/>
          <p:nvPr/>
        </p:nvSpPr>
        <p:spPr>
          <a:xfrm>
            <a:off x="527649" y="336429"/>
            <a:ext cx="4917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B8C9F-8838-184A-9DAA-959D7C068CD7}"/>
              </a:ext>
            </a:extLst>
          </p:cNvPr>
          <p:cNvSpPr txBox="1"/>
          <p:nvPr/>
        </p:nvSpPr>
        <p:spPr>
          <a:xfrm>
            <a:off x="1447803" y="336429"/>
            <a:ext cx="491706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E065-C2BE-61AF-B890-166B83B5819A}"/>
              </a:ext>
            </a:extLst>
          </p:cNvPr>
          <p:cNvSpPr txBox="1"/>
          <p:nvPr/>
        </p:nvSpPr>
        <p:spPr>
          <a:xfrm>
            <a:off x="1094835" y="336429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1BD947-A995-AC94-6FFE-81BB04B4FCAF}"/>
              </a:ext>
            </a:extLst>
          </p:cNvPr>
          <p:cNvCxnSpPr/>
          <p:nvPr/>
        </p:nvCxnSpPr>
        <p:spPr>
          <a:xfrm flipV="1">
            <a:off x="388189" y="783395"/>
            <a:ext cx="1828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BDBFB-C973-B8FC-AF3D-5C0AE44DD9CC}"/>
              </a:ext>
            </a:extLst>
          </p:cNvPr>
          <p:cNvSpPr txBox="1"/>
          <p:nvPr/>
        </p:nvSpPr>
        <p:spPr>
          <a:xfrm>
            <a:off x="1086929" y="1225904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24585-A636-DCB2-69EF-6DA78EC42751}"/>
              </a:ext>
            </a:extLst>
          </p:cNvPr>
          <p:cNvSpPr txBox="1"/>
          <p:nvPr/>
        </p:nvSpPr>
        <p:spPr>
          <a:xfrm>
            <a:off x="2074658" y="1225904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D7050-5C43-E093-6AFA-97B0E3B50282}"/>
              </a:ext>
            </a:extLst>
          </p:cNvPr>
          <p:cNvSpPr txBox="1"/>
          <p:nvPr/>
        </p:nvSpPr>
        <p:spPr>
          <a:xfrm>
            <a:off x="2534728" y="948905"/>
            <a:ext cx="49170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</a:t>
            </a:r>
          </a:p>
          <a:p>
            <a:pPr algn="ctr"/>
            <a:r>
              <a:rPr lang="en-US" dirty="0"/>
              <a:t>a1</a:t>
            </a:r>
          </a:p>
          <a:p>
            <a:pPr algn="ctr"/>
            <a:r>
              <a:rPr lang="en-US" dirty="0"/>
              <a:t>a2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C2AE1-A416-7046-9AA2-67B518EF5938}"/>
              </a:ext>
            </a:extLst>
          </p:cNvPr>
          <p:cNvSpPr txBox="1"/>
          <p:nvPr/>
        </p:nvSpPr>
        <p:spPr>
          <a:xfrm>
            <a:off x="3454881" y="1225904"/>
            <a:ext cx="112574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b0 b1 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02A04-DE41-0450-BF8E-96AE132DC409}"/>
              </a:ext>
            </a:extLst>
          </p:cNvPr>
          <p:cNvSpPr txBox="1"/>
          <p:nvPr/>
        </p:nvSpPr>
        <p:spPr>
          <a:xfrm>
            <a:off x="3094008" y="1225904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B0E36-13F5-7575-8A69-858D506AF05B}"/>
              </a:ext>
            </a:extLst>
          </p:cNvPr>
          <p:cNvSpPr txBox="1"/>
          <p:nvPr/>
        </p:nvSpPr>
        <p:spPr>
          <a:xfrm>
            <a:off x="4728718" y="1225904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14741-195A-CB3E-BE08-71A0823FDBDD}"/>
              </a:ext>
            </a:extLst>
          </p:cNvPr>
          <p:cNvSpPr txBox="1"/>
          <p:nvPr/>
        </p:nvSpPr>
        <p:spPr>
          <a:xfrm>
            <a:off x="5156448" y="948905"/>
            <a:ext cx="2210509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b0 a0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b1 a0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b2</a:t>
            </a:r>
          </a:p>
          <a:p>
            <a:pPr algn="ctr"/>
            <a:r>
              <a:rPr lang="en-US" dirty="0"/>
              <a:t>a1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b0 a1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b1 a1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b2</a:t>
            </a:r>
          </a:p>
          <a:p>
            <a:pPr algn="ctr"/>
            <a:r>
              <a:rPr lang="en-US" dirty="0"/>
              <a:t>a2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b0 a2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b1 a2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3E1F82-03EE-1CA1-0254-0BF37EDD874D}"/>
              </a:ext>
            </a:extLst>
          </p:cNvPr>
          <p:cNvCxnSpPr/>
          <p:nvPr/>
        </p:nvCxnSpPr>
        <p:spPr>
          <a:xfrm>
            <a:off x="5943600" y="948256"/>
            <a:ext cx="0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ECE9B-7818-951C-BC9C-1FCD05265F6C}"/>
              </a:ext>
            </a:extLst>
          </p:cNvPr>
          <p:cNvCxnSpPr/>
          <p:nvPr/>
        </p:nvCxnSpPr>
        <p:spPr>
          <a:xfrm>
            <a:off x="6570453" y="957835"/>
            <a:ext cx="0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27C165-611B-8858-E8AB-ADA9228D95AA}"/>
              </a:ext>
            </a:extLst>
          </p:cNvPr>
          <p:cNvCxnSpPr>
            <a:cxnSpLocks/>
          </p:cNvCxnSpPr>
          <p:nvPr/>
        </p:nvCxnSpPr>
        <p:spPr>
          <a:xfrm rot="16200000">
            <a:off x="6270254" y="180686"/>
            <a:ext cx="0" cy="21945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28CBB8-98F6-A5A9-A92B-9D00023761DD}"/>
              </a:ext>
            </a:extLst>
          </p:cNvPr>
          <p:cNvCxnSpPr>
            <a:cxnSpLocks/>
          </p:cNvCxnSpPr>
          <p:nvPr/>
        </p:nvCxnSpPr>
        <p:spPr>
          <a:xfrm rot="16200000">
            <a:off x="6250133" y="453850"/>
            <a:ext cx="0" cy="21945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E84C11-852B-E15C-8F24-F515E827C29A}"/>
              </a:ext>
            </a:extLst>
          </p:cNvPr>
          <p:cNvCxnSpPr>
            <a:cxnSpLocks/>
          </p:cNvCxnSpPr>
          <p:nvPr/>
        </p:nvCxnSpPr>
        <p:spPr>
          <a:xfrm flipV="1">
            <a:off x="5170959" y="862642"/>
            <a:ext cx="2437539" cy="1009593"/>
          </a:xfrm>
          <a:prstGeom prst="straightConnector1">
            <a:avLst/>
          </a:prstGeom>
          <a:ln w="317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23055A-4F81-55C6-0B81-14A39215524C}"/>
              </a:ext>
            </a:extLst>
          </p:cNvPr>
          <p:cNvCxnSpPr>
            <a:cxnSpLocks/>
          </p:cNvCxnSpPr>
          <p:nvPr/>
        </p:nvCxnSpPr>
        <p:spPr>
          <a:xfrm flipV="1">
            <a:off x="5157955" y="783395"/>
            <a:ext cx="1794936" cy="758155"/>
          </a:xfrm>
          <a:prstGeom prst="straightConnector1">
            <a:avLst/>
          </a:prstGeom>
          <a:ln w="317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734826-8DF2-D298-818F-43F8610978AC}"/>
              </a:ext>
            </a:extLst>
          </p:cNvPr>
          <p:cNvCxnSpPr>
            <a:cxnSpLocks/>
          </p:cNvCxnSpPr>
          <p:nvPr/>
        </p:nvCxnSpPr>
        <p:spPr>
          <a:xfrm flipV="1">
            <a:off x="5152820" y="862642"/>
            <a:ext cx="1023085" cy="420114"/>
          </a:xfrm>
          <a:prstGeom prst="straightConnector1">
            <a:avLst/>
          </a:prstGeom>
          <a:ln w="317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0772B2-5077-C04A-1D0B-4D264E829F6E}"/>
              </a:ext>
            </a:extLst>
          </p:cNvPr>
          <p:cNvCxnSpPr>
            <a:cxnSpLocks/>
          </p:cNvCxnSpPr>
          <p:nvPr/>
        </p:nvCxnSpPr>
        <p:spPr>
          <a:xfrm flipV="1">
            <a:off x="5943600" y="1118869"/>
            <a:ext cx="1794936" cy="758155"/>
          </a:xfrm>
          <a:prstGeom prst="straightConnector1">
            <a:avLst/>
          </a:prstGeom>
          <a:ln w="317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CD38A1-89B0-4ECA-E53B-8195AEEEEF0F}"/>
              </a:ext>
            </a:extLst>
          </p:cNvPr>
          <p:cNvCxnSpPr>
            <a:cxnSpLocks/>
          </p:cNvCxnSpPr>
          <p:nvPr/>
        </p:nvCxnSpPr>
        <p:spPr>
          <a:xfrm flipV="1">
            <a:off x="6567570" y="1454516"/>
            <a:ext cx="1023085" cy="420114"/>
          </a:xfrm>
          <a:prstGeom prst="straightConnector1">
            <a:avLst/>
          </a:prstGeom>
          <a:ln w="317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709EAD-E9B2-9486-D44C-2B32560D71A7}"/>
              </a:ext>
            </a:extLst>
          </p:cNvPr>
          <p:cNvSpPr txBox="1"/>
          <p:nvPr/>
        </p:nvSpPr>
        <p:spPr>
          <a:xfrm>
            <a:off x="6024401" y="462290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90EE65-2904-04F4-8F60-959090B738A8}"/>
              </a:ext>
            </a:extLst>
          </p:cNvPr>
          <p:cNvSpPr txBox="1"/>
          <p:nvPr/>
        </p:nvSpPr>
        <p:spPr>
          <a:xfrm>
            <a:off x="6833259" y="390118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E1AAEB-9719-407F-0007-7C3C6BE82D61}"/>
              </a:ext>
            </a:extLst>
          </p:cNvPr>
          <p:cNvSpPr txBox="1"/>
          <p:nvPr/>
        </p:nvSpPr>
        <p:spPr>
          <a:xfrm>
            <a:off x="7621502" y="479373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81B5D4-E146-5560-51CA-C962D8808167}"/>
              </a:ext>
            </a:extLst>
          </p:cNvPr>
          <p:cNvSpPr txBox="1"/>
          <p:nvPr/>
        </p:nvSpPr>
        <p:spPr>
          <a:xfrm>
            <a:off x="7616534" y="1404805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91C073-ABAF-E632-713F-BEB6F128DCD1}"/>
              </a:ext>
            </a:extLst>
          </p:cNvPr>
          <p:cNvSpPr txBox="1"/>
          <p:nvPr/>
        </p:nvSpPr>
        <p:spPr>
          <a:xfrm>
            <a:off x="7743622" y="942089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91DCA8-EB2C-E6A3-DED0-7AAE37D7501D}"/>
              </a:ext>
            </a:extLst>
          </p:cNvPr>
          <p:cNvSpPr txBox="1"/>
          <p:nvPr/>
        </p:nvSpPr>
        <p:spPr>
          <a:xfrm>
            <a:off x="8818271" y="462185"/>
            <a:ext cx="29317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pPr algn="l"/>
            <a:r>
              <a:rPr lang="en-US" dirty="0"/>
              <a:t>c0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a0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b0</a:t>
            </a:r>
          </a:p>
          <a:p>
            <a:pPr algn="l"/>
            <a:r>
              <a:rPr lang="en-US" dirty="0"/>
              <a:t>c1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a1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b0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a0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b1</a:t>
            </a:r>
          </a:p>
          <a:p>
            <a:pPr algn="l"/>
            <a:r>
              <a:rPr lang="en-US" dirty="0"/>
              <a:t>c2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b0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a1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a0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b2</a:t>
            </a:r>
          </a:p>
          <a:p>
            <a:pPr algn="l"/>
            <a:r>
              <a:rPr lang="en-US" dirty="0"/>
              <a:t>c3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a1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b2</a:t>
            </a:r>
          </a:p>
          <a:p>
            <a:pPr algn="l"/>
            <a:r>
              <a:rPr lang="en-US" dirty="0"/>
              <a:t>c4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b2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BF4A80-CA58-AC68-A50A-8C332A7CFB9C}"/>
              </a:ext>
            </a:extLst>
          </p:cNvPr>
          <p:cNvCxnSpPr/>
          <p:nvPr/>
        </p:nvCxnSpPr>
        <p:spPr>
          <a:xfrm flipV="1">
            <a:off x="7989475" y="2144117"/>
            <a:ext cx="3657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8321D-4FC1-163C-D2D6-ABBC9F2B6C12}"/>
              </a:ext>
            </a:extLst>
          </p:cNvPr>
          <p:cNvSpPr txBox="1"/>
          <p:nvPr/>
        </p:nvSpPr>
        <p:spPr>
          <a:xfrm>
            <a:off x="2074658" y="336429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1F9816-BE83-DC91-7C89-B4BB66D91514}"/>
              </a:ext>
            </a:extLst>
          </p:cNvPr>
          <p:cNvSpPr txBox="1"/>
          <p:nvPr/>
        </p:nvSpPr>
        <p:spPr>
          <a:xfrm>
            <a:off x="2418641" y="336429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B413C1-86B5-F7BF-BD48-8FC680F77EFF}"/>
              </a:ext>
            </a:extLst>
          </p:cNvPr>
          <p:cNvSpPr txBox="1"/>
          <p:nvPr/>
        </p:nvSpPr>
        <p:spPr>
          <a:xfrm>
            <a:off x="6024401" y="2428025"/>
            <a:ext cx="5690271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pPr algn="l"/>
            <a:r>
              <a:rPr lang="en-US" dirty="0"/>
              <a:t>c0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a0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b0;</a:t>
            </a:r>
          </a:p>
          <a:p>
            <a:pPr algn="l"/>
            <a:r>
              <a:rPr lang="en-US" dirty="0"/>
              <a:t>c1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a1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b0 </a:t>
            </a:r>
            <a:r>
              <a:rPr lang="en-US" dirty="0">
                <a:solidFill>
                  <a:srgbClr val="FF0000"/>
                </a:solidFill>
              </a:rPr>
              <a:t>.+</a:t>
            </a:r>
            <a:r>
              <a:rPr lang="en-US" dirty="0"/>
              <a:t> a0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b1;</a:t>
            </a:r>
          </a:p>
          <a:p>
            <a:pPr algn="l"/>
            <a:r>
              <a:rPr lang="en-US" dirty="0"/>
              <a:t>c2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_+0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; </a:t>
            </a:r>
            <a:r>
              <a:rPr lang="en-US" b="1" dirty="0">
                <a:solidFill>
                  <a:schemeClr val="accent5"/>
                </a:solidFill>
              </a:rPr>
              <a:t>_+0</a:t>
            </a:r>
            <a:r>
              <a:rPr lang="en-US" dirty="0"/>
              <a:t> = a2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b0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a1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a0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b2;</a:t>
            </a:r>
          </a:p>
          <a:p>
            <a:pPr algn="l"/>
            <a:r>
              <a:rPr lang="en-US" dirty="0"/>
              <a:t>c3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_+1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b="1" dirty="0">
                <a:solidFill>
                  <a:schemeClr val="accent5"/>
                </a:solidFill>
              </a:rPr>
              <a:t>_+0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; </a:t>
            </a:r>
            <a:r>
              <a:rPr lang="en-US" b="1" dirty="0">
                <a:solidFill>
                  <a:schemeClr val="accent5"/>
                </a:solidFill>
              </a:rPr>
              <a:t>_+1</a:t>
            </a:r>
            <a:r>
              <a:rPr lang="en-US" dirty="0"/>
              <a:t> = a2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a1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c2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; </a:t>
            </a:r>
          </a:p>
          <a:p>
            <a:pPr algn="l"/>
            <a:r>
              <a:rPr lang="en-US" dirty="0"/>
              <a:t>c4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a2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b2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b="1" dirty="0">
                <a:solidFill>
                  <a:schemeClr val="accent5"/>
                </a:solidFill>
              </a:rPr>
              <a:t>_+1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c5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c4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2D3C24-58CA-437E-0388-6CE1AB4115B2}"/>
              </a:ext>
            </a:extLst>
          </p:cNvPr>
          <p:cNvCxnSpPr>
            <a:cxnSpLocks/>
          </p:cNvCxnSpPr>
          <p:nvPr/>
        </p:nvCxnSpPr>
        <p:spPr>
          <a:xfrm>
            <a:off x="169931" y="2122722"/>
            <a:ext cx="8025441" cy="3086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D6A970-9B6F-48E4-C0EB-D0CF4BC90788}"/>
              </a:ext>
            </a:extLst>
          </p:cNvPr>
          <p:cNvSpPr txBox="1"/>
          <p:nvPr/>
        </p:nvSpPr>
        <p:spPr>
          <a:xfrm>
            <a:off x="171463" y="3801709"/>
            <a:ext cx="49170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</a:t>
            </a:r>
          </a:p>
          <a:p>
            <a:pPr algn="ctr"/>
            <a:r>
              <a:rPr lang="en-US" dirty="0"/>
              <a:t>a1</a:t>
            </a:r>
          </a:p>
          <a:p>
            <a:pPr algn="ctr"/>
            <a:r>
              <a:rPr lang="en-US" dirty="0"/>
              <a:t>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9C9A4B-8CFD-6F50-0E60-ECA51981353F}"/>
              </a:ext>
            </a:extLst>
          </p:cNvPr>
          <p:cNvSpPr txBox="1"/>
          <p:nvPr/>
        </p:nvSpPr>
        <p:spPr>
          <a:xfrm>
            <a:off x="1091617" y="3801709"/>
            <a:ext cx="491706" cy="923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b0</a:t>
            </a:r>
          </a:p>
          <a:p>
            <a:pPr algn="ctr"/>
            <a:r>
              <a:rPr lang="en-US" dirty="0"/>
              <a:t>b1</a:t>
            </a:r>
          </a:p>
          <a:p>
            <a:pPr algn="ctr"/>
            <a:r>
              <a:rPr lang="en-US" dirty="0"/>
              <a:t>b2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299FDB-26DE-D426-855A-B4015D1B6C5F}"/>
              </a:ext>
            </a:extLst>
          </p:cNvPr>
          <p:cNvSpPr txBox="1"/>
          <p:nvPr/>
        </p:nvSpPr>
        <p:spPr>
          <a:xfrm>
            <a:off x="171463" y="3189233"/>
            <a:ext cx="4917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18EF0-56DB-62EB-C654-767CA95B8B54}"/>
              </a:ext>
            </a:extLst>
          </p:cNvPr>
          <p:cNvSpPr txBox="1"/>
          <p:nvPr/>
        </p:nvSpPr>
        <p:spPr>
          <a:xfrm>
            <a:off x="1091617" y="3189233"/>
            <a:ext cx="491706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4E10C-4056-5DB5-43F1-DA89EDE7604D}"/>
              </a:ext>
            </a:extLst>
          </p:cNvPr>
          <p:cNvSpPr txBox="1"/>
          <p:nvPr/>
        </p:nvSpPr>
        <p:spPr>
          <a:xfrm>
            <a:off x="738649" y="3189233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3DF71B-7D6F-F137-5FF4-E0B4745E9BB5}"/>
              </a:ext>
            </a:extLst>
          </p:cNvPr>
          <p:cNvCxnSpPr/>
          <p:nvPr/>
        </p:nvCxnSpPr>
        <p:spPr>
          <a:xfrm flipV="1">
            <a:off x="32003" y="3636199"/>
            <a:ext cx="1828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671E2A9-7F97-24BD-2FFD-F8EA2CA2DDCF}"/>
              </a:ext>
            </a:extLst>
          </p:cNvPr>
          <p:cNvSpPr txBox="1"/>
          <p:nvPr/>
        </p:nvSpPr>
        <p:spPr>
          <a:xfrm>
            <a:off x="730743" y="4078708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22190-127D-57E8-46B2-27BDEF92348B}"/>
              </a:ext>
            </a:extLst>
          </p:cNvPr>
          <p:cNvSpPr txBox="1"/>
          <p:nvPr/>
        </p:nvSpPr>
        <p:spPr>
          <a:xfrm>
            <a:off x="32003" y="4957490"/>
            <a:ext cx="213745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pPr algn="l"/>
            <a:r>
              <a:rPr lang="en-US" dirty="0"/>
              <a:t>c0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a0 </a:t>
            </a:r>
            <a:r>
              <a:rPr lang="en-US" dirty="0">
                <a:solidFill>
                  <a:srgbClr val="FF0000"/>
                </a:solidFill>
              </a:rPr>
              <a:t>.+</a:t>
            </a:r>
            <a:r>
              <a:rPr lang="en-US" dirty="0"/>
              <a:t> b0</a:t>
            </a:r>
          </a:p>
          <a:p>
            <a:pPr algn="l"/>
            <a:r>
              <a:rPr lang="en-US" dirty="0"/>
              <a:t>c1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b1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 algn="l"/>
            <a:r>
              <a:rPr lang="en-US" dirty="0"/>
              <a:t>c2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b2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 algn="l"/>
            <a:r>
              <a:rPr lang="en-US" dirty="0"/>
              <a:t>c3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c2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A5D464-FA6D-CBE8-6B3E-EE725D35E563}"/>
              </a:ext>
            </a:extLst>
          </p:cNvPr>
          <p:cNvSpPr txBox="1"/>
          <p:nvPr/>
        </p:nvSpPr>
        <p:spPr>
          <a:xfrm>
            <a:off x="1718472" y="3189233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A4DF95-7D2A-320B-D161-E2964E1C45A6}"/>
              </a:ext>
            </a:extLst>
          </p:cNvPr>
          <p:cNvSpPr txBox="1"/>
          <p:nvPr/>
        </p:nvSpPr>
        <p:spPr>
          <a:xfrm>
            <a:off x="2178542" y="3189233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A623CC-27FA-C4AF-75F2-3E38D6365CFA}"/>
              </a:ext>
            </a:extLst>
          </p:cNvPr>
          <p:cNvSpPr txBox="1"/>
          <p:nvPr/>
        </p:nvSpPr>
        <p:spPr>
          <a:xfrm>
            <a:off x="94893" y="2556158"/>
            <a:ext cx="270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CCCBD-43C7-2F8A-5E92-5D043BC6E7DE}"/>
              </a:ext>
            </a:extLst>
          </p:cNvPr>
          <p:cNvSpPr txBox="1"/>
          <p:nvPr/>
        </p:nvSpPr>
        <p:spPr>
          <a:xfrm>
            <a:off x="9008852" y="89422"/>
            <a:ext cx="270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Multiplication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F9D3B1-5C2F-8503-B722-22696350CA28}"/>
              </a:ext>
            </a:extLst>
          </p:cNvPr>
          <p:cNvCxnSpPr>
            <a:cxnSpLocks/>
          </p:cNvCxnSpPr>
          <p:nvPr/>
        </p:nvCxnSpPr>
        <p:spPr>
          <a:xfrm>
            <a:off x="2967395" y="3099746"/>
            <a:ext cx="8025441" cy="3086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E2C671D-F4AA-062F-BFDB-FD753510177A}"/>
              </a:ext>
            </a:extLst>
          </p:cNvPr>
          <p:cNvSpPr txBox="1"/>
          <p:nvPr/>
        </p:nvSpPr>
        <p:spPr>
          <a:xfrm>
            <a:off x="3194651" y="5310683"/>
            <a:ext cx="49170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</a:t>
            </a:r>
          </a:p>
          <a:p>
            <a:pPr algn="ctr"/>
            <a:r>
              <a:rPr lang="en-US" dirty="0"/>
              <a:t>a1</a:t>
            </a:r>
          </a:p>
          <a:p>
            <a:pPr algn="ctr"/>
            <a:r>
              <a:rPr lang="en-US" dirty="0"/>
              <a:t>a2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1CE45F-0451-0955-5636-67D454C10B17}"/>
              </a:ext>
            </a:extLst>
          </p:cNvPr>
          <p:cNvSpPr txBox="1"/>
          <p:nvPr/>
        </p:nvSpPr>
        <p:spPr>
          <a:xfrm>
            <a:off x="4114805" y="5310683"/>
            <a:ext cx="491706" cy="923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b0</a:t>
            </a:r>
          </a:p>
          <a:p>
            <a:pPr algn="ctr"/>
            <a:r>
              <a:rPr lang="en-US" dirty="0"/>
              <a:t>b1</a:t>
            </a:r>
          </a:p>
          <a:p>
            <a:pPr algn="ctr"/>
            <a:r>
              <a:rPr lang="en-US" dirty="0"/>
              <a:t>b2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6D94BB-7A9A-5921-4DF2-58354D9C695B}"/>
              </a:ext>
            </a:extLst>
          </p:cNvPr>
          <p:cNvSpPr txBox="1"/>
          <p:nvPr/>
        </p:nvSpPr>
        <p:spPr>
          <a:xfrm>
            <a:off x="3194651" y="4698207"/>
            <a:ext cx="4917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072AD4-4F47-D842-B6F6-D4B5E0A02416}"/>
              </a:ext>
            </a:extLst>
          </p:cNvPr>
          <p:cNvSpPr txBox="1"/>
          <p:nvPr/>
        </p:nvSpPr>
        <p:spPr>
          <a:xfrm>
            <a:off x="4114805" y="4698207"/>
            <a:ext cx="491706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C9BEBD-3ECB-7271-8945-3E2F41DC04DA}"/>
              </a:ext>
            </a:extLst>
          </p:cNvPr>
          <p:cNvSpPr txBox="1"/>
          <p:nvPr/>
        </p:nvSpPr>
        <p:spPr>
          <a:xfrm>
            <a:off x="3761837" y="4698207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4A6F0E-FA27-E9FB-2FA9-6E2E693324C8}"/>
              </a:ext>
            </a:extLst>
          </p:cNvPr>
          <p:cNvCxnSpPr/>
          <p:nvPr/>
        </p:nvCxnSpPr>
        <p:spPr>
          <a:xfrm flipV="1">
            <a:off x="3900357" y="5119598"/>
            <a:ext cx="1828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2A22F0A-9DD2-F3FC-A10B-7727B5A2C853}"/>
              </a:ext>
            </a:extLst>
          </p:cNvPr>
          <p:cNvSpPr txBox="1"/>
          <p:nvPr/>
        </p:nvSpPr>
        <p:spPr>
          <a:xfrm>
            <a:off x="3753931" y="5587682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6771A7-611D-FD20-530E-A9BCF0AA3DD7}"/>
              </a:ext>
            </a:extLst>
          </p:cNvPr>
          <p:cNvSpPr txBox="1"/>
          <p:nvPr/>
        </p:nvSpPr>
        <p:spPr>
          <a:xfrm>
            <a:off x="5483532" y="5587682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44ABB6-1FDD-0761-EC50-1F12917B9380}"/>
              </a:ext>
            </a:extLst>
          </p:cNvPr>
          <p:cNvSpPr txBox="1"/>
          <p:nvPr/>
        </p:nvSpPr>
        <p:spPr>
          <a:xfrm>
            <a:off x="5943600" y="5310683"/>
            <a:ext cx="527649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pPr algn="l"/>
            <a:r>
              <a:rPr lang="en-US" dirty="0"/>
              <a:t>c0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a0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b0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d0; </a:t>
            </a:r>
          </a:p>
          <a:p>
            <a:pPr algn="l"/>
            <a:r>
              <a:rPr lang="en-US" dirty="0"/>
              <a:t>c1 = a1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_+01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; </a:t>
            </a:r>
            <a:r>
              <a:rPr lang="en-US" b="1" dirty="0">
                <a:solidFill>
                  <a:schemeClr val="accent5"/>
                </a:solidFill>
              </a:rPr>
              <a:t>_+01 </a:t>
            </a:r>
            <a:r>
              <a:rPr lang="en-US" dirty="0"/>
              <a:t>= b1 </a:t>
            </a:r>
            <a:r>
              <a:rPr lang="en-US" dirty="0">
                <a:solidFill>
                  <a:srgbClr val="FF0000"/>
                </a:solidFill>
              </a:rPr>
              <a:t>.+</a:t>
            </a:r>
            <a:r>
              <a:rPr lang="en-US" dirty="0"/>
              <a:t> d1</a:t>
            </a:r>
          </a:p>
          <a:p>
            <a:pPr algn="l"/>
            <a:r>
              <a:rPr lang="en-US" dirty="0"/>
              <a:t>c2 = a2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_+02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; </a:t>
            </a:r>
            <a:r>
              <a:rPr lang="en-US" b="1" dirty="0">
                <a:solidFill>
                  <a:schemeClr val="accent5"/>
                </a:solidFill>
              </a:rPr>
              <a:t>_+02 </a:t>
            </a:r>
            <a:r>
              <a:rPr lang="en-US" dirty="0"/>
              <a:t>= b2 </a:t>
            </a:r>
            <a:r>
              <a:rPr lang="en-US" dirty="0">
                <a:solidFill>
                  <a:srgbClr val="FF0000"/>
                </a:solidFill>
              </a:rPr>
              <a:t>.+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_+01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 algn="l"/>
            <a:r>
              <a:rPr lang="en-US" dirty="0"/>
              <a:t>c3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c2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.+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_+02]</a:t>
            </a:r>
          </a:p>
          <a:p>
            <a:pPr algn="l"/>
            <a:r>
              <a:rPr lang="en-US" dirty="0"/>
              <a:t>c4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#[</a:t>
            </a:r>
            <a:r>
              <a:rPr lang="en-US" dirty="0"/>
              <a:t>c3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D58E75-F043-A74C-6D8F-B60764A23CE8}"/>
              </a:ext>
            </a:extLst>
          </p:cNvPr>
          <p:cNvSpPr txBox="1"/>
          <p:nvPr/>
        </p:nvSpPr>
        <p:spPr>
          <a:xfrm>
            <a:off x="5483532" y="4698207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1D840A-5CC0-14F8-5FA5-CFEB34F1D5BE}"/>
              </a:ext>
            </a:extLst>
          </p:cNvPr>
          <p:cNvSpPr txBox="1"/>
          <p:nvPr/>
        </p:nvSpPr>
        <p:spPr>
          <a:xfrm>
            <a:off x="5943602" y="4698207"/>
            <a:ext cx="491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7613369-8B45-1B8C-0123-7869ACB50E3E}"/>
              </a:ext>
            </a:extLst>
          </p:cNvPr>
          <p:cNvSpPr txBox="1"/>
          <p:nvPr/>
        </p:nvSpPr>
        <p:spPr>
          <a:xfrm>
            <a:off x="5002854" y="5331275"/>
            <a:ext cx="491706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d0</a:t>
            </a:r>
          </a:p>
          <a:p>
            <a:pPr algn="ctr"/>
            <a:r>
              <a:rPr lang="en-US" dirty="0"/>
              <a:t>d1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2C0FD-6A61-04B3-BA8C-F47B30E10C93}"/>
              </a:ext>
            </a:extLst>
          </p:cNvPr>
          <p:cNvSpPr txBox="1"/>
          <p:nvPr/>
        </p:nvSpPr>
        <p:spPr>
          <a:xfrm>
            <a:off x="5002854" y="4718799"/>
            <a:ext cx="491706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957EB5-AC41-E5FF-067E-AE087692439C}"/>
              </a:ext>
            </a:extLst>
          </p:cNvPr>
          <p:cNvSpPr txBox="1"/>
          <p:nvPr/>
        </p:nvSpPr>
        <p:spPr>
          <a:xfrm>
            <a:off x="4649886" y="4718799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C974EC-136F-EDB9-D1B3-596D9AD32814}"/>
              </a:ext>
            </a:extLst>
          </p:cNvPr>
          <p:cNvSpPr txBox="1"/>
          <p:nvPr/>
        </p:nvSpPr>
        <p:spPr>
          <a:xfrm>
            <a:off x="4641980" y="5608274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D6D40C-5323-5DB2-FABB-1A0A8C029966}"/>
              </a:ext>
            </a:extLst>
          </p:cNvPr>
          <p:cNvCxnSpPr/>
          <p:nvPr/>
        </p:nvCxnSpPr>
        <p:spPr>
          <a:xfrm flipV="1">
            <a:off x="32003" y="4823768"/>
            <a:ext cx="1828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7F4400C-463B-E775-1CEC-7918F2627550}"/>
              </a:ext>
            </a:extLst>
          </p:cNvPr>
          <p:cNvCxnSpPr>
            <a:cxnSpLocks/>
          </p:cNvCxnSpPr>
          <p:nvPr/>
        </p:nvCxnSpPr>
        <p:spPr>
          <a:xfrm flipH="1">
            <a:off x="2078305" y="3468483"/>
            <a:ext cx="1419138" cy="307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6129EF-28E5-5A8B-27B8-9AAD1F3FFF5B}"/>
              </a:ext>
            </a:extLst>
          </p:cNvPr>
          <p:cNvCxnSpPr>
            <a:cxnSpLocks/>
          </p:cNvCxnSpPr>
          <p:nvPr/>
        </p:nvCxnSpPr>
        <p:spPr>
          <a:xfrm flipH="1">
            <a:off x="2031509" y="3789892"/>
            <a:ext cx="1419138" cy="307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10230ED-949E-3706-8DC5-B51F6438F4A0}"/>
              </a:ext>
            </a:extLst>
          </p:cNvPr>
          <p:cNvSpPr txBox="1"/>
          <p:nvPr/>
        </p:nvSpPr>
        <p:spPr>
          <a:xfrm>
            <a:off x="3760740" y="4149865"/>
            <a:ext cx="270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F1ACCE-0FFB-C848-5CF8-8AD8340D6176}"/>
              </a:ext>
            </a:extLst>
          </p:cNvPr>
          <p:cNvSpPr txBox="1"/>
          <p:nvPr/>
        </p:nvSpPr>
        <p:spPr>
          <a:xfrm>
            <a:off x="8402390" y="1045703"/>
            <a:ext cx="2932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3396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255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Nebojsa Vojinovic</dc:creator>
  <cp:lastModifiedBy>Nebojsa Vojinovic</cp:lastModifiedBy>
  <cp:revision>1</cp:revision>
  <dcterms:created xsi:type="dcterms:W3CDTF">2024-02-24T00:29:23Z</dcterms:created>
  <dcterms:modified xsi:type="dcterms:W3CDTF">2024-02-24T17:09:50Z</dcterms:modified>
</cp:coreProperties>
</file>