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e79d8b1e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e79d8b1e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e79d8b1e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e79d8b1e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e79d8b1e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e79d8b1e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e79d8b1e4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e79d8b1e4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e79d8b1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e79d8b1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e79d8b1e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e79d8b1e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e79d8b1e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e79d8b1e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e79d8b1e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e79d8b1e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e79d8b1e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e79d8b1e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e79d8b1e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e79d8b1e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e79d8b1e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e79d8b1e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e79d8b1e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e79d8b1e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reactive-streams/reactive-streams-jvm/tree/v1.0.4" TargetMode="External"/><Relationship Id="rId4" Type="http://schemas.openxmlformats.org/officeDocument/2006/relationships/hyperlink" Target="https://callistaenterprise.se/blogg/teknik/2020/05/24/blog-series-reactive-programming-part-1/" TargetMode="External"/><Relationship Id="rId5" Type="http://schemas.openxmlformats.org/officeDocument/2006/relationships/hyperlink" Target="https://www.appsdeveloperblog.com/hot-and-cold-publishers-in-project-reactor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(Re)active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Handling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Default behaviour when no error handler is provided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</a:t>
            </a:r>
            <a:r>
              <a:rPr lang="en"/>
              <a:t>handling</a:t>
            </a:r>
            <a:r>
              <a:rPr lang="en"/>
              <a:t> using handler provided in subscribe method signature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handling using doOnError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 pipeline after catching error msg using onErrorContinue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 vs Cold Publisher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publisher , multiple subscriber. Data is shared across subscribers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gets </a:t>
            </a:r>
            <a:r>
              <a:rPr lang="en"/>
              <a:t>published</a:t>
            </a:r>
            <a:r>
              <a:rPr lang="en"/>
              <a:t> </a:t>
            </a:r>
            <a:r>
              <a:rPr lang="en"/>
              <a:t>irrespective</a:t>
            </a:r>
            <a:r>
              <a:rPr lang="en"/>
              <a:t> if there are any active subscribers unlike Cold publisher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Subscriber will </a:t>
            </a:r>
            <a:r>
              <a:rPr lang="en"/>
              <a:t>lose</a:t>
            </a:r>
            <a:r>
              <a:rPr lang="en"/>
              <a:t> past data sent before subscription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pitfalls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example of some of the </a:t>
            </a:r>
            <a:r>
              <a:rPr lang="en"/>
              <a:t>common</a:t>
            </a:r>
            <a:r>
              <a:rPr lang="en"/>
              <a:t> mistakes that developers make 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https://github.com/reactive-streams/reactive-streams-jvm/tree/v1.0.4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YT – Java Brains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YT – Laur Spilca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YT – Josh Long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https://callistaenterprise.se/blogg/teknik/2020/05/24/blog-series-reactive-programming-part-1/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https://www.appsdeveloperblog.com/hot-and-cold-publishers-in-project-reactor/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152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1F1F1"/>
              </a:solidFill>
              <a:highlight>
                <a:srgbClr val="0F0F0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Reactive programming?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Can do more with less number of threads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Prevents blocking calls while waiting for I/O operations to complete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Client can provide feedback to server based on how much load it can handle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Easier to make parallel calls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Reduces shared mutable code , making it less bug prone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Improves code readability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r>
              <a:rPr lang="en"/>
              <a:t>* Last three point also applies to functional programming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Reactive Programming 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oriented around data flows and the propagation of change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Able to express static (e.g., arrays) or dynamic data flows (e.g., event emitters)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underlying execution model will automatically propagate changes through the data flow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Reactive Streams Specification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API Components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Publisher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Subscriber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Subscription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Processor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Publisher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Mono </a:t>
            </a:r>
            <a:br>
              <a:rPr lang="en"/>
            </a:br>
            <a:r>
              <a:rPr lang="en"/>
              <a:t>Publisher that emits 0 to 1 elements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Flux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Publisher that emits 0 to N elements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 Signals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Item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Complete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Error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new sequence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fromArray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fromIterable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fromStream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Transforming existing sequence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flatMap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merge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concat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zip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465000"/>
            <a:ext cx="8520600" cy="41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Filtering sequence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ignoreElements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distinct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elementAt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 , takeLast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with time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Splitting a flux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can </a:t>
            </a:r>
            <a:r>
              <a:rPr lang="en"/>
              <a:t>request</a:t>
            </a:r>
            <a:r>
              <a:rPr lang="en"/>
              <a:t> server on how much data it needs through request(n)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can request server to stop sending data by calling cancel() on Subscription object</a:t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Backpressure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