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1"/>
          <a:stretch/>
        </p:blipFill>
        <p:spPr>
          <a:xfrm>
            <a:off x="1248480" y="1185840"/>
            <a:ext cx="1847160" cy="1189800"/>
          </a:xfrm>
          <a:prstGeom prst="rect">
            <a:avLst/>
          </a:prstGeom>
          <a:ln>
            <a:solidFill>
              <a:srgbClr val="4682b4"/>
            </a:solidFill>
          </a:ln>
        </p:spPr>
      </p:pic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5688000" y="1152000"/>
            <a:ext cx="1239480" cy="1031760"/>
          </a:xfrm>
          <a:prstGeom prst="rect">
            <a:avLst/>
          </a:prstGeom>
          <a:ln>
            <a:solidFill>
              <a:srgbClr val="4682b4"/>
            </a:solidFill>
          </a:ln>
        </p:spPr>
      </p:pic>
      <p:sp>
        <p:nvSpPr>
          <p:cNvPr id="39" name="CustomShape 1"/>
          <p:cNvSpPr/>
          <p:nvPr/>
        </p:nvSpPr>
        <p:spPr>
          <a:xfrm>
            <a:off x="3528000" y="864000"/>
            <a:ext cx="1295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bluetooth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 flipH="1">
            <a:off x="7920360" y="1586880"/>
            <a:ext cx="1223640" cy="1220760"/>
          </a:xfrm>
          <a:prstGeom prst="rect">
            <a:avLst/>
          </a:prstGeom>
          <a:ln>
            <a:solidFill>
              <a:srgbClr val="4682b4"/>
            </a:solidFill>
          </a:ln>
        </p:spPr>
      </p:pic>
      <p:sp>
        <p:nvSpPr>
          <p:cNvPr id="41" name="Line 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42" name="" descr=""/>
          <p:cNvPicPr/>
          <p:nvPr/>
        </p:nvPicPr>
        <p:blipFill>
          <a:blip r:embed="rId4"/>
          <a:stretch/>
        </p:blipFill>
        <p:spPr>
          <a:xfrm flipH="1">
            <a:off x="7920360" y="2952000"/>
            <a:ext cx="1223640" cy="1220760"/>
          </a:xfrm>
          <a:prstGeom prst="rect">
            <a:avLst/>
          </a:prstGeom>
          <a:ln>
            <a:solidFill>
              <a:srgbClr val="4682b4"/>
            </a:solidFill>
          </a:ln>
        </p:spPr>
      </p:pic>
      <p:sp>
        <p:nvSpPr>
          <p:cNvPr id="43" name="Line 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"/>
          <p:cNvSpPr/>
          <p:nvPr/>
        </p:nvSpPr>
        <p:spPr>
          <a:xfrm>
            <a:off x="6927840" y="1512000"/>
            <a:ext cx="71640" cy="716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5"/>
          <p:cNvSpPr/>
          <p:nvPr/>
        </p:nvSpPr>
        <p:spPr>
          <a:xfrm>
            <a:off x="6927840" y="1836000"/>
            <a:ext cx="71640" cy="716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2021-07-04T15:42:40Z</dcterms:created>
  <dc:creator/>
  <dc:description/>
  <dc:language>ja-JP</dc:language>
  <cp:lastModifiedBy/>
  <dcterms:modified xsi:type="dcterms:W3CDTF">2021-07-04T15:58:48Z</dcterms:modified>
  <cp:revision>1</cp:revision>
  <dc:subject/>
  <dc:title/>
</cp:coreProperties>
</file>