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FB8F4D1-589F-4423-A933-72E67981AD8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248480" y="1185840"/>
            <a:ext cx="1847520" cy="1190160"/>
          </a:xfrm>
          <a:prstGeom prst="rect">
            <a:avLst/>
          </a:prstGeom>
          <a:ln>
            <a:solidFill>
              <a:srgbClr val="4682b4"/>
            </a:solidFill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5688000" y="1152000"/>
            <a:ext cx="1239840" cy="1032120"/>
          </a:xfrm>
          <a:prstGeom prst="rect">
            <a:avLst/>
          </a:prstGeom>
          <a:ln>
            <a:solidFill>
              <a:srgbClr val="4682b4"/>
            </a:solidFill>
          </a:ln>
        </p:spPr>
      </p:pic>
      <p:sp>
        <p:nvSpPr>
          <p:cNvPr id="43" name="TextShape 1"/>
          <p:cNvSpPr txBox="1"/>
          <p:nvPr/>
        </p:nvSpPr>
        <p:spPr>
          <a:xfrm>
            <a:off x="3528000" y="864000"/>
            <a:ext cx="129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bluetooth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 flipH="1">
            <a:off x="7920000" y="1586880"/>
            <a:ext cx="1224000" cy="1221120"/>
          </a:xfrm>
          <a:prstGeom prst="rect">
            <a:avLst/>
          </a:prstGeom>
          <a:ln>
            <a:solidFill>
              <a:srgbClr val="4682b4"/>
            </a:solidFill>
          </a:ln>
        </p:spPr>
      </p:pic>
      <p:cxnSp>
        <p:nvCxnSpPr>
          <p:cNvPr id="45" name="Line 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 flipH="1">
            <a:off x="7920000" y="2952000"/>
            <a:ext cx="1224000" cy="1221120"/>
          </a:xfrm>
          <a:prstGeom prst="rect">
            <a:avLst/>
          </a:prstGeom>
          <a:ln>
            <a:solidFill>
              <a:srgbClr val="4682b4"/>
            </a:solidFill>
          </a:ln>
        </p:spPr>
      </p:pic>
      <p:cxnSp>
        <p:nvCxnSpPr>
          <p:cNvPr id="47" name="Line 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48" name="CustomShape 4"/>
          <p:cNvSpPr/>
          <p:nvPr/>
        </p:nvSpPr>
        <p:spPr>
          <a:xfrm>
            <a:off x="6927840" y="1512000"/>
            <a:ext cx="72000" cy="7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6927840" y="1836000"/>
            <a:ext cx="72000" cy="7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2021-07-04T15:42:40Z</dcterms:created>
  <dc:creator/>
  <dc:description/>
  <dc:language>ja-JP</dc:language>
  <cp:lastModifiedBy/>
  <dcterms:modified xsi:type="dcterms:W3CDTF">2021-07-04T15:58:48Z</dcterms:modified>
  <cp:revision>1</cp:revision>
  <dc:subject/>
  <dc:title/>
</cp:coreProperties>
</file>