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89" r:id="rId2"/>
    <p:sldId id="290" r:id="rId3"/>
    <p:sldId id="256"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EBABDE-D726-4A8A-86A3-B89BE8D30A7E}" v="21" dt="2024-07-21T10:30:37.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147" d="100"/>
          <a:sy n="147" d="100"/>
        </p:scale>
        <p:origin x="298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Chow" userId="affaddc78aa18471" providerId="LiveId" clId="{80EBABDE-D726-4A8A-86A3-B89BE8D30A7E}"/>
    <pc:docChg chg="undo custSel addSld delSld modSld sldOrd">
      <pc:chgData name="Eric Chow" userId="affaddc78aa18471" providerId="LiveId" clId="{80EBABDE-D726-4A8A-86A3-B89BE8D30A7E}" dt="2024-07-21T12:53:45.196" v="867" actId="47"/>
      <pc:docMkLst>
        <pc:docMk/>
      </pc:docMkLst>
      <pc:sldChg chg="addSp delSp modSp mod">
        <pc:chgData name="Eric Chow" userId="affaddc78aa18471" providerId="LiveId" clId="{80EBABDE-D726-4A8A-86A3-B89BE8D30A7E}" dt="2024-07-21T10:30:37.524" v="282" actId="1076"/>
        <pc:sldMkLst>
          <pc:docMk/>
          <pc:sldMk cId="1208816388" sldId="256"/>
        </pc:sldMkLst>
        <pc:spChg chg="add mod">
          <ac:chgData name="Eric Chow" userId="affaddc78aa18471" providerId="LiveId" clId="{80EBABDE-D726-4A8A-86A3-B89BE8D30A7E}" dt="2024-07-21T10:17:44.057" v="112" actId="1076"/>
          <ac:spMkLst>
            <pc:docMk/>
            <pc:sldMk cId="1208816388" sldId="256"/>
            <ac:spMk id="8" creationId="{19DD747B-DBFC-2B4F-8D73-21E9C9479D4E}"/>
          </ac:spMkLst>
        </pc:spChg>
        <pc:spChg chg="add mod">
          <ac:chgData name="Eric Chow" userId="affaddc78aa18471" providerId="LiveId" clId="{80EBABDE-D726-4A8A-86A3-B89BE8D30A7E}" dt="2024-07-21T10:17:29.837" v="104"/>
          <ac:spMkLst>
            <pc:docMk/>
            <pc:sldMk cId="1208816388" sldId="256"/>
            <ac:spMk id="9" creationId="{032F79BE-99EE-EA5E-0E1A-17015D83078A}"/>
          </ac:spMkLst>
        </pc:spChg>
        <pc:spChg chg="add mod">
          <ac:chgData name="Eric Chow" userId="affaddc78aa18471" providerId="LiveId" clId="{80EBABDE-D726-4A8A-86A3-B89BE8D30A7E}" dt="2024-07-21T10:30:37.524" v="282" actId="1076"/>
          <ac:spMkLst>
            <pc:docMk/>
            <pc:sldMk cId="1208816388" sldId="256"/>
            <ac:spMk id="10" creationId="{6D9A6D8C-26C5-41DB-7FFC-01BFCC23813D}"/>
          </ac:spMkLst>
        </pc:spChg>
        <pc:spChg chg="add">
          <ac:chgData name="Eric Chow" userId="affaddc78aa18471" providerId="LiveId" clId="{80EBABDE-D726-4A8A-86A3-B89BE8D30A7E}" dt="2024-07-21T10:21:18.494" v="127"/>
          <ac:spMkLst>
            <pc:docMk/>
            <pc:sldMk cId="1208816388" sldId="256"/>
            <ac:spMk id="11" creationId="{777ECFF0-D275-3780-FA38-487FE17E6A1F}"/>
          </ac:spMkLst>
        </pc:spChg>
        <pc:spChg chg="add">
          <ac:chgData name="Eric Chow" userId="affaddc78aa18471" providerId="LiveId" clId="{80EBABDE-D726-4A8A-86A3-B89BE8D30A7E}" dt="2024-07-21T10:21:21.280" v="128"/>
          <ac:spMkLst>
            <pc:docMk/>
            <pc:sldMk cId="1208816388" sldId="256"/>
            <ac:spMk id="12" creationId="{1E879477-209F-0A32-F135-15D229BD0E01}"/>
          </ac:spMkLst>
        </pc:spChg>
        <pc:spChg chg="add">
          <ac:chgData name="Eric Chow" userId="affaddc78aa18471" providerId="LiveId" clId="{80EBABDE-D726-4A8A-86A3-B89BE8D30A7E}" dt="2024-07-21T10:23:19.745" v="158"/>
          <ac:spMkLst>
            <pc:docMk/>
            <pc:sldMk cId="1208816388" sldId="256"/>
            <ac:spMk id="13" creationId="{C22A4FB4-EF4D-7F95-4002-B1F18FDB824E}"/>
          </ac:spMkLst>
        </pc:spChg>
        <pc:picChg chg="del">
          <ac:chgData name="Eric Chow" userId="affaddc78aa18471" providerId="LiveId" clId="{80EBABDE-D726-4A8A-86A3-B89BE8D30A7E}" dt="2024-07-21T09:51:15.903" v="16" actId="478"/>
          <ac:picMkLst>
            <pc:docMk/>
            <pc:sldMk cId="1208816388" sldId="256"/>
            <ac:picMk id="5" creationId="{3E5D0CEE-71BA-9308-9D8E-2CB9EC6FAAC0}"/>
          </ac:picMkLst>
        </pc:picChg>
        <pc:picChg chg="add mod">
          <ac:chgData name="Eric Chow" userId="affaddc78aa18471" providerId="LiveId" clId="{80EBABDE-D726-4A8A-86A3-B89BE8D30A7E}" dt="2024-07-21T10:19:43.468" v="114" actId="1076"/>
          <ac:picMkLst>
            <pc:docMk/>
            <pc:sldMk cId="1208816388" sldId="256"/>
            <ac:picMk id="7" creationId="{3BF7E8BC-2928-32E4-AE02-EA332F665065}"/>
          </ac:picMkLst>
        </pc:picChg>
      </pc:sldChg>
      <pc:sldChg chg="addSp delSp modSp mod">
        <pc:chgData name="Eric Chow" userId="affaddc78aa18471" providerId="LiveId" clId="{80EBABDE-D726-4A8A-86A3-B89BE8D30A7E}" dt="2024-07-21T12:52:50.035" v="866" actId="20577"/>
        <pc:sldMkLst>
          <pc:docMk/>
          <pc:sldMk cId="1646759111" sldId="257"/>
        </pc:sldMkLst>
        <pc:spChg chg="mod">
          <ac:chgData name="Eric Chow" userId="affaddc78aa18471" providerId="LiveId" clId="{80EBABDE-D726-4A8A-86A3-B89BE8D30A7E}" dt="2024-07-21T10:37:59.451" v="453" actId="1076"/>
          <ac:spMkLst>
            <pc:docMk/>
            <pc:sldMk cId="1646759111" sldId="257"/>
            <ac:spMk id="2" creationId="{E72A8BC4-576C-03F0-5EBA-E46085168EE0}"/>
          </ac:spMkLst>
        </pc:spChg>
        <pc:spChg chg="mod">
          <ac:chgData name="Eric Chow" userId="affaddc78aa18471" providerId="LiveId" clId="{80EBABDE-D726-4A8A-86A3-B89BE8D30A7E}" dt="2024-07-21T12:52:50.035" v="866" actId="20577"/>
          <ac:spMkLst>
            <pc:docMk/>
            <pc:sldMk cId="1646759111" sldId="257"/>
            <ac:spMk id="3" creationId="{CB79EEFE-A9B2-29D6-8A46-9E3E1220CCB5}"/>
          </ac:spMkLst>
        </pc:spChg>
        <pc:picChg chg="del">
          <ac:chgData name="Eric Chow" userId="affaddc78aa18471" providerId="LiveId" clId="{80EBABDE-D726-4A8A-86A3-B89BE8D30A7E}" dt="2024-07-21T10:36:43.652" v="445" actId="478"/>
          <ac:picMkLst>
            <pc:docMk/>
            <pc:sldMk cId="1646759111" sldId="257"/>
            <ac:picMk id="7" creationId="{980C05A5-D737-791A-3D9D-C4AB7A32C6D4}"/>
          </ac:picMkLst>
        </pc:picChg>
        <pc:picChg chg="add del mod">
          <ac:chgData name="Eric Chow" userId="affaddc78aa18471" providerId="LiveId" clId="{80EBABDE-D726-4A8A-86A3-B89BE8D30A7E}" dt="2024-07-21T12:42:58.540" v="742" actId="478"/>
          <ac:picMkLst>
            <pc:docMk/>
            <pc:sldMk cId="1646759111" sldId="257"/>
            <ac:picMk id="9" creationId="{17FE7046-E356-EF60-143F-8ED7EAD27D70}"/>
          </ac:picMkLst>
        </pc:picChg>
        <pc:picChg chg="add mod">
          <ac:chgData name="Eric Chow" userId="affaddc78aa18471" providerId="LiveId" clId="{80EBABDE-D726-4A8A-86A3-B89BE8D30A7E}" dt="2024-07-21T12:51:12.960" v="833" actId="1076"/>
          <ac:picMkLst>
            <pc:docMk/>
            <pc:sldMk cId="1646759111" sldId="257"/>
            <ac:picMk id="11" creationId="{7FEBC934-A391-EC1C-C65D-4B505DB0FDA6}"/>
          </ac:picMkLst>
        </pc:picChg>
      </pc:sldChg>
      <pc:sldChg chg="del">
        <pc:chgData name="Eric Chow" userId="affaddc78aa18471" providerId="LiveId" clId="{80EBABDE-D726-4A8A-86A3-B89BE8D30A7E}" dt="2024-07-21T12:53:45.196" v="867" actId="47"/>
        <pc:sldMkLst>
          <pc:docMk/>
          <pc:sldMk cId="2791785278" sldId="258"/>
        </pc:sldMkLst>
      </pc:sldChg>
      <pc:sldChg chg="delSp del mod">
        <pc:chgData name="Eric Chow" userId="affaddc78aa18471" providerId="LiveId" clId="{80EBABDE-D726-4A8A-86A3-B89BE8D30A7E}" dt="2024-07-21T12:43:11.271" v="746" actId="47"/>
        <pc:sldMkLst>
          <pc:docMk/>
          <pc:sldMk cId="164573530" sldId="259"/>
        </pc:sldMkLst>
        <pc:picChg chg="del">
          <ac:chgData name="Eric Chow" userId="affaddc78aa18471" providerId="LiveId" clId="{80EBABDE-D726-4A8A-86A3-B89BE8D30A7E}" dt="2024-07-21T10:10:48.649" v="23" actId="478"/>
          <ac:picMkLst>
            <pc:docMk/>
            <pc:sldMk cId="164573530" sldId="259"/>
            <ac:picMk id="5" creationId="{FAF1B8E6-FCC3-154B-9EE2-D118A5B8BEDC}"/>
          </ac:picMkLst>
        </pc:picChg>
      </pc:sldChg>
      <pc:sldChg chg="addSp modSp mod">
        <pc:chgData name="Eric Chow" userId="affaddc78aa18471" providerId="LiveId" clId="{80EBABDE-D726-4A8A-86A3-B89BE8D30A7E}" dt="2024-07-21T08:07:13.937" v="15" actId="20577"/>
        <pc:sldMkLst>
          <pc:docMk/>
          <pc:sldMk cId="3078994387" sldId="289"/>
        </pc:sldMkLst>
        <pc:spChg chg="add mod">
          <ac:chgData name="Eric Chow" userId="affaddc78aa18471" providerId="LiveId" clId="{80EBABDE-D726-4A8A-86A3-B89BE8D30A7E}" dt="2024-07-21T08:07:13.937" v="15" actId="20577"/>
          <ac:spMkLst>
            <pc:docMk/>
            <pc:sldMk cId="3078994387" sldId="289"/>
            <ac:spMk id="2" creationId="{3C33A78F-E935-3CDA-3081-2B0D7CB19A9E}"/>
          </ac:spMkLst>
        </pc:spChg>
      </pc:sldChg>
      <pc:sldChg chg="addSp delSp modSp new mod ord">
        <pc:chgData name="Eric Chow" userId="affaddc78aa18471" providerId="LiveId" clId="{80EBABDE-D726-4A8A-86A3-B89BE8D30A7E}" dt="2024-07-21T10:35:48.495" v="444" actId="20577"/>
        <pc:sldMkLst>
          <pc:docMk/>
          <pc:sldMk cId="2450886887" sldId="290"/>
        </pc:sldMkLst>
        <pc:spChg chg="mod">
          <ac:chgData name="Eric Chow" userId="affaddc78aa18471" providerId="LiveId" clId="{80EBABDE-D726-4A8A-86A3-B89BE8D30A7E}" dt="2024-07-21T10:11:17.238" v="53" actId="14100"/>
          <ac:spMkLst>
            <pc:docMk/>
            <pc:sldMk cId="2450886887" sldId="290"/>
            <ac:spMk id="2" creationId="{A30F29AB-FD38-1DB7-168D-AE2656AE874D}"/>
          </ac:spMkLst>
        </pc:spChg>
        <pc:spChg chg="del mod">
          <ac:chgData name="Eric Chow" userId="affaddc78aa18471" providerId="LiveId" clId="{80EBABDE-D726-4A8A-86A3-B89BE8D30A7E}" dt="2024-07-21T10:12:49.828" v="56"/>
          <ac:spMkLst>
            <pc:docMk/>
            <pc:sldMk cId="2450886887" sldId="290"/>
            <ac:spMk id="3" creationId="{1CD758A7-7AF0-AC40-EDAB-F71ADEB3DBCF}"/>
          </ac:spMkLst>
        </pc:spChg>
        <pc:spChg chg="add mod">
          <ac:chgData name="Eric Chow" userId="affaddc78aa18471" providerId="LiveId" clId="{80EBABDE-D726-4A8A-86A3-B89BE8D30A7E}" dt="2024-07-21T10:35:48.495" v="444" actId="20577"/>
          <ac:spMkLst>
            <pc:docMk/>
            <pc:sldMk cId="2450886887" sldId="290"/>
            <ac:spMk id="6" creationId="{5B6181E3-5089-0A4C-7CDD-F45F2E517572}"/>
          </ac:spMkLst>
        </pc:spChg>
        <pc:picChg chg="add mod">
          <ac:chgData name="Eric Chow" userId="affaddc78aa18471" providerId="LiveId" clId="{80EBABDE-D726-4A8A-86A3-B89BE8D30A7E}" dt="2024-07-21T10:11:06.214" v="26" actId="1076"/>
          <ac:picMkLst>
            <pc:docMk/>
            <pc:sldMk cId="2450886887" sldId="290"/>
            <ac:picMk id="5" creationId="{F0A3310F-1322-A57C-DB1E-A7BBA926773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021A0-52B2-40BE-BBF4-9FAFF0B797F9}" type="datetimeFigureOut">
              <a:rPr lang="en-AU" smtClean="0"/>
              <a:t>21/07/2024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4B7A3-5019-4112-919F-785AEB847245}" type="slidenum">
              <a:rPr lang="en-AU" smtClean="0"/>
              <a:t>‹#›</a:t>
            </a:fld>
            <a:endParaRPr lang="en-AU"/>
          </a:p>
        </p:txBody>
      </p:sp>
    </p:spTree>
    <p:extLst>
      <p:ext uri="{BB962C8B-B14F-4D97-AF65-F5344CB8AC3E}">
        <p14:creationId xmlns:p14="http://schemas.microsoft.com/office/powerpoint/2010/main" val="2313152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014B7A3-5019-4112-919F-785AEB847245}" type="slidenum">
              <a:rPr lang="en-AU" smtClean="0"/>
              <a:t>3</a:t>
            </a:fld>
            <a:endParaRPr lang="en-AU"/>
          </a:p>
        </p:txBody>
      </p:sp>
    </p:spTree>
    <p:extLst>
      <p:ext uri="{BB962C8B-B14F-4D97-AF65-F5344CB8AC3E}">
        <p14:creationId xmlns:p14="http://schemas.microsoft.com/office/powerpoint/2010/main" val="407503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2114-4D99-4330-ECFD-260D17DF34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7947BEE-FFC9-4961-44FD-DE39A9D4A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7AE8533-E272-85E9-6A69-80EB68047740}"/>
              </a:ext>
            </a:extLst>
          </p:cNvPr>
          <p:cNvSpPr>
            <a:spLocks noGrp="1"/>
          </p:cNvSpPr>
          <p:nvPr>
            <p:ph type="dt" sz="half" idx="10"/>
          </p:nvPr>
        </p:nvSpPr>
        <p:spPr/>
        <p:txBody>
          <a:bodyPr/>
          <a:lstStyle/>
          <a:p>
            <a:fld id="{5A67AF1D-5E7B-4343-BA03-63F120B2318F}" type="datetimeFigureOut">
              <a:rPr lang="en-AU" smtClean="0"/>
              <a:t>21/07/2024</a:t>
            </a:fld>
            <a:endParaRPr lang="en-AU"/>
          </a:p>
        </p:txBody>
      </p:sp>
      <p:sp>
        <p:nvSpPr>
          <p:cNvPr id="5" name="Footer Placeholder 4">
            <a:extLst>
              <a:ext uri="{FF2B5EF4-FFF2-40B4-BE49-F238E27FC236}">
                <a16:creationId xmlns:a16="http://schemas.microsoft.com/office/drawing/2014/main" id="{8A7C8123-0027-1F55-DFCA-C23384F39E1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1D83CD6-BC04-9762-D290-500D6DF52844}"/>
              </a:ext>
            </a:extLst>
          </p:cNvPr>
          <p:cNvSpPr>
            <a:spLocks noGrp="1"/>
          </p:cNvSpPr>
          <p:nvPr>
            <p:ph type="sldNum" sz="quarter" idx="12"/>
          </p:nvPr>
        </p:nvSpPr>
        <p:spPr/>
        <p:txBody>
          <a:bodyPr/>
          <a:lstStyle/>
          <a:p>
            <a:fld id="{E253883F-6D63-4C1B-BC05-EF446F794C55}" type="slidenum">
              <a:rPr lang="en-AU" smtClean="0"/>
              <a:t>‹#›</a:t>
            </a:fld>
            <a:endParaRPr lang="en-AU"/>
          </a:p>
        </p:txBody>
      </p:sp>
    </p:spTree>
    <p:extLst>
      <p:ext uri="{BB962C8B-B14F-4D97-AF65-F5344CB8AC3E}">
        <p14:creationId xmlns:p14="http://schemas.microsoft.com/office/powerpoint/2010/main" val="56697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5062-E856-1260-F525-1E3CC2E3342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AA310BC-7190-ADBD-9767-47C12FA7FF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401B197-BBEE-4321-D348-966068B998EE}"/>
              </a:ext>
            </a:extLst>
          </p:cNvPr>
          <p:cNvSpPr>
            <a:spLocks noGrp="1"/>
          </p:cNvSpPr>
          <p:nvPr>
            <p:ph type="dt" sz="half" idx="10"/>
          </p:nvPr>
        </p:nvSpPr>
        <p:spPr/>
        <p:txBody>
          <a:bodyPr/>
          <a:lstStyle/>
          <a:p>
            <a:fld id="{5A67AF1D-5E7B-4343-BA03-63F120B2318F}" type="datetimeFigureOut">
              <a:rPr lang="en-AU" smtClean="0"/>
              <a:t>21/07/2024</a:t>
            </a:fld>
            <a:endParaRPr lang="en-AU"/>
          </a:p>
        </p:txBody>
      </p:sp>
      <p:sp>
        <p:nvSpPr>
          <p:cNvPr id="5" name="Footer Placeholder 4">
            <a:extLst>
              <a:ext uri="{FF2B5EF4-FFF2-40B4-BE49-F238E27FC236}">
                <a16:creationId xmlns:a16="http://schemas.microsoft.com/office/drawing/2014/main" id="{DD5E6415-0715-528D-AAA1-62DF1DEAA5D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DBA5A02-2CD0-8B7F-AA5B-14199085698B}"/>
              </a:ext>
            </a:extLst>
          </p:cNvPr>
          <p:cNvSpPr>
            <a:spLocks noGrp="1"/>
          </p:cNvSpPr>
          <p:nvPr>
            <p:ph type="sldNum" sz="quarter" idx="12"/>
          </p:nvPr>
        </p:nvSpPr>
        <p:spPr/>
        <p:txBody>
          <a:bodyPr/>
          <a:lstStyle/>
          <a:p>
            <a:fld id="{E253883F-6D63-4C1B-BC05-EF446F794C55}" type="slidenum">
              <a:rPr lang="en-AU" smtClean="0"/>
              <a:t>‹#›</a:t>
            </a:fld>
            <a:endParaRPr lang="en-AU"/>
          </a:p>
        </p:txBody>
      </p:sp>
    </p:spTree>
    <p:extLst>
      <p:ext uri="{BB962C8B-B14F-4D97-AF65-F5344CB8AC3E}">
        <p14:creationId xmlns:p14="http://schemas.microsoft.com/office/powerpoint/2010/main" val="59173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1469FB-3C0C-DF31-3E80-74E2E5F348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3B0C238-6341-387D-3298-88FD820EB0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0ED6779-BDA9-B935-3263-D71F4B4B6BC9}"/>
              </a:ext>
            </a:extLst>
          </p:cNvPr>
          <p:cNvSpPr>
            <a:spLocks noGrp="1"/>
          </p:cNvSpPr>
          <p:nvPr>
            <p:ph type="dt" sz="half" idx="10"/>
          </p:nvPr>
        </p:nvSpPr>
        <p:spPr/>
        <p:txBody>
          <a:bodyPr/>
          <a:lstStyle/>
          <a:p>
            <a:fld id="{5A67AF1D-5E7B-4343-BA03-63F120B2318F}" type="datetimeFigureOut">
              <a:rPr lang="en-AU" smtClean="0"/>
              <a:t>21/07/2024</a:t>
            </a:fld>
            <a:endParaRPr lang="en-AU"/>
          </a:p>
        </p:txBody>
      </p:sp>
      <p:sp>
        <p:nvSpPr>
          <p:cNvPr id="5" name="Footer Placeholder 4">
            <a:extLst>
              <a:ext uri="{FF2B5EF4-FFF2-40B4-BE49-F238E27FC236}">
                <a16:creationId xmlns:a16="http://schemas.microsoft.com/office/drawing/2014/main" id="{7A837C33-5AC1-E171-8416-704274BF145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F5BF122-EA33-764A-1CE6-EE9EAC9CC528}"/>
              </a:ext>
            </a:extLst>
          </p:cNvPr>
          <p:cNvSpPr>
            <a:spLocks noGrp="1"/>
          </p:cNvSpPr>
          <p:nvPr>
            <p:ph type="sldNum" sz="quarter" idx="12"/>
          </p:nvPr>
        </p:nvSpPr>
        <p:spPr/>
        <p:txBody>
          <a:bodyPr/>
          <a:lstStyle/>
          <a:p>
            <a:fld id="{E253883F-6D63-4C1B-BC05-EF446F794C55}" type="slidenum">
              <a:rPr lang="en-AU" smtClean="0"/>
              <a:t>‹#›</a:t>
            </a:fld>
            <a:endParaRPr lang="en-AU"/>
          </a:p>
        </p:txBody>
      </p:sp>
    </p:spTree>
    <p:extLst>
      <p:ext uri="{BB962C8B-B14F-4D97-AF65-F5344CB8AC3E}">
        <p14:creationId xmlns:p14="http://schemas.microsoft.com/office/powerpoint/2010/main" val="2352467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688050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D775-0F44-F5BB-E69A-77CCA102A6A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B0C9E2B-ACBB-09DC-798F-09353AC8E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00A70BC-5D04-2909-23AA-47039AEA242C}"/>
              </a:ext>
            </a:extLst>
          </p:cNvPr>
          <p:cNvSpPr>
            <a:spLocks noGrp="1"/>
          </p:cNvSpPr>
          <p:nvPr>
            <p:ph type="dt" sz="half" idx="10"/>
          </p:nvPr>
        </p:nvSpPr>
        <p:spPr/>
        <p:txBody>
          <a:bodyPr/>
          <a:lstStyle/>
          <a:p>
            <a:fld id="{5A67AF1D-5E7B-4343-BA03-63F120B2318F}" type="datetimeFigureOut">
              <a:rPr lang="en-AU" smtClean="0"/>
              <a:t>21/07/2024</a:t>
            </a:fld>
            <a:endParaRPr lang="en-AU"/>
          </a:p>
        </p:txBody>
      </p:sp>
      <p:sp>
        <p:nvSpPr>
          <p:cNvPr id="5" name="Footer Placeholder 4">
            <a:extLst>
              <a:ext uri="{FF2B5EF4-FFF2-40B4-BE49-F238E27FC236}">
                <a16:creationId xmlns:a16="http://schemas.microsoft.com/office/drawing/2014/main" id="{0D56839F-0E9F-A399-6E80-4D0131C4E3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1522126-D5F0-95A8-EEC8-EE0DC55C4459}"/>
              </a:ext>
            </a:extLst>
          </p:cNvPr>
          <p:cNvSpPr>
            <a:spLocks noGrp="1"/>
          </p:cNvSpPr>
          <p:nvPr>
            <p:ph type="sldNum" sz="quarter" idx="12"/>
          </p:nvPr>
        </p:nvSpPr>
        <p:spPr/>
        <p:txBody>
          <a:bodyPr/>
          <a:lstStyle/>
          <a:p>
            <a:fld id="{E253883F-6D63-4C1B-BC05-EF446F794C55}" type="slidenum">
              <a:rPr lang="en-AU" smtClean="0"/>
              <a:t>‹#›</a:t>
            </a:fld>
            <a:endParaRPr lang="en-AU"/>
          </a:p>
        </p:txBody>
      </p:sp>
    </p:spTree>
    <p:extLst>
      <p:ext uri="{BB962C8B-B14F-4D97-AF65-F5344CB8AC3E}">
        <p14:creationId xmlns:p14="http://schemas.microsoft.com/office/powerpoint/2010/main" val="100718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665B-A349-8E8F-3B67-3FEDF61B1D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41E07A7-6FBA-C079-3541-A256992C72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13C50F-B517-071E-425D-8C0A7D190A30}"/>
              </a:ext>
            </a:extLst>
          </p:cNvPr>
          <p:cNvSpPr>
            <a:spLocks noGrp="1"/>
          </p:cNvSpPr>
          <p:nvPr>
            <p:ph type="dt" sz="half" idx="10"/>
          </p:nvPr>
        </p:nvSpPr>
        <p:spPr/>
        <p:txBody>
          <a:bodyPr/>
          <a:lstStyle/>
          <a:p>
            <a:fld id="{5A67AF1D-5E7B-4343-BA03-63F120B2318F}" type="datetimeFigureOut">
              <a:rPr lang="en-AU" smtClean="0"/>
              <a:t>21/07/2024</a:t>
            </a:fld>
            <a:endParaRPr lang="en-AU"/>
          </a:p>
        </p:txBody>
      </p:sp>
      <p:sp>
        <p:nvSpPr>
          <p:cNvPr id="5" name="Footer Placeholder 4">
            <a:extLst>
              <a:ext uri="{FF2B5EF4-FFF2-40B4-BE49-F238E27FC236}">
                <a16:creationId xmlns:a16="http://schemas.microsoft.com/office/drawing/2014/main" id="{5D667998-B9E5-6019-055B-F62209EC76F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AFD2F36-F8F1-75D0-25C0-5CBAE52EF018}"/>
              </a:ext>
            </a:extLst>
          </p:cNvPr>
          <p:cNvSpPr>
            <a:spLocks noGrp="1"/>
          </p:cNvSpPr>
          <p:nvPr>
            <p:ph type="sldNum" sz="quarter" idx="12"/>
          </p:nvPr>
        </p:nvSpPr>
        <p:spPr/>
        <p:txBody>
          <a:bodyPr/>
          <a:lstStyle/>
          <a:p>
            <a:fld id="{E253883F-6D63-4C1B-BC05-EF446F794C55}" type="slidenum">
              <a:rPr lang="en-AU" smtClean="0"/>
              <a:t>‹#›</a:t>
            </a:fld>
            <a:endParaRPr lang="en-AU"/>
          </a:p>
        </p:txBody>
      </p:sp>
    </p:spTree>
    <p:extLst>
      <p:ext uri="{BB962C8B-B14F-4D97-AF65-F5344CB8AC3E}">
        <p14:creationId xmlns:p14="http://schemas.microsoft.com/office/powerpoint/2010/main" val="1410068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67D5-D993-EDF8-2CB6-24468CD9356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A52369C-2A6C-89A5-6602-B6627EB604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3D638B9-2BBE-9E6B-E47C-05578555FD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12EDB87-A5A6-EE6B-D0D1-98C032CCB2A8}"/>
              </a:ext>
            </a:extLst>
          </p:cNvPr>
          <p:cNvSpPr>
            <a:spLocks noGrp="1"/>
          </p:cNvSpPr>
          <p:nvPr>
            <p:ph type="dt" sz="half" idx="10"/>
          </p:nvPr>
        </p:nvSpPr>
        <p:spPr/>
        <p:txBody>
          <a:bodyPr/>
          <a:lstStyle/>
          <a:p>
            <a:fld id="{5A67AF1D-5E7B-4343-BA03-63F120B2318F}" type="datetimeFigureOut">
              <a:rPr lang="en-AU" smtClean="0"/>
              <a:t>21/07/2024</a:t>
            </a:fld>
            <a:endParaRPr lang="en-AU"/>
          </a:p>
        </p:txBody>
      </p:sp>
      <p:sp>
        <p:nvSpPr>
          <p:cNvPr id="6" name="Footer Placeholder 5">
            <a:extLst>
              <a:ext uri="{FF2B5EF4-FFF2-40B4-BE49-F238E27FC236}">
                <a16:creationId xmlns:a16="http://schemas.microsoft.com/office/drawing/2014/main" id="{8E0AAEB4-2441-69BF-BB2E-F647490C9E9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AD0FFF6-D838-A018-9002-DB6B4EDD3305}"/>
              </a:ext>
            </a:extLst>
          </p:cNvPr>
          <p:cNvSpPr>
            <a:spLocks noGrp="1"/>
          </p:cNvSpPr>
          <p:nvPr>
            <p:ph type="sldNum" sz="quarter" idx="12"/>
          </p:nvPr>
        </p:nvSpPr>
        <p:spPr/>
        <p:txBody>
          <a:bodyPr/>
          <a:lstStyle/>
          <a:p>
            <a:fld id="{E253883F-6D63-4C1B-BC05-EF446F794C55}" type="slidenum">
              <a:rPr lang="en-AU" smtClean="0"/>
              <a:t>‹#›</a:t>
            </a:fld>
            <a:endParaRPr lang="en-AU"/>
          </a:p>
        </p:txBody>
      </p:sp>
    </p:spTree>
    <p:extLst>
      <p:ext uri="{BB962C8B-B14F-4D97-AF65-F5344CB8AC3E}">
        <p14:creationId xmlns:p14="http://schemas.microsoft.com/office/powerpoint/2010/main" val="221515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4700-3020-7A95-D460-0D4BF94B293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BB2A39E-5CBE-D8C8-E799-82418C2AA3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6D96E-3B7B-A29D-1EBF-E575336CC4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AB37C4C-91A2-AB23-90F5-E510D9A369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B404AC-DD48-15DD-714F-4BD52D1878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3CC2FB3-CAB9-F4B8-3590-CEDF5DFA483F}"/>
              </a:ext>
            </a:extLst>
          </p:cNvPr>
          <p:cNvSpPr>
            <a:spLocks noGrp="1"/>
          </p:cNvSpPr>
          <p:nvPr>
            <p:ph type="dt" sz="half" idx="10"/>
          </p:nvPr>
        </p:nvSpPr>
        <p:spPr/>
        <p:txBody>
          <a:bodyPr/>
          <a:lstStyle/>
          <a:p>
            <a:fld id="{5A67AF1D-5E7B-4343-BA03-63F120B2318F}" type="datetimeFigureOut">
              <a:rPr lang="en-AU" smtClean="0"/>
              <a:t>21/07/2024</a:t>
            </a:fld>
            <a:endParaRPr lang="en-AU"/>
          </a:p>
        </p:txBody>
      </p:sp>
      <p:sp>
        <p:nvSpPr>
          <p:cNvPr id="8" name="Footer Placeholder 7">
            <a:extLst>
              <a:ext uri="{FF2B5EF4-FFF2-40B4-BE49-F238E27FC236}">
                <a16:creationId xmlns:a16="http://schemas.microsoft.com/office/drawing/2014/main" id="{E465DAB9-EEA5-119E-007D-17D6F2236E2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A2C2C53-9F6A-B474-29EC-EE308E771B45}"/>
              </a:ext>
            </a:extLst>
          </p:cNvPr>
          <p:cNvSpPr>
            <a:spLocks noGrp="1"/>
          </p:cNvSpPr>
          <p:nvPr>
            <p:ph type="sldNum" sz="quarter" idx="12"/>
          </p:nvPr>
        </p:nvSpPr>
        <p:spPr/>
        <p:txBody>
          <a:bodyPr/>
          <a:lstStyle/>
          <a:p>
            <a:fld id="{E253883F-6D63-4C1B-BC05-EF446F794C55}" type="slidenum">
              <a:rPr lang="en-AU" smtClean="0"/>
              <a:t>‹#›</a:t>
            </a:fld>
            <a:endParaRPr lang="en-AU"/>
          </a:p>
        </p:txBody>
      </p:sp>
    </p:spTree>
    <p:extLst>
      <p:ext uri="{BB962C8B-B14F-4D97-AF65-F5344CB8AC3E}">
        <p14:creationId xmlns:p14="http://schemas.microsoft.com/office/powerpoint/2010/main" val="206429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D3B2-C036-E1C0-0F0B-E7B93F70ED7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B53BF14-618A-930D-7492-D672A4B12ADE}"/>
              </a:ext>
            </a:extLst>
          </p:cNvPr>
          <p:cNvSpPr>
            <a:spLocks noGrp="1"/>
          </p:cNvSpPr>
          <p:nvPr>
            <p:ph type="dt" sz="half" idx="10"/>
          </p:nvPr>
        </p:nvSpPr>
        <p:spPr/>
        <p:txBody>
          <a:bodyPr/>
          <a:lstStyle/>
          <a:p>
            <a:fld id="{5A67AF1D-5E7B-4343-BA03-63F120B2318F}" type="datetimeFigureOut">
              <a:rPr lang="en-AU" smtClean="0"/>
              <a:t>21/07/2024</a:t>
            </a:fld>
            <a:endParaRPr lang="en-AU"/>
          </a:p>
        </p:txBody>
      </p:sp>
      <p:sp>
        <p:nvSpPr>
          <p:cNvPr id="4" name="Footer Placeholder 3">
            <a:extLst>
              <a:ext uri="{FF2B5EF4-FFF2-40B4-BE49-F238E27FC236}">
                <a16:creationId xmlns:a16="http://schemas.microsoft.com/office/drawing/2014/main" id="{97786809-7760-BE83-5C0B-7013573D297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5B534E2-4101-3E90-86E8-4EF671E83ACE}"/>
              </a:ext>
            </a:extLst>
          </p:cNvPr>
          <p:cNvSpPr>
            <a:spLocks noGrp="1"/>
          </p:cNvSpPr>
          <p:nvPr>
            <p:ph type="sldNum" sz="quarter" idx="12"/>
          </p:nvPr>
        </p:nvSpPr>
        <p:spPr/>
        <p:txBody>
          <a:bodyPr/>
          <a:lstStyle/>
          <a:p>
            <a:fld id="{E253883F-6D63-4C1B-BC05-EF446F794C55}" type="slidenum">
              <a:rPr lang="en-AU" smtClean="0"/>
              <a:t>‹#›</a:t>
            </a:fld>
            <a:endParaRPr lang="en-AU"/>
          </a:p>
        </p:txBody>
      </p:sp>
    </p:spTree>
    <p:extLst>
      <p:ext uri="{BB962C8B-B14F-4D97-AF65-F5344CB8AC3E}">
        <p14:creationId xmlns:p14="http://schemas.microsoft.com/office/powerpoint/2010/main" val="396435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F0FDA-DFDA-375A-615C-5FAD0B05FEB2}"/>
              </a:ext>
            </a:extLst>
          </p:cNvPr>
          <p:cNvSpPr>
            <a:spLocks noGrp="1"/>
          </p:cNvSpPr>
          <p:nvPr>
            <p:ph type="dt" sz="half" idx="10"/>
          </p:nvPr>
        </p:nvSpPr>
        <p:spPr/>
        <p:txBody>
          <a:bodyPr/>
          <a:lstStyle/>
          <a:p>
            <a:fld id="{5A67AF1D-5E7B-4343-BA03-63F120B2318F}" type="datetimeFigureOut">
              <a:rPr lang="en-AU" smtClean="0"/>
              <a:t>21/07/2024</a:t>
            </a:fld>
            <a:endParaRPr lang="en-AU"/>
          </a:p>
        </p:txBody>
      </p:sp>
      <p:sp>
        <p:nvSpPr>
          <p:cNvPr id="3" name="Footer Placeholder 2">
            <a:extLst>
              <a:ext uri="{FF2B5EF4-FFF2-40B4-BE49-F238E27FC236}">
                <a16:creationId xmlns:a16="http://schemas.microsoft.com/office/drawing/2014/main" id="{0408589C-CA5A-4BEA-998B-16393605462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D4332AB-E43B-BBF7-3E0B-7DFCCEE9FF2C}"/>
              </a:ext>
            </a:extLst>
          </p:cNvPr>
          <p:cNvSpPr>
            <a:spLocks noGrp="1"/>
          </p:cNvSpPr>
          <p:nvPr>
            <p:ph type="sldNum" sz="quarter" idx="12"/>
          </p:nvPr>
        </p:nvSpPr>
        <p:spPr/>
        <p:txBody>
          <a:bodyPr/>
          <a:lstStyle/>
          <a:p>
            <a:fld id="{E253883F-6D63-4C1B-BC05-EF446F794C55}" type="slidenum">
              <a:rPr lang="en-AU" smtClean="0"/>
              <a:t>‹#›</a:t>
            </a:fld>
            <a:endParaRPr lang="en-AU"/>
          </a:p>
        </p:txBody>
      </p:sp>
    </p:spTree>
    <p:extLst>
      <p:ext uri="{BB962C8B-B14F-4D97-AF65-F5344CB8AC3E}">
        <p14:creationId xmlns:p14="http://schemas.microsoft.com/office/powerpoint/2010/main" val="145081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C2D2-F855-5963-2678-9B5967DF4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E0A6082-9B18-33D8-D9BB-12C5D62EBD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37940A3-E1AD-6BE9-E858-DB0EA36B5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EF97B-EE2F-FE2B-D92A-AF38E4565E3E}"/>
              </a:ext>
            </a:extLst>
          </p:cNvPr>
          <p:cNvSpPr>
            <a:spLocks noGrp="1"/>
          </p:cNvSpPr>
          <p:nvPr>
            <p:ph type="dt" sz="half" idx="10"/>
          </p:nvPr>
        </p:nvSpPr>
        <p:spPr/>
        <p:txBody>
          <a:bodyPr/>
          <a:lstStyle/>
          <a:p>
            <a:fld id="{5A67AF1D-5E7B-4343-BA03-63F120B2318F}" type="datetimeFigureOut">
              <a:rPr lang="en-AU" smtClean="0"/>
              <a:t>21/07/2024</a:t>
            </a:fld>
            <a:endParaRPr lang="en-AU"/>
          </a:p>
        </p:txBody>
      </p:sp>
      <p:sp>
        <p:nvSpPr>
          <p:cNvPr id="6" name="Footer Placeholder 5">
            <a:extLst>
              <a:ext uri="{FF2B5EF4-FFF2-40B4-BE49-F238E27FC236}">
                <a16:creationId xmlns:a16="http://schemas.microsoft.com/office/drawing/2014/main" id="{137990B7-428F-BCE7-B4F0-E314A2F1CC8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A2612AC-7A9B-5DBD-C7A3-27D9C15D602A}"/>
              </a:ext>
            </a:extLst>
          </p:cNvPr>
          <p:cNvSpPr>
            <a:spLocks noGrp="1"/>
          </p:cNvSpPr>
          <p:nvPr>
            <p:ph type="sldNum" sz="quarter" idx="12"/>
          </p:nvPr>
        </p:nvSpPr>
        <p:spPr/>
        <p:txBody>
          <a:bodyPr/>
          <a:lstStyle/>
          <a:p>
            <a:fld id="{E253883F-6D63-4C1B-BC05-EF446F794C55}" type="slidenum">
              <a:rPr lang="en-AU" smtClean="0"/>
              <a:t>‹#›</a:t>
            </a:fld>
            <a:endParaRPr lang="en-AU"/>
          </a:p>
        </p:txBody>
      </p:sp>
    </p:spTree>
    <p:extLst>
      <p:ext uri="{BB962C8B-B14F-4D97-AF65-F5344CB8AC3E}">
        <p14:creationId xmlns:p14="http://schemas.microsoft.com/office/powerpoint/2010/main" val="348907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519A-A3E5-7E8F-2C23-F924D5129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C9705D8-4923-39DD-85BB-BB042886C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48A39A3-7D6D-2892-1BF4-91865DC8C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DABAD-9DE7-2C2D-FA25-61D4001F64F3}"/>
              </a:ext>
            </a:extLst>
          </p:cNvPr>
          <p:cNvSpPr>
            <a:spLocks noGrp="1"/>
          </p:cNvSpPr>
          <p:nvPr>
            <p:ph type="dt" sz="half" idx="10"/>
          </p:nvPr>
        </p:nvSpPr>
        <p:spPr/>
        <p:txBody>
          <a:bodyPr/>
          <a:lstStyle/>
          <a:p>
            <a:fld id="{5A67AF1D-5E7B-4343-BA03-63F120B2318F}" type="datetimeFigureOut">
              <a:rPr lang="en-AU" smtClean="0"/>
              <a:t>21/07/2024</a:t>
            </a:fld>
            <a:endParaRPr lang="en-AU"/>
          </a:p>
        </p:txBody>
      </p:sp>
      <p:sp>
        <p:nvSpPr>
          <p:cNvPr id="6" name="Footer Placeholder 5">
            <a:extLst>
              <a:ext uri="{FF2B5EF4-FFF2-40B4-BE49-F238E27FC236}">
                <a16:creationId xmlns:a16="http://schemas.microsoft.com/office/drawing/2014/main" id="{9F2412FF-ADB1-2001-A539-059BA3DC04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3E4D44A-E22A-DB92-9C98-1BB01CC6D855}"/>
              </a:ext>
            </a:extLst>
          </p:cNvPr>
          <p:cNvSpPr>
            <a:spLocks noGrp="1"/>
          </p:cNvSpPr>
          <p:nvPr>
            <p:ph type="sldNum" sz="quarter" idx="12"/>
          </p:nvPr>
        </p:nvSpPr>
        <p:spPr/>
        <p:txBody>
          <a:bodyPr/>
          <a:lstStyle/>
          <a:p>
            <a:fld id="{E253883F-6D63-4C1B-BC05-EF446F794C55}" type="slidenum">
              <a:rPr lang="en-AU" smtClean="0"/>
              <a:t>‹#›</a:t>
            </a:fld>
            <a:endParaRPr lang="en-AU"/>
          </a:p>
        </p:txBody>
      </p:sp>
    </p:spTree>
    <p:extLst>
      <p:ext uri="{BB962C8B-B14F-4D97-AF65-F5344CB8AC3E}">
        <p14:creationId xmlns:p14="http://schemas.microsoft.com/office/powerpoint/2010/main" val="339934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9E0F2-2A09-D60C-CE15-A0D680DD80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37E2C25-352F-7AA5-BC9E-54E28B79C7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78F9E47-838D-A9DA-9219-EF7C94C84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67AF1D-5E7B-4343-BA03-63F120B2318F}" type="datetimeFigureOut">
              <a:rPr lang="en-AU" smtClean="0"/>
              <a:t>21/07/2024</a:t>
            </a:fld>
            <a:endParaRPr lang="en-AU"/>
          </a:p>
        </p:txBody>
      </p:sp>
      <p:sp>
        <p:nvSpPr>
          <p:cNvPr id="5" name="Footer Placeholder 4">
            <a:extLst>
              <a:ext uri="{FF2B5EF4-FFF2-40B4-BE49-F238E27FC236}">
                <a16:creationId xmlns:a16="http://schemas.microsoft.com/office/drawing/2014/main" id="{3149ABAF-E4D5-2AD8-98EB-5839BEB6D6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ABE1D57-90C4-7A06-7955-047F3A667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53883F-6D63-4C1B-BC05-EF446F794C55}" type="slidenum">
              <a:rPr lang="en-AU" smtClean="0"/>
              <a:t>‹#›</a:t>
            </a:fld>
            <a:endParaRPr lang="en-AU"/>
          </a:p>
        </p:txBody>
      </p:sp>
    </p:spTree>
    <p:extLst>
      <p:ext uri="{BB962C8B-B14F-4D97-AF65-F5344CB8AC3E}">
        <p14:creationId xmlns:p14="http://schemas.microsoft.com/office/powerpoint/2010/main" val="23773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p:txBody>
          <a:bodyPr/>
          <a:lstStyle/>
          <a:p>
            <a:r>
              <a:rPr lang="en-US" dirty="0"/>
              <a:t>City of Melbourne’s Pedestrian Analysis</a:t>
            </a:r>
          </a:p>
        </p:txBody>
      </p:sp>
      <p:pic>
        <p:nvPicPr>
          <p:cNvPr id="21" name="Picture Placeholder 20" descr="A bridge over a river with a city in the background&#10;&#10;Description automatically generated">
            <a:extLst>
              <a:ext uri="{FF2B5EF4-FFF2-40B4-BE49-F238E27FC236}">
                <a16:creationId xmlns:a16="http://schemas.microsoft.com/office/drawing/2014/main" id="{43C78379-5412-11AA-E848-FFF037D8BF4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87" b="187"/>
          <a:stretch>
            <a:fillRect/>
          </a:stretch>
        </p:blipFill>
        <p:spPr/>
      </p:pic>
      <p:sp>
        <p:nvSpPr>
          <p:cNvPr id="2" name="TextBox 1">
            <a:extLst>
              <a:ext uri="{FF2B5EF4-FFF2-40B4-BE49-F238E27FC236}">
                <a16:creationId xmlns:a16="http://schemas.microsoft.com/office/drawing/2014/main" id="{3C33A78F-E935-3CDA-3081-2B0D7CB19A9E}"/>
              </a:ext>
            </a:extLst>
          </p:cNvPr>
          <p:cNvSpPr txBox="1"/>
          <p:nvPr/>
        </p:nvSpPr>
        <p:spPr>
          <a:xfrm>
            <a:off x="984250" y="4330700"/>
            <a:ext cx="1908856" cy="369332"/>
          </a:xfrm>
          <a:prstGeom prst="rect">
            <a:avLst/>
          </a:prstGeom>
          <a:noFill/>
        </p:spPr>
        <p:txBody>
          <a:bodyPr wrap="none" rtlCol="0">
            <a:spAutoFit/>
          </a:bodyPr>
          <a:lstStyle/>
          <a:p>
            <a:r>
              <a:rPr lang="en-AU" dirty="0"/>
              <a:t>Name: Eric Chow</a:t>
            </a:r>
          </a:p>
        </p:txBody>
      </p:sp>
    </p:spTree>
    <p:extLst>
      <p:ext uri="{BB962C8B-B14F-4D97-AF65-F5344CB8AC3E}">
        <p14:creationId xmlns:p14="http://schemas.microsoft.com/office/powerpoint/2010/main" val="307899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29AB-FD38-1DB7-168D-AE2656AE874D}"/>
              </a:ext>
            </a:extLst>
          </p:cNvPr>
          <p:cNvSpPr>
            <a:spLocks noGrp="1"/>
          </p:cNvSpPr>
          <p:nvPr>
            <p:ph type="title"/>
          </p:nvPr>
        </p:nvSpPr>
        <p:spPr>
          <a:xfrm>
            <a:off x="838200" y="365125"/>
            <a:ext cx="10515600" cy="784225"/>
          </a:xfrm>
        </p:spPr>
        <p:txBody>
          <a:bodyPr/>
          <a:lstStyle/>
          <a:p>
            <a:r>
              <a:rPr lang="en-AU" dirty="0"/>
              <a:t>Data Source and Data Model</a:t>
            </a:r>
          </a:p>
        </p:txBody>
      </p:sp>
      <p:pic>
        <p:nvPicPr>
          <p:cNvPr id="5" name="Picture 4">
            <a:extLst>
              <a:ext uri="{FF2B5EF4-FFF2-40B4-BE49-F238E27FC236}">
                <a16:creationId xmlns:a16="http://schemas.microsoft.com/office/drawing/2014/main" id="{F0A3310F-1322-A57C-DB1E-A7BBA926773F}"/>
              </a:ext>
            </a:extLst>
          </p:cNvPr>
          <p:cNvPicPr>
            <a:picLocks noChangeAspect="1"/>
          </p:cNvPicPr>
          <p:nvPr/>
        </p:nvPicPr>
        <p:blipFill>
          <a:blip r:embed="rId2"/>
          <a:stretch>
            <a:fillRect/>
          </a:stretch>
        </p:blipFill>
        <p:spPr>
          <a:xfrm>
            <a:off x="838200" y="1825625"/>
            <a:ext cx="5794924" cy="4672420"/>
          </a:xfrm>
          <a:prstGeom prst="rect">
            <a:avLst/>
          </a:prstGeom>
        </p:spPr>
      </p:pic>
      <p:sp>
        <p:nvSpPr>
          <p:cNvPr id="6" name="Rectangle 1">
            <a:extLst>
              <a:ext uri="{FF2B5EF4-FFF2-40B4-BE49-F238E27FC236}">
                <a16:creationId xmlns:a16="http://schemas.microsoft.com/office/drawing/2014/main" id="{5B6181E3-5089-0A4C-7CDD-F45F2E517572}"/>
              </a:ext>
            </a:extLst>
          </p:cNvPr>
          <p:cNvSpPr>
            <a:spLocks noGrp="1" noChangeArrowheads="1"/>
          </p:cNvSpPr>
          <p:nvPr>
            <p:ph idx="1"/>
          </p:nvPr>
        </p:nvSpPr>
        <p:spPr bwMode="auto">
          <a:xfrm>
            <a:off x="7004050" y="1276270"/>
            <a:ext cx="4522542"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SensorLocation</a:t>
            </a:r>
            <a:r>
              <a:rPr kumimoji="0" lang="en-US" altLang="en-US" sz="1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Table</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Contains metadata about each sensor, including location coordinates (latitude, longitude), sensor description, and installation date.</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Key fields: </a:t>
            </a:r>
            <a:r>
              <a:rPr kumimoji="0" lang="en-US" altLang="en-US" sz="1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Location_ID</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Latitude, Longitude, </a:t>
            </a:r>
            <a:r>
              <a:rPr kumimoji="0" lang="en-US" altLang="en-US" sz="1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Sensor_Description</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eaLnBrk="0" fontAlgn="base" hangingPunct="0">
              <a:lnSpc>
                <a:spcPct val="100000"/>
              </a:lnSpc>
              <a:spcBef>
                <a:spcPct val="0"/>
              </a:spcBef>
              <a:spcAft>
                <a:spcPct val="0"/>
              </a:spcAft>
            </a:pPr>
            <a:endPar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PedestrianCount</a:t>
            </a:r>
            <a:r>
              <a:rPr kumimoji="0" lang="en-US" altLang="en-US" sz="1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Table</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Holds the pedestrian count data aggregated by date and time, with fields for both hourly and daily counts.</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Key fields: Total of Direction, Date, Time, </a:t>
            </a:r>
            <a:r>
              <a:rPr kumimoji="0" lang="en-US" altLang="en-US" sz="1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Location_ID</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eaLnBrk="0" fontAlgn="base" hangingPunct="0">
              <a:lnSpc>
                <a:spcPct val="100000"/>
              </a:lnSpc>
              <a:spcBef>
                <a:spcPct val="0"/>
              </a:spcBef>
              <a:spcAft>
                <a:spcPct val="0"/>
              </a:spcAft>
            </a:pPr>
            <a:r>
              <a:rPr lang="en-US" altLang="en-US" sz="1000" dirty="0">
                <a:latin typeface="Calibri" panose="020F0502020204030204" pitchFamily="34" charset="0"/>
                <a:ea typeface="Calibri" panose="020F0502020204030204" pitchFamily="34" charset="0"/>
                <a:cs typeface="Calibri" panose="020F0502020204030204" pitchFamily="34" charset="0"/>
              </a:rPr>
              <a:t>Uses power query to add custom columns to perform data transformation, data merging and conditional columns.</a:t>
            </a:r>
            <a:endPar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eaLnBrk="0" fontAlgn="base" hangingPunct="0">
              <a:lnSpc>
                <a:spcPct val="100000"/>
              </a:lnSpc>
              <a:spcBef>
                <a:spcPct val="0"/>
              </a:spcBef>
              <a:spcAft>
                <a:spcPct val="0"/>
              </a:spcAft>
            </a:pPr>
            <a:endPar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DailyCount</a:t>
            </a:r>
            <a:r>
              <a:rPr kumimoji="0" lang="en-US" altLang="en-US" sz="1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Table</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Aggregates daily pedestrian counts by location and time zone, providing a summary view of the pedestrian activity.</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Key fields: Date, </a:t>
            </a:r>
            <a:r>
              <a:rPr kumimoji="0" lang="en-US" altLang="en-US" sz="1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Location_ID</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Total_of_Directions</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TimeZone</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eaLnBrk="0" fontAlgn="base" hangingPunct="0">
              <a:lnSpc>
                <a:spcPct val="100000"/>
              </a:lnSpc>
              <a:spcBef>
                <a:spcPct val="0"/>
              </a:spcBef>
              <a:spcAft>
                <a:spcPct val="0"/>
              </a:spcAft>
            </a:pPr>
            <a:endPar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DayNameSort</a:t>
            </a:r>
            <a:r>
              <a:rPr kumimoji="0" lang="en-US" altLang="en-US" sz="1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TimeZoneSort</a:t>
            </a:r>
            <a:r>
              <a:rPr kumimoji="0" lang="en-US" altLang="en-US" sz="1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Tables</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eaLnBrk="0" fontAlgn="base" hangingPunct="0">
              <a:lnSpc>
                <a:spcPct val="100000"/>
              </a:lnSpc>
              <a:spcBef>
                <a:spcPct val="0"/>
              </a:spcBef>
              <a:spcAft>
                <a:spcPct val="0"/>
              </a:spcAft>
            </a:pPr>
            <a:r>
              <a:rPr kumimoji="0" lang="en-US" altLang="en-US" sz="1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DayNameSort</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Used to sort days of the week correctly (e.g., Monday, Tuesday, etc.).</a:t>
            </a:r>
          </a:p>
          <a:p>
            <a:pPr eaLnBrk="0" fontAlgn="base" hangingPunct="0">
              <a:lnSpc>
                <a:spcPct val="100000"/>
              </a:lnSpc>
              <a:spcBef>
                <a:spcPct val="0"/>
              </a:spcBef>
              <a:spcAft>
                <a:spcPct val="0"/>
              </a:spcAft>
            </a:pPr>
            <a:r>
              <a:rPr kumimoji="0" lang="en-US" altLang="en-US" sz="1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TimeZoneSort</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Ensures time zones (e.g., Morning, Afternoon, Evening, Night) are sorted logically for analysis.</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These tables are essential for maintaining the correct order in visualizations and reports.</a:t>
            </a:r>
          </a:p>
          <a:p>
            <a:pPr eaLnBrk="0" fontAlgn="base" hangingPunct="0">
              <a:lnSpc>
                <a:spcPct val="100000"/>
              </a:lnSpc>
              <a:spcBef>
                <a:spcPct val="0"/>
              </a:spcBef>
              <a:spcAft>
                <a:spcPct val="0"/>
              </a:spcAft>
            </a:pPr>
            <a:endPar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Key Relationships</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eaLnBrk="0" fontAlgn="base" hangingPunct="0">
              <a:lnSpc>
                <a:spcPct val="100000"/>
              </a:lnSpc>
              <a:spcBef>
                <a:spcPct val="0"/>
              </a:spcBef>
              <a:spcAft>
                <a:spcPct val="0"/>
              </a:spcAft>
            </a:pPr>
            <a:r>
              <a:rPr kumimoji="0" lang="en-US" altLang="en-US" sz="1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Location_ID</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 the </a:t>
            </a:r>
            <a:r>
              <a:rPr kumimoji="0" lang="en-US" altLang="en-US" sz="1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SensorLocation</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table is linked to </a:t>
            </a:r>
            <a:r>
              <a:rPr kumimoji="0" lang="en-US" altLang="en-US" sz="1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Location_ID</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 the </a:t>
            </a:r>
            <a:r>
              <a:rPr kumimoji="0" lang="en-US" altLang="en-US" sz="1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PedestrianCount</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DailyCount</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tables, ensuring the data is correctly mapped to the sensor locations.</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a:t>
            </a:r>
            <a:r>
              <a:rPr kumimoji="0" lang="en-US" altLang="en-US" sz="1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DayNameSort</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TimeZoneSort</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tables are connected to provide sorted categorical data for days of the week and time zones, enhancing the accuracy of chronological and categorical analyses.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088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F7E8BC-2928-32E4-AE02-EA332F665065}"/>
              </a:ext>
            </a:extLst>
          </p:cNvPr>
          <p:cNvPicPr>
            <a:picLocks noChangeAspect="1"/>
          </p:cNvPicPr>
          <p:nvPr/>
        </p:nvPicPr>
        <p:blipFill>
          <a:blip r:embed="rId3"/>
          <a:stretch>
            <a:fillRect/>
          </a:stretch>
        </p:blipFill>
        <p:spPr>
          <a:xfrm>
            <a:off x="558048" y="1185670"/>
            <a:ext cx="6567261" cy="3697480"/>
          </a:xfrm>
          <a:prstGeom prst="rect">
            <a:avLst/>
          </a:prstGeom>
        </p:spPr>
      </p:pic>
      <p:sp>
        <p:nvSpPr>
          <p:cNvPr id="8" name="Title 1">
            <a:extLst>
              <a:ext uri="{FF2B5EF4-FFF2-40B4-BE49-F238E27FC236}">
                <a16:creationId xmlns:a16="http://schemas.microsoft.com/office/drawing/2014/main" id="{19DD747B-DBFC-2B4F-8D73-21E9C9479D4E}"/>
              </a:ext>
            </a:extLst>
          </p:cNvPr>
          <p:cNvSpPr txBox="1">
            <a:spLocks/>
          </p:cNvSpPr>
          <p:nvPr/>
        </p:nvSpPr>
        <p:spPr>
          <a:xfrm>
            <a:off x="-1276350" y="102995"/>
            <a:ext cx="10515600" cy="7842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000" dirty="0"/>
              <a:t>Pedestrian Activity in Melbourne</a:t>
            </a:r>
          </a:p>
        </p:txBody>
      </p:sp>
      <p:sp>
        <p:nvSpPr>
          <p:cNvPr id="10" name="Rectangle 1">
            <a:extLst>
              <a:ext uri="{FF2B5EF4-FFF2-40B4-BE49-F238E27FC236}">
                <a16:creationId xmlns:a16="http://schemas.microsoft.com/office/drawing/2014/main" id="{6D9A6D8C-26C5-41DB-7FFC-01BFCC23813D}"/>
              </a:ext>
            </a:extLst>
          </p:cNvPr>
          <p:cNvSpPr txBox="1">
            <a:spLocks noChangeArrowheads="1"/>
          </p:cNvSpPr>
          <p:nvPr/>
        </p:nvSpPr>
        <p:spPr bwMode="auto">
          <a:xfrm>
            <a:off x="7321956" y="1185670"/>
            <a:ext cx="4205042"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pPr>
            <a:r>
              <a:rPr lang="en-US" sz="900" dirty="0">
                <a:latin typeface="Calibri" panose="020F0502020204030204" pitchFamily="34" charset="0"/>
                <a:ea typeface="Calibri" panose="020F0502020204030204" pitchFamily="34" charset="0"/>
                <a:cs typeface="Calibri" panose="020F0502020204030204" pitchFamily="34" charset="0"/>
              </a:rPr>
              <a:t>This slide provides a comprehensive overview of pedestrian activity in Melbourne using an interactive geographic heatmap. The various filters and categorizations enhance the user's ability to explore and analyze pedestrian traffic patterns across different times and locations. </a:t>
            </a:r>
          </a:p>
          <a:p>
            <a:pPr algn="l" eaLnBrk="0" fontAlgn="base" hangingPunct="0">
              <a:lnSpc>
                <a:spcPct val="100000"/>
              </a:lnSpc>
              <a:spcBef>
                <a:spcPct val="0"/>
              </a:spcBef>
              <a:spcAft>
                <a:spcPct val="0"/>
              </a:spcAft>
            </a:pPr>
            <a:endParaRPr lang="en-US" altLang="en-US" sz="900" dirty="0">
              <a:latin typeface="Calibri" panose="020F0502020204030204" pitchFamily="34" charset="0"/>
              <a:ea typeface="Calibri" panose="020F0502020204030204" pitchFamily="34" charset="0"/>
              <a:cs typeface="Calibri" panose="020F0502020204030204" pitchFamily="34" charset="0"/>
            </a:endParaRPr>
          </a:p>
          <a:p>
            <a:pPr algn="l" eaLnBrk="0" fontAlgn="base" hangingPunct="0">
              <a:lnSpc>
                <a:spcPct val="100000"/>
              </a:lnSpc>
              <a:spcBef>
                <a:spcPct val="0"/>
              </a:spcBef>
              <a:spcAft>
                <a:spcPct val="0"/>
              </a:spcAft>
            </a:pPr>
            <a:r>
              <a:rPr lang="en-US" sz="900" b="1" dirty="0">
                <a:latin typeface="Calibri" panose="020F0502020204030204" pitchFamily="34" charset="0"/>
                <a:ea typeface="Calibri" panose="020F0502020204030204" pitchFamily="34" charset="0"/>
                <a:cs typeface="Calibri" panose="020F0502020204030204" pitchFamily="34" charset="0"/>
              </a:rPr>
              <a:t>Map Interactivity</a:t>
            </a:r>
            <a:r>
              <a:rPr lang="en-US" sz="900" dirty="0">
                <a:latin typeface="Calibri" panose="020F0502020204030204" pitchFamily="34" charset="0"/>
                <a:ea typeface="Calibri" panose="020F0502020204030204" pitchFamily="34" charset="0"/>
                <a:cs typeface="Calibri" panose="020F0502020204030204" pitchFamily="34" charset="0"/>
              </a:rPr>
              <a:t>: The map is interactive but currently locked to focus on the central CBD of Melbourne. This ensures that the most relevant and high-traffic areas are highlighted for analysis.</a:t>
            </a:r>
          </a:p>
          <a:p>
            <a:pPr algn="l" eaLnBrk="0" fontAlgn="base" hangingPunct="0">
              <a:lnSpc>
                <a:spcPct val="100000"/>
              </a:lnSpc>
              <a:spcBef>
                <a:spcPct val="0"/>
              </a:spcBef>
              <a:spcAft>
                <a:spcPct val="0"/>
              </a:spcAft>
            </a:pPr>
            <a:endParaRPr lang="en-US" altLang="en-US" sz="900" dirty="0">
              <a:latin typeface="Calibri" panose="020F0502020204030204" pitchFamily="34" charset="0"/>
              <a:ea typeface="Calibri" panose="020F0502020204030204" pitchFamily="34" charset="0"/>
              <a:cs typeface="Calibri" panose="020F0502020204030204" pitchFamily="34" charset="0"/>
            </a:endParaRPr>
          </a:p>
          <a:p>
            <a:pPr algn="l" eaLnBrk="0" fontAlgn="base" hangingPunct="0">
              <a:lnSpc>
                <a:spcPct val="100000"/>
              </a:lnSpc>
              <a:spcBef>
                <a:spcPct val="0"/>
              </a:spcBef>
              <a:spcAft>
                <a:spcPct val="0"/>
              </a:spcAft>
            </a:pPr>
            <a:r>
              <a:rPr lang="en-AU" sz="900" b="1" dirty="0">
                <a:latin typeface="Calibri" panose="020F0502020204030204" pitchFamily="34" charset="0"/>
                <a:ea typeface="Calibri" panose="020F0502020204030204" pitchFamily="34" charset="0"/>
                <a:cs typeface="Calibri" panose="020F0502020204030204" pitchFamily="34" charset="0"/>
              </a:rPr>
              <a:t>Geographic Heatmap</a:t>
            </a:r>
            <a:r>
              <a:rPr lang="en-AU" sz="900" dirty="0">
                <a:latin typeface="Calibri" panose="020F0502020204030204" pitchFamily="34" charset="0"/>
                <a:ea typeface="Calibri" panose="020F0502020204030204" pitchFamily="34" charset="0"/>
                <a:cs typeface="Calibri" panose="020F0502020204030204" pitchFamily="34" charset="0"/>
              </a:rPr>
              <a:t>:</a:t>
            </a:r>
            <a:endParaRPr lang="en-US" sz="900" dirty="0">
              <a:latin typeface="Calibri" panose="020F0502020204030204" pitchFamily="34" charset="0"/>
              <a:ea typeface="Calibri" panose="020F0502020204030204" pitchFamily="34" charset="0"/>
              <a:cs typeface="Calibri" panose="020F0502020204030204" pitchFamily="34" charset="0"/>
            </a:endParaRPr>
          </a:p>
          <a:p>
            <a:pPr algn="l" eaLnBrk="0" fontAlgn="base" hangingPunct="0">
              <a:lnSpc>
                <a:spcPct val="100000"/>
              </a:lnSpc>
              <a:spcBef>
                <a:spcPct val="0"/>
              </a:spcBef>
              <a:spcAft>
                <a:spcPct val="0"/>
              </a:spcAft>
            </a:pPr>
            <a:r>
              <a:rPr lang="en-US" sz="900" b="1" dirty="0">
                <a:latin typeface="Calibri" panose="020F0502020204030204" pitchFamily="34" charset="0"/>
                <a:ea typeface="Calibri" panose="020F0502020204030204" pitchFamily="34" charset="0"/>
                <a:cs typeface="Calibri" panose="020F0502020204030204" pitchFamily="34" charset="0"/>
              </a:rPr>
              <a:t>High-traffic Areas</a:t>
            </a:r>
            <a:r>
              <a:rPr lang="en-US" sz="900" dirty="0">
                <a:latin typeface="Calibri" panose="020F0502020204030204" pitchFamily="34" charset="0"/>
                <a:ea typeface="Calibri" panose="020F0502020204030204" pitchFamily="34" charset="0"/>
                <a:cs typeface="Calibri" panose="020F0502020204030204" pitchFamily="34" charset="0"/>
              </a:rPr>
              <a:t>: The map shows central Melbourne, particularly around Docklands and Southbank, as areas with very high pedestrian activity, indicated by green markers.</a:t>
            </a:r>
          </a:p>
          <a:p>
            <a:pPr algn="l" eaLnBrk="0" fontAlgn="base" hangingPunct="0">
              <a:lnSpc>
                <a:spcPct val="100000"/>
              </a:lnSpc>
              <a:spcBef>
                <a:spcPct val="0"/>
              </a:spcBef>
              <a:spcAft>
                <a:spcPct val="0"/>
              </a:spcAft>
            </a:pPr>
            <a:r>
              <a:rPr lang="en-US" sz="900" b="1" dirty="0">
                <a:latin typeface="Calibri" panose="020F0502020204030204" pitchFamily="34" charset="0"/>
                <a:ea typeface="Calibri" panose="020F0502020204030204" pitchFamily="34" charset="0"/>
                <a:cs typeface="Calibri" panose="020F0502020204030204" pitchFamily="34" charset="0"/>
              </a:rPr>
              <a:t>Moderate to Low Activity</a:t>
            </a:r>
            <a:r>
              <a:rPr lang="en-US" sz="900" dirty="0">
                <a:latin typeface="Calibri" panose="020F0502020204030204" pitchFamily="34" charset="0"/>
                <a:ea typeface="Calibri" panose="020F0502020204030204" pitchFamily="34" charset="0"/>
                <a:cs typeface="Calibri" panose="020F0502020204030204" pitchFamily="34" charset="0"/>
              </a:rPr>
              <a:t>: Areas with moderate pedestrian traffic are shown in blue and purple, while locations with low pedestrian activity are marked in red.</a:t>
            </a:r>
          </a:p>
          <a:p>
            <a:pPr algn="l" eaLnBrk="0" fontAlgn="base" hangingPunct="0">
              <a:lnSpc>
                <a:spcPct val="100000"/>
              </a:lnSpc>
              <a:spcBef>
                <a:spcPct val="0"/>
              </a:spcBef>
              <a:spcAft>
                <a:spcPct val="0"/>
              </a:spcAft>
            </a:pPr>
            <a:endParaRPr lang="en-US" altLang="en-US" sz="900" dirty="0">
              <a:latin typeface="Calibri" panose="020F0502020204030204" pitchFamily="34" charset="0"/>
              <a:ea typeface="Calibri" panose="020F0502020204030204" pitchFamily="34" charset="0"/>
              <a:cs typeface="Calibri" panose="020F0502020204030204" pitchFamily="34" charset="0"/>
            </a:endParaRPr>
          </a:p>
          <a:p>
            <a:pPr algn="l" eaLnBrk="0" fontAlgn="base" hangingPunct="0">
              <a:lnSpc>
                <a:spcPct val="100000"/>
              </a:lnSpc>
              <a:spcBef>
                <a:spcPct val="0"/>
              </a:spcBef>
              <a:spcAft>
                <a:spcPct val="0"/>
              </a:spcAft>
            </a:pPr>
            <a:r>
              <a:rPr lang="en-US" altLang="en-US" sz="900" b="1" dirty="0">
                <a:latin typeface="Calibri" panose="020F0502020204030204" pitchFamily="34" charset="0"/>
                <a:ea typeface="Calibri" panose="020F0502020204030204" pitchFamily="34" charset="0"/>
                <a:cs typeface="Calibri" panose="020F0502020204030204" pitchFamily="34" charset="0"/>
              </a:rPr>
              <a:t>Suggested Use Case:</a:t>
            </a:r>
          </a:p>
          <a:p>
            <a:pPr algn="l" eaLnBrk="0" fontAlgn="base" hangingPunct="0">
              <a:lnSpc>
                <a:spcPct val="100000"/>
              </a:lnSpc>
              <a:spcBef>
                <a:spcPct val="0"/>
              </a:spcBef>
              <a:spcAft>
                <a:spcPct val="0"/>
              </a:spcAft>
            </a:pPr>
            <a:r>
              <a:rPr lang="en-AU" sz="900" b="1" dirty="0">
                <a:latin typeface="Calibri" panose="020F0502020204030204" pitchFamily="34" charset="0"/>
                <a:ea typeface="Calibri" panose="020F0502020204030204" pitchFamily="34" charset="0"/>
                <a:cs typeface="Calibri" panose="020F0502020204030204" pitchFamily="34" charset="0"/>
              </a:rPr>
              <a:t>1. Event Planning and Management</a:t>
            </a:r>
            <a:r>
              <a:rPr lang="en-AU" sz="900" dirty="0">
                <a:latin typeface="Calibri" panose="020F0502020204030204" pitchFamily="34" charset="0"/>
                <a:ea typeface="Calibri" panose="020F0502020204030204" pitchFamily="34" charset="0"/>
                <a:cs typeface="Calibri" panose="020F0502020204030204" pitchFamily="34" charset="0"/>
              </a:rPr>
              <a:t>:</a:t>
            </a:r>
          </a:p>
          <a:p>
            <a:pPr marL="265113" lvl="1" indent="-84138" algn="l" eaLnBrk="0" fontAlgn="base" hangingPunct="0">
              <a:lnSpc>
                <a:spcPct val="100000"/>
              </a:lnSpc>
              <a:spcBef>
                <a:spcPct val="0"/>
              </a:spcBef>
              <a:spcAft>
                <a:spcPct val="0"/>
              </a:spcAft>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Purpose</a:t>
            </a:r>
            <a:r>
              <a:rPr lang="en-US" sz="900" dirty="0">
                <a:latin typeface="Calibri" panose="020F0502020204030204" pitchFamily="34" charset="0"/>
                <a:ea typeface="Calibri" panose="020F0502020204030204" pitchFamily="34" charset="0"/>
                <a:cs typeface="Calibri" panose="020F0502020204030204" pitchFamily="34" charset="0"/>
              </a:rPr>
              <a:t>: Aid event organizers in selecting optimal locations for events based on pedestrian traffic data.</a:t>
            </a:r>
          </a:p>
          <a:p>
            <a:pPr marL="265113" lvl="1" indent="-84138" algn="l" eaLnBrk="0" fontAlgn="base" hangingPunct="0">
              <a:lnSpc>
                <a:spcPct val="100000"/>
              </a:lnSpc>
              <a:spcBef>
                <a:spcPct val="0"/>
              </a:spcBef>
              <a:spcAft>
                <a:spcPct val="0"/>
              </a:spcAft>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Example</a:t>
            </a:r>
            <a:r>
              <a:rPr lang="en-US" sz="900" dirty="0">
                <a:latin typeface="Calibri" panose="020F0502020204030204" pitchFamily="34" charset="0"/>
                <a:ea typeface="Calibri" panose="020F0502020204030204" pitchFamily="34" charset="0"/>
                <a:cs typeface="Calibri" panose="020F0502020204030204" pitchFamily="34" charset="0"/>
              </a:rPr>
              <a:t>: Organizers of public events such as festivals, markets, or parades can use the map to identify areas with high visibility and accessibility for maximum attendance.</a:t>
            </a:r>
          </a:p>
          <a:p>
            <a:pPr algn="l" eaLnBrk="0" fontAlgn="base" hangingPunct="0">
              <a:lnSpc>
                <a:spcPct val="100000"/>
              </a:lnSpc>
              <a:spcBef>
                <a:spcPct val="0"/>
              </a:spcBef>
              <a:spcAft>
                <a:spcPct val="0"/>
              </a:spcAft>
            </a:pPr>
            <a:r>
              <a:rPr lang="en-AU" sz="900" b="1" dirty="0">
                <a:latin typeface="Calibri" panose="020F0502020204030204" pitchFamily="34" charset="0"/>
                <a:ea typeface="Calibri" panose="020F0502020204030204" pitchFamily="34" charset="0"/>
                <a:cs typeface="Calibri" panose="020F0502020204030204" pitchFamily="34" charset="0"/>
              </a:rPr>
              <a:t>2. Urban Planning and Development:</a:t>
            </a:r>
          </a:p>
          <a:p>
            <a:pPr marL="265113" indent="-84138" algn="l" eaLnBrk="0" fontAlgn="base" hangingPunct="0">
              <a:lnSpc>
                <a:spcPct val="100000"/>
              </a:lnSpc>
              <a:spcBef>
                <a:spcPct val="0"/>
              </a:spcBef>
              <a:spcAft>
                <a:spcPct val="0"/>
              </a:spcAft>
              <a:buFont typeface="Arial" panose="020B0604020202020204" pitchFamily="34" charset="0"/>
              <a:buChar char="•"/>
            </a:pPr>
            <a:r>
              <a:rPr lang="en-US" sz="800" b="1" dirty="0"/>
              <a:t>Purpose</a:t>
            </a:r>
            <a:r>
              <a:rPr lang="en-US" sz="800" dirty="0"/>
              <a:t>: Assist city planners in understanding pedestrian traffic patterns to make informed decisions about infrastructure development. </a:t>
            </a:r>
          </a:p>
          <a:p>
            <a:pPr marL="265113" indent="-84138" algn="l" eaLnBrk="0" fontAlgn="base" hangingPunct="0">
              <a:lnSpc>
                <a:spcPct val="100000"/>
              </a:lnSpc>
              <a:spcBef>
                <a:spcPct val="0"/>
              </a:spcBef>
              <a:spcAft>
                <a:spcPct val="0"/>
              </a:spcAft>
              <a:buFont typeface="Arial" panose="020B0604020202020204" pitchFamily="34" charset="0"/>
              <a:buChar char="•"/>
            </a:pPr>
            <a:r>
              <a:rPr lang="en-US" sz="800" b="1" dirty="0"/>
              <a:t>Example</a:t>
            </a:r>
            <a:r>
              <a:rPr lang="en-US" sz="800" dirty="0"/>
              <a:t>: Identifying high-traffic areas that may require additional pedestrian crossings, footpaths, or public amenities such as benches, etc.</a:t>
            </a:r>
            <a:endParaRPr lang="en-US" sz="900" b="1" dirty="0">
              <a:latin typeface="Calibri" panose="020F0502020204030204" pitchFamily="34" charset="0"/>
              <a:ea typeface="Calibri" panose="020F0502020204030204" pitchFamily="34" charset="0"/>
              <a:cs typeface="Calibri" panose="020F0502020204030204" pitchFamily="34" charset="0"/>
            </a:endParaRPr>
          </a:p>
          <a:p>
            <a:pPr algn="l" eaLnBrk="0" fontAlgn="base" hangingPunct="0">
              <a:lnSpc>
                <a:spcPct val="100000"/>
              </a:lnSpc>
              <a:spcBef>
                <a:spcPct val="0"/>
              </a:spcBef>
              <a:spcAft>
                <a:spcPct val="0"/>
              </a:spcAft>
            </a:pPr>
            <a:r>
              <a:rPr lang="en-AU" sz="900" b="1" dirty="0">
                <a:latin typeface="Calibri" panose="020F0502020204030204" pitchFamily="34" charset="0"/>
                <a:ea typeface="Calibri" panose="020F0502020204030204" pitchFamily="34" charset="0"/>
                <a:cs typeface="Calibri" panose="020F0502020204030204" pitchFamily="34" charset="0"/>
              </a:rPr>
              <a:t>2. Traffic Flow Management</a:t>
            </a:r>
          </a:p>
          <a:p>
            <a:pPr marL="265113" indent="-84138" algn="l" eaLnBrk="0" fontAlgn="base" hangingPunct="0">
              <a:lnSpc>
                <a:spcPct val="100000"/>
              </a:lnSpc>
              <a:spcBef>
                <a:spcPct val="0"/>
              </a:spcBef>
              <a:spcAft>
                <a:spcPct val="0"/>
              </a:spcAft>
              <a:buFont typeface="Arial" panose="020B0604020202020204" pitchFamily="34" charset="0"/>
              <a:buChar char="•"/>
            </a:pPr>
            <a:r>
              <a:rPr lang="en-US" sz="800" b="1" dirty="0"/>
              <a:t>Purpose</a:t>
            </a:r>
            <a:r>
              <a:rPr lang="en-US" sz="800" dirty="0"/>
              <a:t>: Aid traffic management authorities in understanding pedestrian flow to improve traffic control measures.</a:t>
            </a:r>
          </a:p>
          <a:p>
            <a:pPr marL="265113" indent="-84138" algn="l" eaLnBrk="0" fontAlgn="base" hangingPunct="0">
              <a:lnSpc>
                <a:spcPct val="100000"/>
              </a:lnSpc>
              <a:spcBef>
                <a:spcPct val="0"/>
              </a:spcBef>
              <a:spcAft>
                <a:spcPct val="0"/>
              </a:spcAft>
              <a:buFont typeface="Arial" panose="020B0604020202020204" pitchFamily="34" charset="0"/>
              <a:buChar char="•"/>
            </a:pPr>
            <a:r>
              <a:rPr lang="en-US" sz="800" b="1" dirty="0"/>
              <a:t>Example</a:t>
            </a:r>
            <a:r>
              <a:rPr lang="en-US" sz="800" dirty="0"/>
              <a:t>: Implementing pedestrian signals or adjusting traffic light timings in areas with heavy pedestrian traffic to enhance safety and reduce congestion.</a:t>
            </a:r>
          </a:p>
        </p:txBody>
      </p:sp>
    </p:spTree>
    <p:extLst>
      <p:ext uri="{BB962C8B-B14F-4D97-AF65-F5344CB8AC3E}">
        <p14:creationId xmlns:p14="http://schemas.microsoft.com/office/powerpoint/2010/main" val="120881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8BC4-576C-03F0-5EBA-E46085168EE0}"/>
              </a:ext>
            </a:extLst>
          </p:cNvPr>
          <p:cNvSpPr>
            <a:spLocks noGrp="1"/>
          </p:cNvSpPr>
          <p:nvPr>
            <p:ph type="title"/>
          </p:nvPr>
        </p:nvSpPr>
        <p:spPr>
          <a:xfrm>
            <a:off x="228600" y="190128"/>
            <a:ext cx="10515600" cy="490909"/>
          </a:xfrm>
        </p:spPr>
        <p:txBody>
          <a:bodyPr>
            <a:normAutofit fontScale="90000"/>
          </a:bodyPr>
          <a:lstStyle/>
          <a:p>
            <a:r>
              <a:rPr lang="en-AU" dirty="0"/>
              <a:t>Pedestrian Traffic Analysis</a:t>
            </a:r>
          </a:p>
        </p:txBody>
      </p:sp>
      <p:sp>
        <p:nvSpPr>
          <p:cNvPr id="3" name="Content Placeholder 2">
            <a:extLst>
              <a:ext uri="{FF2B5EF4-FFF2-40B4-BE49-F238E27FC236}">
                <a16:creationId xmlns:a16="http://schemas.microsoft.com/office/drawing/2014/main" id="{CB79EEFE-A9B2-29D6-8A46-9E3E1220CCB5}"/>
              </a:ext>
            </a:extLst>
          </p:cNvPr>
          <p:cNvSpPr>
            <a:spLocks noGrp="1"/>
          </p:cNvSpPr>
          <p:nvPr>
            <p:ph idx="1"/>
          </p:nvPr>
        </p:nvSpPr>
        <p:spPr>
          <a:xfrm>
            <a:off x="8022077" y="946826"/>
            <a:ext cx="4169923" cy="5512340"/>
          </a:xfrm>
        </p:spPr>
        <p:txBody>
          <a:bodyPr>
            <a:noAutofit/>
          </a:bodyPr>
          <a:lstStyle/>
          <a:p>
            <a:pPr marL="0" indent="0">
              <a:lnSpc>
                <a:spcPct val="100000"/>
              </a:lnSpc>
              <a:spcBef>
                <a:spcPts val="0"/>
              </a:spcBef>
              <a:buNone/>
            </a:pPr>
            <a:r>
              <a:rPr lang="en-US" sz="1000" dirty="0">
                <a:latin typeface="Calibri" panose="020F0502020204030204" pitchFamily="34" charset="0"/>
                <a:ea typeface="Calibri" panose="020F0502020204030204" pitchFamily="34" charset="0"/>
                <a:cs typeface="Calibri" panose="020F0502020204030204" pitchFamily="34" charset="0"/>
              </a:rPr>
              <a:t>This slide presents a comprehensive analysis of pedestrian traffic across Melbourne, utilizing multiple visualizations to provide insights into patterns and trends.</a:t>
            </a:r>
          </a:p>
          <a:p>
            <a:pPr marL="0" indent="0">
              <a:lnSpc>
                <a:spcPct val="100000"/>
              </a:lnSpc>
              <a:spcBef>
                <a:spcPts val="0"/>
              </a:spcBef>
              <a:buNone/>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n-US" sz="900" dirty="0">
                <a:latin typeface="Calibri" panose="020F0502020204030204" pitchFamily="34" charset="0"/>
                <a:ea typeface="Calibri" panose="020F0502020204030204" pitchFamily="34" charset="0"/>
                <a:cs typeface="Calibri" panose="020F0502020204030204" pitchFamily="34" charset="0"/>
              </a:rPr>
              <a:t>Hypothesis for Pedestrian Traffic during Dec 25</a:t>
            </a:r>
            <a:r>
              <a:rPr lang="en-US" sz="900" baseline="30000" dirty="0">
                <a:latin typeface="Calibri" panose="020F0502020204030204" pitchFamily="34" charset="0"/>
                <a:ea typeface="Calibri" panose="020F0502020204030204" pitchFamily="34" charset="0"/>
                <a:cs typeface="Calibri" panose="020F0502020204030204" pitchFamily="34" charset="0"/>
              </a:rPr>
              <a:t>th</a:t>
            </a:r>
            <a:r>
              <a:rPr lang="en-US" sz="900" dirty="0">
                <a:latin typeface="Calibri" panose="020F0502020204030204" pitchFamily="34" charset="0"/>
                <a:ea typeface="Calibri" panose="020F0502020204030204" pitchFamily="34" charset="0"/>
                <a:cs typeface="Calibri" panose="020F0502020204030204" pitchFamily="34" charset="0"/>
              </a:rPr>
              <a:t> to 31</a:t>
            </a:r>
            <a:r>
              <a:rPr lang="en-US" sz="900" baseline="30000" dirty="0">
                <a:latin typeface="Calibri" panose="020F0502020204030204" pitchFamily="34" charset="0"/>
                <a:ea typeface="Calibri" panose="020F0502020204030204" pitchFamily="34" charset="0"/>
                <a:cs typeface="Calibri" panose="020F0502020204030204" pitchFamily="34" charset="0"/>
              </a:rPr>
              <a:t>st</a:t>
            </a:r>
            <a:r>
              <a:rPr lang="en-US" sz="900" dirty="0">
                <a:latin typeface="Calibri" panose="020F0502020204030204" pitchFamily="34" charset="0"/>
                <a:ea typeface="Calibri" panose="020F0502020204030204" pitchFamily="34" charset="0"/>
                <a:cs typeface="Calibri" panose="020F0502020204030204" pitchFamily="34" charset="0"/>
              </a:rPr>
              <a:t> 2023</a:t>
            </a:r>
          </a:p>
          <a:p>
            <a:pPr marL="0" indent="0">
              <a:lnSpc>
                <a:spcPct val="100000"/>
              </a:lnSpc>
              <a:spcBef>
                <a:spcPts val="0"/>
              </a:spcBef>
              <a:buNone/>
            </a:pPr>
            <a:r>
              <a:rPr lang="en-US" sz="900" b="1" dirty="0">
                <a:latin typeface="Calibri" panose="020F0502020204030204" pitchFamily="34" charset="0"/>
                <a:ea typeface="Calibri" panose="020F0502020204030204" pitchFamily="34" charset="0"/>
                <a:cs typeface="Calibri" panose="020F0502020204030204" pitchFamily="34" charset="0"/>
              </a:rPr>
              <a:t>Weekly Pedestrian Counts by Location:</a:t>
            </a:r>
          </a:p>
          <a:p>
            <a:pPr>
              <a:lnSpc>
                <a:spcPct val="100000"/>
              </a:lnSpc>
              <a:spcBef>
                <a:spcPts val="0"/>
              </a:spcBef>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Observation</a:t>
            </a:r>
            <a:r>
              <a:rPr lang="en-US" sz="900" dirty="0">
                <a:latin typeface="Calibri" panose="020F0502020204030204" pitchFamily="34" charset="0"/>
                <a:ea typeface="Calibri" panose="020F0502020204030204" pitchFamily="34" charset="0"/>
                <a:cs typeface="Calibri" panose="020F0502020204030204" pitchFamily="34" charset="0"/>
              </a:rPr>
              <a:t>: High pedestrian counts at key locations such as Bourke Street Mall (North) and Town Hall (West) during this period.</a:t>
            </a:r>
          </a:p>
          <a:p>
            <a:pPr>
              <a:lnSpc>
                <a:spcPct val="100000"/>
              </a:lnSpc>
              <a:spcBef>
                <a:spcPts val="0"/>
              </a:spcBef>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Hypothesis</a:t>
            </a:r>
            <a:r>
              <a:rPr lang="en-US" sz="900" dirty="0">
                <a:latin typeface="Calibri" panose="020F0502020204030204" pitchFamily="34" charset="0"/>
                <a:ea typeface="Calibri" panose="020F0502020204030204" pitchFamily="34" charset="0"/>
                <a:cs typeface="Calibri" panose="020F0502020204030204" pitchFamily="34" charset="0"/>
              </a:rPr>
              <a:t>: The increased pedestrian traffic at these locations can be attributed to holiday shopping, Christmas events, and New Year's Eve celebrations. These areas are major retail and event hubs, drawing large crowds during the festive season.</a:t>
            </a:r>
          </a:p>
          <a:p>
            <a:pPr marL="0" indent="0">
              <a:lnSpc>
                <a:spcPct val="100000"/>
              </a:lnSpc>
              <a:spcBef>
                <a:spcPts val="0"/>
              </a:spcBef>
              <a:buNone/>
            </a:pPr>
            <a:r>
              <a:rPr lang="en-US" sz="900" b="1" dirty="0">
                <a:latin typeface="Calibri" panose="020F0502020204030204" pitchFamily="34" charset="0"/>
                <a:ea typeface="Calibri" panose="020F0502020204030204" pitchFamily="34" charset="0"/>
                <a:cs typeface="Calibri" panose="020F0502020204030204" pitchFamily="34" charset="0"/>
              </a:rPr>
              <a:t>Distribution of Pedestrian Count by Time Zone:</a:t>
            </a:r>
          </a:p>
          <a:p>
            <a:pPr>
              <a:lnSpc>
                <a:spcPct val="100000"/>
              </a:lnSpc>
              <a:spcBef>
                <a:spcPts val="0"/>
              </a:spcBef>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Observation</a:t>
            </a:r>
            <a:r>
              <a:rPr lang="en-US" sz="900" dirty="0">
                <a:latin typeface="Calibri" panose="020F0502020204030204" pitchFamily="34" charset="0"/>
                <a:ea typeface="Calibri" panose="020F0502020204030204" pitchFamily="34" charset="0"/>
                <a:cs typeface="Calibri" panose="020F0502020204030204" pitchFamily="34" charset="0"/>
              </a:rPr>
              <a:t>: The pie chart indicates a higher pedestrian count in the afternoon (46%) and evening (36%) time zones.</a:t>
            </a:r>
          </a:p>
          <a:p>
            <a:pPr>
              <a:lnSpc>
                <a:spcPct val="100000"/>
              </a:lnSpc>
              <a:spcBef>
                <a:spcPts val="0"/>
              </a:spcBef>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Hypothesis</a:t>
            </a:r>
            <a:r>
              <a:rPr lang="en-US" sz="900" dirty="0">
                <a:latin typeface="Calibri" panose="020F0502020204030204" pitchFamily="34" charset="0"/>
                <a:ea typeface="Calibri" panose="020F0502020204030204" pitchFamily="34" charset="0"/>
                <a:cs typeface="Calibri" panose="020F0502020204030204" pitchFamily="34" charset="0"/>
              </a:rPr>
              <a:t>: During the holiday week, afternoons and evenings are peak times for shopping, dining, and socializing. People are likely to engage in festive activities, attend events, and dine out more frequently during these times. </a:t>
            </a:r>
          </a:p>
          <a:p>
            <a:pPr marL="0" indent="0">
              <a:lnSpc>
                <a:spcPct val="100000"/>
              </a:lnSpc>
              <a:spcBef>
                <a:spcPts val="0"/>
              </a:spcBef>
              <a:buNone/>
            </a:pPr>
            <a:r>
              <a:rPr lang="en-US" sz="900" b="1" dirty="0">
                <a:latin typeface="Calibri" panose="020F0502020204030204" pitchFamily="34" charset="0"/>
                <a:ea typeface="Calibri" panose="020F0502020204030204" pitchFamily="34" charset="0"/>
                <a:cs typeface="Calibri" panose="020F0502020204030204" pitchFamily="34" charset="0"/>
              </a:rPr>
              <a:t>Pedestrian Count by Weekday and Weekend:</a:t>
            </a:r>
          </a:p>
          <a:p>
            <a:pPr>
              <a:lnSpc>
                <a:spcPct val="100000"/>
              </a:lnSpc>
              <a:spcBef>
                <a:spcPts val="0"/>
              </a:spcBef>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Observation</a:t>
            </a:r>
            <a:r>
              <a:rPr lang="en-US" sz="900" dirty="0">
                <a:latin typeface="Calibri" panose="020F0502020204030204" pitchFamily="34" charset="0"/>
                <a:ea typeface="Calibri" panose="020F0502020204030204" pitchFamily="34" charset="0"/>
                <a:cs typeface="Calibri" panose="020F0502020204030204" pitchFamily="34" charset="0"/>
              </a:rPr>
              <a:t>: The pie chart shows a higher pedestrian count on weekends (56%) compared to weekdays (44%).</a:t>
            </a:r>
          </a:p>
          <a:p>
            <a:pPr>
              <a:lnSpc>
                <a:spcPct val="100000"/>
              </a:lnSpc>
              <a:spcBef>
                <a:spcPts val="0"/>
              </a:spcBef>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Hypothesis</a:t>
            </a:r>
            <a:r>
              <a:rPr lang="en-US" sz="900" dirty="0">
                <a:latin typeface="Calibri" panose="020F0502020204030204" pitchFamily="34" charset="0"/>
                <a:ea typeface="Calibri" panose="020F0502020204030204" pitchFamily="34" charset="0"/>
                <a:cs typeface="Calibri" panose="020F0502020204030204" pitchFamily="34" charset="0"/>
              </a:rPr>
              <a:t>: The weekends during the holiday season, including Christmas Eve, Christmas Day, and the days leading up to New Year's Eve, see increased foot traffic due to events, last-minute shopping, and social gatherings. Weekdays, although still busy, have comparatively lower counts as people may spend more time preparing for the holidays or traveling.</a:t>
            </a:r>
          </a:p>
          <a:p>
            <a:pPr marL="0" indent="0">
              <a:lnSpc>
                <a:spcPct val="100000"/>
              </a:lnSpc>
              <a:spcBef>
                <a:spcPts val="0"/>
              </a:spcBef>
              <a:buNone/>
            </a:pPr>
            <a:r>
              <a:rPr lang="en-US" sz="900" b="1" dirty="0">
                <a:latin typeface="Calibri" panose="020F0502020204030204" pitchFamily="34" charset="0"/>
                <a:ea typeface="Calibri" panose="020F0502020204030204" pitchFamily="34" charset="0"/>
                <a:cs typeface="Calibri" panose="020F0502020204030204" pitchFamily="34" charset="0"/>
              </a:rPr>
              <a:t>Monthly Average Pedestrian Count Per Day by Time Zone:</a:t>
            </a:r>
          </a:p>
          <a:p>
            <a:pPr>
              <a:lnSpc>
                <a:spcPct val="100000"/>
              </a:lnSpc>
              <a:spcBef>
                <a:spcPts val="0"/>
              </a:spcBef>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Observation</a:t>
            </a:r>
            <a:r>
              <a:rPr lang="en-US" sz="900" dirty="0">
                <a:latin typeface="Calibri" panose="020F0502020204030204" pitchFamily="34" charset="0"/>
                <a:ea typeface="Calibri" panose="020F0502020204030204" pitchFamily="34" charset="0"/>
                <a:cs typeface="Calibri" panose="020F0502020204030204" pitchFamily="34" charset="0"/>
              </a:rPr>
              <a:t>: The line chart shows noticeable spike in pedestrian counts in the afternoon and evening time zones around the end of December.</a:t>
            </a:r>
          </a:p>
          <a:p>
            <a:pPr>
              <a:lnSpc>
                <a:spcPct val="100000"/>
              </a:lnSpc>
              <a:spcBef>
                <a:spcPts val="0"/>
              </a:spcBef>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Hypothesis</a:t>
            </a:r>
            <a:r>
              <a:rPr lang="en-US" sz="900" dirty="0">
                <a:latin typeface="Calibri" panose="020F0502020204030204" pitchFamily="34" charset="0"/>
                <a:ea typeface="Calibri" panose="020F0502020204030204" pitchFamily="34" charset="0"/>
                <a:cs typeface="Calibri" panose="020F0502020204030204" pitchFamily="34" charset="0"/>
              </a:rPr>
              <a:t>: The spike around late December is likely due to the combined effect of Christmas shopping and New Year's Eve preparations. The trend shows that people are more active in the afternoons and evenings, participating in holiday activities and celebrations. The dip in the morning counts suggests that many people are on annual leave, leading to fewer activities and less movement during the morning hours as people tend to start their day later during the holiday season. </a:t>
            </a:r>
          </a:p>
        </p:txBody>
      </p:sp>
      <p:pic>
        <p:nvPicPr>
          <p:cNvPr id="11" name="Picture 10">
            <a:extLst>
              <a:ext uri="{FF2B5EF4-FFF2-40B4-BE49-F238E27FC236}">
                <a16:creationId xmlns:a16="http://schemas.microsoft.com/office/drawing/2014/main" id="{7FEBC934-A391-EC1C-C65D-4B505DB0FDA6}"/>
              </a:ext>
            </a:extLst>
          </p:cNvPr>
          <p:cNvPicPr>
            <a:picLocks noChangeAspect="1"/>
          </p:cNvPicPr>
          <p:nvPr/>
        </p:nvPicPr>
        <p:blipFill>
          <a:blip r:embed="rId2"/>
          <a:stretch>
            <a:fillRect/>
          </a:stretch>
        </p:blipFill>
        <p:spPr>
          <a:xfrm>
            <a:off x="110247" y="1083012"/>
            <a:ext cx="7711330" cy="4364477"/>
          </a:xfrm>
          <a:prstGeom prst="rect">
            <a:avLst/>
          </a:prstGeom>
        </p:spPr>
      </p:pic>
    </p:spTree>
    <p:extLst>
      <p:ext uri="{BB962C8B-B14F-4D97-AF65-F5344CB8AC3E}">
        <p14:creationId xmlns:p14="http://schemas.microsoft.com/office/powerpoint/2010/main" val="1646759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339</TotalTime>
  <Words>956</Words>
  <Application>Microsoft Office PowerPoint</Application>
  <PresentationFormat>Widescreen</PresentationFormat>
  <Paragraphs>61</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Calibri</vt:lpstr>
      <vt:lpstr>Office Theme</vt:lpstr>
      <vt:lpstr>City of Melbourne’s Pedestrian Analysis</vt:lpstr>
      <vt:lpstr>Data Source and Data Model</vt:lpstr>
      <vt:lpstr>PowerPoint Presentation</vt:lpstr>
      <vt:lpstr>Pedestrian Traffic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 Chow</dc:creator>
  <cp:lastModifiedBy>Eric Chow</cp:lastModifiedBy>
  <cp:revision>1</cp:revision>
  <dcterms:created xsi:type="dcterms:W3CDTF">2024-07-21T07:14:36Z</dcterms:created>
  <dcterms:modified xsi:type="dcterms:W3CDTF">2024-07-21T12:53:53Z</dcterms:modified>
</cp:coreProperties>
</file>