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media1.wav" ContentType="audio/unknown"/>
  <Override PartName="/ppt/media/media2.wav" ContentType="audio/unknown"/>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rgbClr val="00336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ECEC"/>
          </a:solidFill>
        </a:fill>
      </a:tcStyle>
    </a:wholeTbl>
    <a:band2H>
      <a:tcTxStyle b="def" i="def"/>
      <a:tcStyle>
        <a:tcBdr/>
        <a:fill>
          <a:solidFill>
            <a:srgbClr val="E7F6F6"/>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00336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00336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336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A"/>
          </a:solidFill>
        </a:fill>
      </a:tcStyle>
    </a:wholeTbl>
    <a:band2H>
      <a:tcTxStyle b="def" i="def"/>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003366"/>
      </a:tcTxStyle>
      <a:tcStyle>
        <a:tcBdr>
          <a:left>
            <a:ln w="12700" cap="flat">
              <a:noFill/>
              <a:miter lim="400000"/>
            </a:ln>
          </a:left>
          <a:right>
            <a:ln w="12700" cap="flat">
              <a:noFill/>
              <a:miter lim="400000"/>
            </a:ln>
          </a:right>
          <a:top>
            <a:ln w="50800" cap="flat">
              <a:solidFill>
                <a:srgbClr val="003366"/>
              </a:solidFill>
              <a:prstDash val="solid"/>
              <a:round/>
            </a:ln>
          </a:top>
          <a:bottom>
            <a:ln w="25400" cap="flat">
              <a:solidFill>
                <a:srgbClr val="003366"/>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rgbClr val="003366"/>
              </a:solidFill>
              <a:prstDash val="solid"/>
              <a:round/>
            </a:ln>
          </a:top>
          <a:bottom>
            <a:ln w="25400" cap="flat">
              <a:solidFill>
                <a:srgbClr val="00336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003366"/>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D2"/>
          </a:solidFill>
        </a:fill>
      </a:tcStyle>
    </a:wholeTbl>
    <a:band2H>
      <a:tcTxStyle b="def" i="def"/>
      <a:tcStyle>
        <a:tcBdr/>
        <a:fill>
          <a:solidFill>
            <a:srgbClr val="E6E7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336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336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3366"/>
          </a:solidFill>
        </a:fill>
      </a:tcStyle>
    </a:firstRow>
  </a:tblStyle>
  <a:tblStyle styleId="{2708684C-4D16-4618-839F-0558EEFCDFE6}" styleName="">
    <a:tblBg/>
    <a:wholeTbl>
      <a:tcTxStyle b="off" i="off">
        <a:font>
          <a:latin typeface="Arial"/>
          <a:ea typeface="Arial"/>
          <a:cs typeface="Arial"/>
        </a:font>
        <a:srgbClr val="003366"/>
      </a:tcTxStyle>
      <a:tcStyle>
        <a:tcBdr>
          <a:left>
            <a:ln w="12700" cap="flat">
              <a:solidFill>
                <a:srgbClr val="003366"/>
              </a:solidFill>
              <a:prstDash val="solid"/>
              <a:round/>
            </a:ln>
          </a:left>
          <a:right>
            <a:ln w="12700" cap="flat">
              <a:solidFill>
                <a:srgbClr val="003366"/>
              </a:solidFill>
              <a:prstDash val="solid"/>
              <a:round/>
            </a:ln>
          </a:right>
          <a:top>
            <a:ln w="12700" cap="flat">
              <a:solidFill>
                <a:srgbClr val="003366"/>
              </a:solidFill>
              <a:prstDash val="solid"/>
              <a:round/>
            </a:ln>
          </a:top>
          <a:bottom>
            <a:ln w="12700" cap="flat">
              <a:solidFill>
                <a:srgbClr val="003366"/>
              </a:solidFill>
              <a:prstDash val="solid"/>
              <a:round/>
            </a:ln>
          </a:bottom>
          <a:insideH>
            <a:ln w="12700" cap="flat">
              <a:solidFill>
                <a:srgbClr val="003366"/>
              </a:solidFill>
              <a:prstDash val="solid"/>
              <a:round/>
            </a:ln>
          </a:insideH>
          <a:insideV>
            <a:ln w="12700" cap="flat">
              <a:solidFill>
                <a:srgbClr val="003366"/>
              </a:solidFill>
              <a:prstDash val="solid"/>
              <a:round/>
            </a:ln>
          </a:insideV>
        </a:tcBdr>
        <a:fill>
          <a:solidFill>
            <a:srgbClr val="003366">
              <a:alpha val="20000"/>
            </a:srgbClr>
          </a:solidFill>
        </a:fill>
      </a:tcStyle>
    </a:wholeTbl>
    <a:band2H>
      <a:tcTxStyle b="def" i="def"/>
      <a:tcStyle>
        <a:tcBdr/>
        <a:fill>
          <a:solidFill>
            <a:srgbClr val="FFFFFF"/>
          </a:solidFill>
        </a:fill>
      </a:tcStyle>
    </a:band2H>
    <a:firstCol>
      <a:tcTxStyle b="on" i="off">
        <a:font>
          <a:latin typeface="Arial"/>
          <a:ea typeface="Arial"/>
          <a:cs typeface="Arial"/>
        </a:font>
        <a:srgbClr val="003366"/>
      </a:tcTxStyle>
      <a:tcStyle>
        <a:tcBdr>
          <a:left>
            <a:ln w="12700" cap="flat">
              <a:solidFill>
                <a:srgbClr val="003366"/>
              </a:solidFill>
              <a:prstDash val="solid"/>
              <a:round/>
            </a:ln>
          </a:left>
          <a:right>
            <a:ln w="12700" cap="flat">
              <a:solidFill>
                <a:srgbClr val="003366"/>
              </a:solidFill>
              <a:prstDash val="solid"/>
              <a:round/>
            </a:ln>
          </a:right>
          <a:top>
            <a:ln w="12700" cap="flat">
              <a:solidFill>
                <a:srgbClr val="003366"/>
              </a:solidFill>
              <a:prstDash val="solid"/>
              <a:round/>
            </a:ln>
          </a:top>
          <a:bottom>
            <a:ln w="12700" cap="flat">
              <a:solidFill>
                <a:srgbClr val="003366"/>
              </a:solidFill>
              <a:prstDash val="solid"/>
              <a:round/>
            </a:ln>
          </a:bottom>
          <a:insideH>
            <a:ln w="12700" cap="flat">
              <a:solidFill>
                <a:srgbClr val="003366"/>
              </a:solidFill>
              <a:prstDash val="solid"/>
              <a:round/>
            </a:ln>
          </a:insideH>
          <a:insideV>
            <a:ln w="12700" cap="flat">
              <a:solidFill>
                <a:srgbClr val="003366"/>
              </a:solidFill>
              <a:prstDash val="solid"/>
              <a:round/>
            </a:ln>
          </a:insideV>
        </a:tcBdr>
        <a:fill>
          <a:solidFill>
            <a:srgbClr val="003366">
              <a:alpha val="20000"/>
            </a:srgbClr>
          </a:solidFill>
        </a:fill>
      </a:tcStyle>
    </a:firstCol>
    <a:lastRow>
      <a:tcTxStyle b="on" i="off">
        <a:font>
          <a:latin typeface="Arial"/>
          <a:ea typeface="Arial"/>
          <a:cs typeface="Arial"/>
        </a:font>
        <a:srgbClr val="003366"/>
      </a:tcTxStyle>
      <a:tcStyle>
        <a:tcBdr>
          <a:left>
            <a:ln w="12700" cap="flat">
              <a:solidFill>
                <a:srgbClr val="003366"/>
              </a:solidFill>
              <a:prstDash val="solid"/>
              <a:round/>
            </a:ln>
          </a:left>
          <a:right>
            <a:ln w="12700" cap="flat">
              <a:solidFill>
                <a:srgbClr val="003366"/>
              </a:solidFill>
              <a:prstDash val="solid"/>
              <a:round/>
            </a:ln>
          </a:right>
          <a:top>
            <a:ln w="50800" cap="flat">
              <a:solidFill>
                <a:srgbClr val="003366"/>
              </a:solidFill>
              <a:prstDash val="solid"/>
              <a:round/>
            </a:ln>
          </a:top>
          <a:bottom>
            <a:ln w="12700" cap="flat">
              <a:solidFill>
                <a:srgbClr val="003366"/>
              </a:solidFill>
              <a:prstDash val="solid"/>
              <a:round/>
            </a:ln>
          </a:bottom>
          <a:insideH>
            <a:ln w="12700" cap="flat">
              <a:solidFill>
                <a:srgbClr val="003366"/>
              </a:solidFill>
              <a:prstDash val="solid"/>
              <a:round/>
            </a:ln>
          </a:insideH>
          <a:insideV>
            <a:ln w="12700" cap="flat">
              <a:solidFill>
                <a:srgbClr val="003366"/>
              </a:solidFill>
              <a:prstDash val="solid"/>
              <a:round/>
            </a:ln>
          </a:insideV>
        </a:tcBdr>
        <a:fill>
          <a:noFill/>
        </a:fill>
      </a:tcStyle>
    </a:lastRow>
    <a:firstRow>
      <a:tcTxStyle b="on" i="off">
        <a:font>
          <a:latin typeface="Arial"/>
          <a:ea typeface="Arial"/>
          <a:cs typeface="Arial"/>
        </a:font>
        <a:srgbClr val="003366"/>
      </a:tcTxStyle>
      <a:tcStyle>
        <a:tcBdr>
          <a:left>
            <a:ln w="12700" cap="flat">
              <a:solidFill>
                <a:srgbClr val="003366"/>
              </a:solidFill>
              <a:prstDash val="solid"/>
              <a:round/>
            </a:ln>
          </a:left>
          <a:right>
            <a:ln w="12700" cap="flat">
              <a:solidFill>
                <a:srgbClr val="003366"/>
              </a:solidFill>
              <a:prstDash val="solid"/>
              <a:round/>
            </a:ln>
          </a:right>
          <a:top>
            <a:ln w="12700" cap="flat">
              <a:solidFill>
                <a:srgbClr val="003366"/>
              </a:solidFill>
              <a:prstDash val="solid"/>
              <a:round/>
            </a:ln>
          </a:top>
          <a:bottom>
            <a:ln w="25400" cap="flat">
              <a:solidFill>
                <a:srgbClr val="003366"/>
              </a:solidFill>
              <a:prstDash val="solid"/>
              <a:round/>
            </a:ln>
          </a:bottom>
          <a:insideH>
            <a:ln w="12700" cap="flat">
              <a:solidFill>
                <a:srgbClr val="003366"/>
              </a:solidFill>
              <a:prstDash val="solid"/>
              <a:round/>
            </a:ln>
          </a:insideH>
          <a:insideV>
            <a:ln w="12700" cap="flat">
              <a:solidFill>
                <a:srgbClr val="00336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61" name="Shape 61"/>
          <p:cNvSpPr/>
          <p:nvPr>
            <p:ph type="sldImg"/>
          </p:nvPr>
        </p:nvSpPr>
        <p:spPr>
          <a:xfrm>
            <a:off x="1143000" y="685800"/>
            <a:ext cx="4572000" cy="3429000"/>
          </a:xfrm>
          <a:prstGeom prst="rect">
            <a:avLst/>
          </a:prstGeom>
        </p:spPr>
        <p:txBody>
          <a:bodyPr/>
          <a:lstStyle/>
          <a:p>
            <a:pPr/>
          </a:p>
        </p:txBody>
      </p:sp>
      <p:sp>
        <p:nvSpPr>
          <p:cNvPr id="62" name="Shape 6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a:latin typeface="+mj-lt"/>
        <a:ea typeface="+mj-ea"/>
        <a:cs typeface="+mj-cs"/>
        <a:sym typeface="Helvetica Neue"/>
      </a:defRPr>
    </a:lvl1pPr>
    <a:lvl2pPr indent="228600" latinLnBrk="0">
      <a:defRPr>
        <a:latin typeface="+mj-lt"/>
        <a:ea typeface="+mj-ea"/>
        <a:cs typeface="+mj-cs"/>
        <a:sym typeface="Helvetica Neue"/>
      </a:defRPr>
    </a:lvl2pPr>
    <a:lvl3pPr indent="457200" latinLnBrk="0">
      <a:defRPr>
        <a:latin typeface="+mj-lt"/>
        <a:ea typeface="+mj-ea"/>
        <a:cs typeface="+mj-cs"/>
        <a:sym typeface="Helvetica Neue"/>
      </a:defRPr>
    </a:lvl3pPr>
    <a:lvl4pPr indent="685800" latinLnBrk="0">
      <a:defRPr>
        <a:latin typeface="+mj-lt"/>
        <a:ea typeface="+mj-ea"/>
        <a:cs typeface="+mj-cs"/>
        <a:sym typeface="Helvetica Neue"/>
      </a:defRPr>
    </a:lvl4pPr>
    <a:lvl5pPr indent="914400" latinLnBrk="0">
      <a:defRPr>
        <a:latin typeface="+mj-lt"/>
        <a:ea typeface="+mj-ea"/>
        <a:cs typeface="+mj-cs"/>
        <a:sym typeface="Helvetica Neue"/>
      </a:defRPr>
    </a:lvl5pPr>
    <a:lvl6pPr indent="1143000" latinLnBrk="0">
      <a:defRPr>
        <a:latin typeface="+mj-lt"/>
        <a:ea typeface="+mj-ea"/>
        <a:cs typeface="+mj-cs"/>
        <a:sym typeface="Helvetica Neue"/>
      </a:defRPr>
    </a:lvl6pPr>
    <a:lvl7pPr indent="1371600" latinLnBrk="0">
      <a:defRPr>
        <a:latin typeface="+mj-lt"/>
        <a:ea typeface="+mj-ea"/>
        <a:cs typeface="+mj-cs"/>
        <a:sym typeface="Helvetica Neue"/>
      </a:defRPr>
    </a:lvl7pPr>
    <a:lvl8pPr indent="1600200" latinLnBrk="0">
      <a:defRPr>
        <a:latin typeface="+mj-lt"/>
        <a:ea typeface="+mj-ea"/>
        <a:cs typeface="+mj-cs"/>
        <a:sym typeface="Helvetica Neue"/>
      </a:defRPr>
    </a:lvl8pPr>
    <a:lvl9pPr indent="1828800" latinLnBrk="0">
      <a:defRPr>
        <a:latin typeface="+mj-lt"/>
        <a:ea typeface="+mj-ea"/>
        <a:cs typeface="+mj-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Default">
    <p:spTree>
      <p:nvGrpSpPr>
        <p:cNvPr id="1" name=""/>
        <p:cNvGrpSpPr/>
        <p:nvPr/>
      </p:nvGrpSpPr>
      <p:grpSpPr>
        <a:xfrm>
          <a:off x="0" y="0"/>
          <a:ext cx="0" cy="0"/>
          <a:chOff x="0" y="0"/>
          <a:chExt cx="0" cy="0"/>
        </a:xfrm>
      </p:grpSpPr>
      <p:grpSp>
        <p:nvGrpSpPr>
          <p:cNvPr id="20" name="Group"/>
          <p:cNvGrpSpPr/>
          <p:nvPr/>
        </p:nvGrpSpPr>
        <p:grpSpPr>
          <a:xfrm>
            <a:off x="-1" y="0"/>
            <a:ext cx="5867401" cy="6858000"/>
            <a:chOff x="0" y="0"/>
            <a:chExt cx="5867400" cy="6858000"/>
          </a:xfrm>
        </p:grpSpPr>
        <p:sp>
          <p:nvSpPr>
            <p:cNvPr id="18" name="Rectangle"/>
            <p:cNvSpPr/>
            <p:nvPr/>
          </p:nvSpPr>
          <p:spPr>
            <a:xfrm>
              <a:off x="-1" y="0"/>
              <a:ext cx="4572002" cy="6858000"/>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sz="2400">
                  <a:latin typeface="Times New Roman"/>
                  <a:ea typeface="Times New Roman"/>
                  <a:cs typeface="Times New Roman"/>
                  <a:sym typeface="Times New Roman"/>
                </a:defRPr>
              </a:pPr>
            </a:p>
          </p:txBody>
        </p:sp>
        <p:sp>
          <p:nvSpPr>
            <p:cNvPr id="19" name="Rounded Rectangle"/>
            <p:cNvSpPr/>
            <p:nvPr/>
          </p:nvSpPr>
          <p:spPr>
            <a:xfrm>
              <a:off x="685800" y="990600"/>
              <a:ext cx="5181600" cy="1905000"/>
            </a:xfrm>
            <a:prstGeom prst="roundRect">
              <a:avLst>
                <a:gd name="adj" fmla="val 50000"/>
              </a:avLst>
            </a:prstGeom>
            <a:solidFill>
              <a:srgbClr val="FFFFFF"/>
            </a:solidFill>
            <a:ln w="12700" cap="flat">
              <a:noFill/>
              <a:miter lim="400000"/>
            </a:ln>
            <a:effectLst/>
          </p:spPr>
          <p:txBody>
            <a:bodyPr wrap="square" lIns="45719" tIns="45719" rIns="45719" bIns="45719" numCol="1" anchor="ctr">
              <a:noAutofit/>
            </a:bodyPr>
            <a:lstStyle/>
            <a:p>
              <a:pPr algn="ctr">
                <a:defRPr sz="2400">
                  <a:latin typeface="Times New Roman"/>
                  <a:ea typeface="Times New Roman"/>
                  <a:cs typeface="Times New Roman"/>
                  <a:sym typeface="Times New Roman"/>
                </a:defRPr>
              </a:pPr>
            </a:p>
          </p:txBody>
        </p:sp>
      </p:grpSp>
      <p:grpSp>
        <p:nvGrpSpPr>
          <p:cNvPr id="23" name="Group"/>
          <p:cNvGrpSpPr/>
          <p:nvPr/>
        </p:nvGrpSpPr>
        <p:grpSpPr>
          <a:xfrm>
            <a:off x="3632199" y="4889499"/>
            <a:ext cx="4876801" cy="319089"/>
            <a:chOff x="0" y="0"/>
            <a:chExt cx="4876799" cy="319087"/>
          </a:xfrm>
        </p:grpSpPr>
        <p:sp>
          <p:nvSpPr>
            <p:cNvPr id="21" name="Rectangle"/>
            <p:cNvSpPr/>
            <p:nvPr/>
          </p:nvSpPr>
          <p:spPr>
            <a:xfrm flipH="1">
              <a:off x="0" y="0"/>
              <a:ext cx="4625975" cy="317500"/>
            </a:xfrm>
            <a:prstGeom prst="roundRect">
              <a:avLst>
                <a:gd name="adj" fmla="val 0"/>
              </a:avLst>
            </a:prstGeom>
            <a:solidFill>
              <a:srgbClr val="003366"/>
            </a:solidFill>
            <a:ln w="12700" cap="flat">
              <a:noFill/>
              <a:miter lim="400000"/>
            </a:ln>
            <a:effectLst/>
          </p:spPr>
          <p:txBody>
            <a:bodyPr wrap="square" lIns="45719" tIns="45719" rIns="45719" bIns="45719" numCol="1" anchor="ctr">
              <a:noAutofit/>
            </a:bodyPr>
            <a:lstStyle/>
            <a:p>
              <a:pPr/>
            </a:p>
          </p:txBody>
        </p:sp>
        <p:sp>
          <p:nvSpPr>
            <p:cNvPr id="22" name="Shape"/>
            <p:cNvSpPr/>
            <p:nvPr/>
          </p:nvSpPr>
          <p:spPr>
            <a:xfrm>
              <a:off x="4616450" y="0"/>
              <a:ext cx="260350" cy="319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lnTo>
                    <a:pt x="0" y="21600"/>
                  </a:lnTo>
                  <a:lnTo>
                    <a:pt x="0" y="0"/>
                  </a:lnTo>
                  <a:close/>
                </a:path>
              </a:pathLst>
            </a:custGeom>
            <a:solidFill>
              <a:srgbClr val="003366"/>
            </a:solidFill>
            <a:ln w="12700" cap="flat">
              <a:noFill/>
              <a:miter lim="400000"/>
            </a:ln>
            <a:effectLst/>
          </p:spPr>
          <p:txBody>
            <a:bodyPr wrap="square" lIns="45719" tIns="45719" rIns="45719" bIns="45719" numCol="1" anchor="ctr">
              <a:noAutofit/>
            </a:bodyPr>
            <a:lstStyle/>
            <a:p>
              <a:pPr/>
            </a:p>
          </p:txBody>
        </p:sp>
      </p:grpSp>
      <p:sp>
        <p:nvSpPr>
          <p:cNvPr id="24" name="Body Level One…"/>
          <p:cNvSpPr txBox="1"/>
          <p:nvPr>
            <p:ph type="body" sz="quarter" idx="1"/>
          </p:nvPr>
        </p:nvSpPr>
        <p:spPr>
          <a:xfrm>
            <a:off x="4673600" y="2927350"/>
            <a:ext cx="4013200" cy="1822450"/>
          </a:xfrm>
          <a:prstGeom prst="rect">
            <a:avLst/>
          </a:prstGeom>
        </p:spPr>
        <p:txBody>
          <a:bodyPr anchor="b"/>
          <a:lstStyle>
            <a:lvl1pPr marL="0" indent="0">
              <a:buClrTx/>
              <a:buSzTx/>
              <a:buNone/>
              <a:defRPr>
                <a:solidFill>
                  <a:srgbClr val="006666"/>
                </a:solidFill>
              </a:defRPr>
            </a:lvl1pPr>
            <a:lvl2pPr marL="0" indent="457200">
              <a:buClrTx/>
              <a:buSzTx/>
              <a:buNone/>
              <a:defRPr>
                <a:solidFill>
                  <a:srgbClr val="006666"/>
                </a:solidFill>
              </a:defRPr>
            </a:lvl2pPr>
            <a:lvl3pPr marL="0" indent="914400">
              <a:buClrTx/>
              <a:buSzTx/>
              <a:buNone/>
              <a:defRPr>
                <a:solidFill>
                  <a:srgbClr val="006666"/>
                </a:solidFill>
              </a:defRPr>
            </a:lvl3pPr>
            <a:lvl4pPr marL="0" indent="1371600">
              <a:buClrTx/>
              <a:buSzTx/>
              <a:buNone/>
              <a:defRPr>
                <a:solidFill>
                  <a:srgbClr val="006666"/>
                </a:solidFill>
              </a:defRPr>
            </a:lvl4pPr>
            <a:lvl5pPr marL="0" indent="1828800">
              <a:buClrTx/>
              <a:buSzTx/>
              <a:buNone/>
              <a:defRPr>
                <a:solidFill>
                  <a:srgbClr val="006666"/>
                </a:solidFill>
              </a:defRPr>
            </a:lvl5pPr>
          </a:lstStyle>
          <a:p>
            <a:pPr/>
            <a:r>
              <a:t>Body Level One</a:t>
            </a:r>
          </a:p>
          <a:p>
            <a:pPr lvl="1"/>
            <a:r>
              <a:t>Body Level Two</a:t>
            </a:r>
          </a:p>
          <a:p>
            <a:pPr lvl="2"/>
            <a:r>
              <a:t>Body Level Three</a:t>
            </a:r>
          </a:p>
          <a:p>
            <a:pPr lvl="3"/>
            <a:r>
              <a:t>Body Level Four</a:t>
            </a:r>
          </a:p>
          <a:p>
            <a:pPr lvl="4"/>
            <a:r>
              <a:t>Body Level Five</a:t>
            </a:r>
          </a:p>
        </p:txBody>
      </p:sp>
      <p:sp>
        <p:nvSpPr>
          <p:cNvPr id="25" name="Title Text"/>
          <p:cNvSpPr txBox="1"/>
          <p:nvPr>
            <p:ph type="title"/>
          </p:nvPr>
        </p:nvSpPr>
        <p:spPr>
          <a:xfrm>
            <a:off x="685800" y="990600"/>
            <a:ext cx="8229600" cy="1905000"/>
          </a:xfrm>
          <a:prstGeom prst="rect">
            <a:avLst/>
          </a:prstGeom>
        </p:spPr>
        <p:txBody>
          <a:bodyPr anchor="ctr"/>
          <a:lstStyle>
            <a:lvl1pPr algn="ctr">
              <a:defRPr>
                <a:solidFill>
                  <a:srgbClr val="003366"/>
                </a:solidFill>
              </a:defRPr>
            </a:lvl1pPr>
          </a:lstStyle>
          <a:p>
            <a:pPr/>
            <a:r>
              <a:t>Title Text</a:t>
            </a:r>
          </a:p>
        </p:txBody>
      </p:sp>
      <p:sp>
        <p:nvSpPr>
          <p:cNvPr id="26" name="Slide Number"/>
          <p:cNvSpPr txBox="1"/>
          <p:nvPr>
            <p:ph type="sldNum" sz="quarter" idx="2"/>
          </p:nvPr>
        </p:nvSpPr>
        <p:spPr>
          <a:xfrm>
            <a:off x="76200" y="6263012"/>
            <a:ext cx="471424" cy="474338"/>
          </a:xfrm>
          <a:prstGeom prst="rect">
            <a:avLst/>
          </a:prstGeom>
        </p:spPr>
        <p:txBody>
          <a:bodyPr/>
          <a:lstStyle>
            <a:lvl1pPr algn="l"/>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3" name="Title Text"/>
          <p:cNvSpPr txBox="1"/>
          <p:nvPr>
            <p:ph type="title"/>
          </p:nvPr>
        </p:nvSpPr>
        <p:spPr>
          <a:prstGeom prst="rect">
            <a:avLst/>
          </a:prstGeom>
        </p:spPr>
        <p:txBody>
          <a:bodyPr/>
          <a:lstStyle/>
          <a:p>
            <a:pPr/>
            <a:r>
              <a:t>Title Text</a:t>
            </a:r>
          </a:p>
        </p:txBody>
      </p:sp>
      <p:sp>
        <p:nvSpPr>
          <p:cNvPr id="3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sz="half" idx="1"/>
          </p:nvPr>
        </p:nvSpPr>
        <p:spPr>
          <a:xfrm>
            <a:off x="838199" y="2362200"/>
            <a:ext cx="3775282" cy="3724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Rectangle"/>
          <p:cNvSpPr/>
          <p:nvPr>
            <p:ph type="body" sz="half" idx="13"/>
          </p:nvPr>
        </p:nvSpPr>
        <p:spPr>
          <a:xfrm>
            <a:off x="4755944" y="2362200"/>
            <a:ext cx="3775282" cy="3724275"/>
          </a:xfrm>
          <a:prstGeom prst="rect">
            <a:avLst/>
          </a:prstGeom>
        </p:spPr>
        <p:txBody>
          <a:bodyPr/>
          <a:lstStyle/>
          <a:p>
            <a:pP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2" name="Title Text"/>
          <p:cNvSpPr txBox="1"/>
          <p:nvPr>
            <p:ph type="title"/>
          </p:nvPr>
        </p:nvSpPr>
        <p:spPr>
          <a:prstGeom prst="rect">
            <a:avLst/>
          </a:prstGeom>
        </p:spPr>
        <p:txBody>
          <a:bodyPr/>
          <a:lstStyle/>
          <a:p>
            <a:pPr/>
            <a:r>
              <a:t>Title Text</a:t>
            </a:r>
          </a:p>
        </p:txBody>
      </p:sp>
      <p:sp>
        <p:nvSpPr>
          <p:cNvPr id="53" name="Body Level One…"/>
          <p:cNvSpPr txBox="1"/>
          <p:nvPr>
            <p:ph type="body" sz="half" idx="1"/>
          </p:nvPr>
        </p:nvSpPr>
        <p:spPr>
          <a:xfrm>
            <a:off x="838199" y="2362200"/>
            <a:ext cx="3775282" cy="372427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PlaceholderMovie.mov"/>
          <p:cNvSpPr/>
          <p:nvPr>
            <p:ph type="media" sz="half" idx="13"/>
          </p:nvPr>
        </p:nvSpPr>
        <p:spPr>
          <a:xfrm>
            <a:off x="4755944" y="2362200"/>
            <a:ext cx="3775282" cy="3724275"/>
          </a:xfrm>
          <a:prstGeom prst="rect">
            <a:avLst/>
          </a:prstGeom>
        </p:spPr>
        <p:txBody>
          <a:bodyPr lIns="91439" rIns="91439">
            <a:noAutofit/>
          </a:bodyPr>
          <a:lstStyle/>
          <a:p>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8" name="Group"/>
          <p:cNvGrpSpPr/>
          <p:nvPr/>
        </p:nvGrpSpPr>
        <p:grpSpPr>
          <a:xfrm>
            <a:off x="-1" y="0"/>
            <a:ext cx="7620001" cy="6858000"/>
            <a:chOff x="0" y="0"/>
            <a:chExt cx="7619999" cy="6858000"/>
          </a:xfrm>
        </p:grpSpPr>
        <p:grpSp>
          <p:nvGrpSpPr>
            <p:cNvPr id="4" name="Group"/>
            <p:cNvGrpSpPr/>
            <p:nvPr/>
          </p:nvGrpSpPr>
          <p:grpSpPr>
            <a:xfrm>
              <a:off x="0" y="0"/>
              <a:ext cx="3200400" cy="6858000"/>
              <a:chOff x="0" y="0"/>
              <a:chExt cx="3200400" cy="6858000"/>
            </a:xfrm>
          </p:grpSpPr>
          <p:sp>
            <p:nvSpPr>
              <p:cNvPr id="2" name="Rectangle"/>
              <p:cNvSpPr/>
              <p:nvPr/>
            </p:nvSpPr>
            <p:spPr>
              <a:xfrm>
                <a:off x="0" y="0"/>
                <a:ext cx="762000" cy="6858000"/>
              </a:xfrm>
              <a:prstGeom prst="rect">
                <a:avLst/>
              </a:prstGeom>
              <a:solidFill>
                <a:schemeClr val="accent2"/>
              </a:solidFill>
              <a:ln w="12700" cap="flat">
                <a:noFill/>
                <a:miter lim="400000"/>
              </a:ln>
              <a:effectLst/>
            </p:spPr>
            <p:txBody>
              <a:bodyPr wrap="square" lIns="45719" tIns="45719" rIns="45719" bIns="45719" numCol="1" anchor="ctr">
                <a:noAutofit/>
              </a:bodyPr>
              <a:lstStyle/>
              <a:p>
                <a:pPr/>
              </a:p>
            </p:txBody>
          </p:sp>
          <p:sp>
            <p:nvSpPr>
              <p:cNvPr id="3" name="Shape"/>
              <p:cNvSpPr/>
              <p:nvPr/>
            </p:nvSpPr>
            <p:spPr>
              <a:xfrm>
                <a:off x="457200" y="0"/>
                <a:ext cx="2743200" cy="11668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14106"/>
                    </a:lnTo>
                    <a:lnTo>
                      <a:pt x="4750" y="14165"/>
                    </a:lnTo>
                    <a:lnTo>
                      <a:pt x="4425" y="14106"/>
                    </a:lnTo>
                    <a:lnTo>
                      <a:pt x="3850" y="14371"/>
                    </a:lnTo>
                    <a:cubicBezTo>
                      <a:pt x="3625" y="14635"/>
                      <a:pt x="3288" y="15076"/>
                      <a:pt x="3075" y="15605"/>
                    </a:cubicBezTo>
                    <a:cubicBezTo>
                      <a:pt x="2862" y="16134"/>
                      <a:pt x="2688" y="16869"/>
                      <a:pt x="2575" y="17544"/>
                    </a:cubicBezTo>
                    <a:cubicBezTo>
                      <a:pt x="2462" y="18220"/>
                      <a:pt x="2425" y="18896"/>
                      <a:pt x="2400" y="19572"/>
                    </a:cubicBezTo>
                    <a:lnTo>
                      <a:pt x="2400" y="21600"/>
                    </a:lnTo>
                    <a:lnTo>
                      <a:pt x="0" y="21600"/>
                    </a:lnTo>
                    <a:lnTo>
                      <a:pt x="0" y="0"/>
                    </a:lnTo>
                    <a:lnTo>
                      <a:pt x="21600" y="0"/>
                    </a:lnTo>
                    <a:close/>
                  </a:path>
                </a:pathLst>
              </a:custGeom>
              <a:solidFill>
                <a:schemeClr val="accent2"/>
              </a:solidFill>
              <a:ln w="12700" cap="flat">
                <a:noFill/>
                <a:miter lim="400000"/>
              </a:ln>
              <a:effectLst/>
            </p:spPr>
            <p:txBody>
              <a:bodyPr wrap="square" lIns="45719" tIns="45719" rIns="45719" bIns="45719" numCol="1" anchor="t">
                <a:noAutofit/>
              </a:bodyPr>
              <a:lstStyle/>
              <a:p>
                <a:pPr/>
              </a:p>
            </p:txBody>
          </p:sp>
        </p:grpSp>
        <p:grpSp>
          <p:nvGrpSpPr>
            <p:cNvPr id="7" name="Group"/>
            <p:cNvGrpSpPr/>
            <p:nvPr/>
          </p:nvGrpSpPr>
          <p:grpSpPr>
            <a:xfrm>
              <a:off x="228599" y="1981199"/>
              <a:ext cx="7391401" cy="319089"/>
              <a:chOff x="0" y="0"/>
              <a:chExt cx="7391400" cy="319087"/>
            </a:xfrm>
          </p:grpSpPr>
          <p:sp>
            <p:nvSpPr>
              <p:cNvPr id="5" name="Rectangle"/>
              <p:cNvSpPr/>
              <p:nvPr/>
            </p:nvSpPr>
            <p:spPr>
              <a:xfrm>
                <a:off x="381000" y="0"/>
                <a:ext cx="7010400" cy="317500"/>
              </a:xfrm>
              <a:prstGeom prst="roundRect">
                <a:avLst>
                  <a:gd name="adj" fmla="val 0"/>
                </a:avLst>
              </a:prstGeom>
              <a:solidFill>
                <a:srgbClr val="003366"/>
              </a:solidFill>
              <a:ln w="12700" cap="flat">
                <a:noFill/>
                <a:miter lim="400000"/>
              </a:ln>
              <a:effectLst/>
            </p:spPr>
            <p:txBody>
              <a:bodyPr wrap="square" lIns="45719" tIns="45719" rIns="45719" bIns="45719" numCol="1" anchor="ctr">
                <a:noAutofit/>
              </a:bodyPr>
              <a:lstStyle/>
              <a:p>
                <a:pPr/>
              </a:p>
            </p:txBody>
          </p:sp>
          <p:sp>
            <p:nvSpPr>
              <p:cNvPr id="6" name="Shape"/>
              <p:cNvSpPr/>
              <p:nvPr/>
            </p:nvSpPr>
            <p:spPr>
              <a:xfrm flipH="1">
                <a:off x="-1" y="0"/>
                <a:ext cx="393701" cy="31908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cubicBezTo>
                      <a:pt x="16765" y="0"/>
                      <a:pt x="21600" y="4835"/>
                      <a:pt x="21600" y="10800"/>
                    </a:cubicBezTo>
                    <a:cubicBezTo>
                      <a:pt x="21600" y="16765"/>
                      <a:pt x="16765" y="21600"/>
                      <a:pt x="10800" y="21600"/>
                    </a:cubicBezTo>
                    <a:lnTo>
                      <a:pt x="0" y="21600"/>
                    </a:lnTo>
                    <a:lnTo>
                      <a:pt x="0" y="0"/>
                    </a:lnTo>
                    <a:close/>
                  </a:path>
                </a:pathLst>
              </a:custGeom>
              <a:solidFill>
                <a:srgbClr val="003366"/>
              </a:solidFill>
              <a:ln w="12700" cap="flat">
                <a:noFill/>
                <a:miter lim="400000"/>
              </a:ln>
              <a:effectLst/>
            </p:spPr>
            <p:txBody>
              <a:bodyPr wrap="square" lIns="45719" tIns="45719" rIns="45719" bIns="45719" numCol="1" anchor="ctr">
                <a:noAutofit/>
              </a:bodyPr>
              <a:lstStyle/>
              <a:p>
                <a:pPr/>
              </a:p>
            </p:txBody>
          </p:sp>
        </p:grpSp>
      </p:grpSp>
      <p:sp>
        <p:nvSpPr>
          <p:cNvPr id="9" name="Title Text"/>
          <p:cNvSpPr txBox="1"/>
          <p:nvPr>
            <p:ph type="title"/>
          </p:nvPr>
        </p:nvSpPr>
        <p:spPr>
          <a:xfrm>
            <a:off x="762000" y="762000"/>
            <a:ext cx="7924800" cy="1143000"/>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10" name="Body Level One…"/>
          <p:cNvSpPr txBox="1"/>
          <p:nvPr>
            <p:ph type="body" idx="1"/>
          </p:nvPr>
        </p:nvSpPr>
        <p:spPr>
          <a:xfrm>
            <a:off x="838200" y="2362200"/>
            <a:ext cx="7693025" cy="372427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 name="Slide Number"/>
          <p:cNvSpPr txBox="1"/>
          <p:nvPr>
            <p:ph type="sldNum" sz="quarter" idx="2"/>
          </p:nvPr>
        </p:nvSpPr>
        <p:spPr>
          <a:xfrm>
            <a:off x="142113" y="6256662"/>
            <a:ext cx="471424" cy="474338"/>
          </a:xfrm>
          <a:prstGeom prst="rect">
            <a:avLst/>
          </a:prstGeom>
          <a:ln w="12700">
            <a:miter lim="400000"/>
          </a:ln>
        </p:spPr>
        <p:txBody>
          <a:bodyPr wrap="none" lIns="45719" rIns="45719" anchor="b">
            <a:spAutoFit/>
          </a:bodyPr>
          <a:lstStyle>
            <a:lvl1pPr algn="ctr">
              <a:defRPr b="1" sz="26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5pPr>
      <a:lvl6pPr marL="0" marR="0" indent="45720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6pPr>
      <a:lvl7pPr marL="0" marR="0" indent="91440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7pPr>
      <a:lvl8pPr marL="0" marR="0" indent="137160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8pPr>
      <a:lvl9pPr marL="0" marR="0" indent="1828800" algn="l" defTabSz="914400" rtl="0" latinLnBrk="0">
        <a:lnSpc>
          <a:spcPct val="90000"/>
        </a:lnSpc>
        <a:spcBef>
          <a:spcPts val="0"/>
        </a:spcBef>
        <a:spcAft>
          <a:spcPts val="0"/>
        </a:spcAft>
        <a:buClrTx/>
        <a:buSzTx/>
        <a:buFontTx/>
        <a:buNone/>
        <a:tabLst/>
        <a:defRPr b="1" baseline="0" cap="none" i="0" spc="0" strike="noStrike" sz="3600" u="none">
          <a:solidFill>
            <a:srgbClr val="006666"/>
          </a:solidFill>
          <a:uFillTx/>
          <a:latin typeface="Arial"/>
          <a:ea typeface="Arial"/>
          <a:cs typeface="Arial"/>
          <a:sym typeface="Arial"/>
        </a:defRPr>
      </a:lvl9pPr>
    </p:titleStyle>
    <p:bodyStyle>
      <a:lvl1pPr marL="342900" marR="0" indent="-342900" algn="l" defTabSz="914400" rtl="0" latinLnBrk="0">
        <a:lnSpc>
          <a:spcPct val="100000"/>
        </a:lnSpc>
        <a:spcBef>
          <a:spcPts val="600"/>
        </a:spcBef>
        <a:spcAft>
          <a:spcPts val="0"/>
        </a:spcAft>
        <a:buClr>
          <a:srgbClr val="003366"/>
        </a:buClr>
        <a:buSzPct val="75000"/>
        <a:buFontTx/>
        <a:buChar char="●"/>
        <a:tabLst/>
        <a:defRPr b="0" baseline="0" cap="none" i="0" spc="0" strike="noStrike" sz="2800" u="none">
          <a:solidFill>
            <a:srgbClr val="003366"/>
          </a:solidFill>
          <a:uFillTx/>
          <a:latin typeface="Arial"/>
          <a:ea typeface="Arial"/>
          <a:cs typeface="Arial"/>
          <a:sym typeface="Arial"/>
        </a:defRPr>
      </a:lvl1pPr>
      <a:lvl2pPr marL="790575" marR="0" indent="-333375" algn="l" defTabSz="914400" rtl="0" latinLnBrk="0">
        <a:lnSpc>
          <a:spcPct val="100000"/>
        </a:lnSpc>
        <a:spcBef>
          <a:spcPts val="600"/>
        </a:spcBef>
        <a:spcAft>
          <a:spcPts val="0"/>
        </a:spcAft>
        <a:buClr>
          <a:srgbClr val="003366"/>
        </a:buClr>
        <a:buSzPct val="75000"/>
        <a:buFontTx/>
        <a:buChar char="–"/>
        <a:tabLst/>
        <a:defRPr b="0" baseline="0" cap="none" i="0" spc="0" strike="noStrike" sz="2800" u="none">
          <a:solidFill>
            <a:srgbClr val="003366"/>
          </a:solidFill>
          <a:uFillTx/>
          <a:latin typeface="Arial"/>
          <a:ea typeface="Arial"/>
          <a:cs typeface="Arial"/>
          <a:sym typeface="Arial"/>
        </a:defRPr>
      </a:lvl2pPr>
      <a:lvl3pPr marL="1234439" marR="0" indent="-320039" algn="l" defTabSz="914400" rtl="0" latinLnBrk="0">
        <a:lnSpc>
          <a:spcPct val="100000"/>
        </a:lnSpc>
        <a:spcBef>
          <a:spcPts val="600"/>
        </a:spcBef>
        <a:spcAft>
          <a:spcPts val="0"/>
        </a:spcAft>
        <a:buClr>
          <a:srgbClr val="003366"/>
        </a:buClr>
        <a:buSzPct val="75000"/>
        <a:buFontTx/>
        <a:buChar char="●"/>
        <a:tabLst/>
        <a:defRPr b="0" baseline="0" cap="none" i="0" spc="0" strike="noStrike" sz="2800" u="none">
          <a:solidFill>
            <a:srgbClr val="003366"/>
          </a:solidFill>
          <a:uFillTx/>
          <a:latin typeface="Arial"/>
          <a:ea typeface="Arial"/>
          <a:cs typeface="Arial"/>
          <a:sym typeface="Arial"/>
        </a:defRPr>
      </a:lvl3pPr>
      <a:lvl4pPr marL="1727200" marR="0" indent="-355600" algn="l" defTabSz="914400" rtl="0" latinLnBrk="0">
        <a:lnSpc>
          <a:spcPct val="100000"/>
        </a:lnSpc>
        <a:spcBef>
          <a:spcPts val="600"/>
        </a:spcBef>
        <a:spcAft>
          <a:spcPts val="0"/>
        </a:spcAft>
        <a:buClr>
          <a:srgbClr val="003366"/>
        </a:buClr>
        <a:buSzPct val="80000"/>
        <a:buFontTx/>
        <a:buChar char="–"/>
        <a:tabLst/>
        <a:defRPr b="0" baseline="0" cap="none" i="0" spc="0" strike="noStrike" sz="2800" u="none">
          <a:solidFill>
            <a:srgbClr val="003366"/>
          </a:solidFill>
          <a:uFillTx/>
          <a:latin typeface="Arial"/>
          <a:ea typeface="Arial"/>
          <a:cs typeface="Arial"/>
          <a:sym typeface="Arial"/>
        </a:defRPr>
      </a:lvl4pPr>
      <a:lvl5pPr marL="2184400" marR="0" indent="-355600" algn="l" defTabSz="914400" rtl="0" latinLnBrk="0">
        <a:lnSpc>
          <a:spcPct val="100000"/>
        </a:lnSpc>
        <a:spcBef>
          <a:spcPts val="600"/>
        </a:spcBef>
        <a:spcAft>
          <a:spcPts val="0"/>
        </a:spcAft>
        <a:buClr>
          <a:srgbClr val="003366"/>
        </a:buClr>
        <a:buSzPct val="65000"/>
        <a:buFontTx/>
        <a:buChar char="●"/>
        <a:tabLst/>
        <a:defRPr b="0" baseline="0" cap="none" i="0" spc="0" strike="noStrike" sz="2800" u="none">
          <a:solidFill>
            <a:srgbClr val="003366"/>
          </a:solidFill>
          <a:uFillTx/>
          <a:latin typeface="Arial"/>
          <a:ea typeface="Arial"/>
          <a:cs typeface="Arial"/>
          <a:sym typeface="Arial"/>
        </a:defRPr>
      </a:lvl5pPr>
      <a:lvl6pPr marL="2641600" marR="0" indent="-355600" algn="l" defTabSz="914400" rtl="0" latinLnBrk="0">
        <a:lnSpc>
          <a:spcPct val="100000"/>
        </a:lnSpc>
        <a:spcBef>
          <a:spcPts val="600"/>
        </a:spcBef>
        <a:spcAft>
          <a:spcPts val="0"/>
        </a:spcAft>
        <a:buClr>
          <a:srgbClr val="003366"/>
        </a:buClr>
        <a:buSzPct val="65000"/>
        <a:buFont typeface="Wingdings"/>
        <a:buChar char=""/>
        <a:tabLst/>
        <a:defRPr b="0" baseline="0" cap="none" i="0" spc="0" strike="noStrike" sz="2800" u="none">
          <a:solidFill>
            <a:srgbClr val="003366"/>
          </a:solidFill>
          <a:uFillTx/>
          <a:latin typeface="Arial"/>
          <a:ea typeface="Arial"/>
          <a:cs typeface="Arial"/>
          <a:sym typeface="Arial"/>
        </a:defRPr>
      </a:lvl6pPr>
      <a:lvl7pPr marL="3098800" marR="0" indent="-355600" algn="l" defTabSz="914400" rtl="0" latinLnBrk="0">
        <a:lnSpc>
          <a:spcPct val="100000"/>
        </a:lnSpc>
        <a:spcBef>
          <a:spcPts val="600"/>
        </a:spcBef>
        <a:spcAft>
          <a:spcPts val="0"/>
        </a:spcAft>
        <a:buClr>
          <a:srgbClr val="003366"/>
        </a:buClr>
        <a:buSzPct val="65000"/>
        <a:buFont typeface="Wingdings"/>
        <a:buChar char=""/>
        <a:tabLst/>
        <a:defRPr b="0" baseline="0" cap="none" i="0" spc="0" strike="noStrike" sz="2800" u="none">
          <a:solidFill>
            <a:srgbClr val="003366"/>
          </a:solidFill>
          <a:uFillTx/>
          <a:latin typeface="Arial"/>
          <a:ea typeface="Arial"/>
          <a:cs typeface="Arial"/>
          <a:sym typeface="Arial"/>
        </a:defRPr>
      </a:lvl7pPr>
      <a:lvl8pPr marL="3556000" marR="0" indent="-355600" algn="l" defTabSz="914400" rtl="0" latinLnBrk="0">
        <a:lnSpc>
          <a:spcPct val="100000"/>
        </a:lnSpc>
        <a:spcBef>
          <a:spcPts val="600"/>
        </a:spcBef>
        <a:spcAft>
          <a:spcPts val="0"/>
        </a:spcAft>
        <a:buClr>
          <a:srgbClr val="003366"/>
        </a:buClr>
        <a:buSzPct val="65000"/>
        <a:buFont typeface="Wingdings"/>
        <a:buChar char=""/>
        <a:tabLst/>
        <a:defRPr b="0" baseline="0" cap="none" i="0" spc="0" strike="noStrike" sz="2800" u="none">
          <a:solidFill>
            <a:srgbClr val="003366"/>
          </a:solidFill>
          <a:uFillTx/>
          <a:latin typeface="Arial"/>
          <a:ea typeface="Arial"/>
          <a:cs typeface="Arial"/>
          <a:sym typeface="Arial"/>
        </a:defRPr>
      </a:lvl8pPr>
      <a:lvl9pPr marL="4013200" marR="0" indent="-355600" algn="l" defTabSz="914400" rtl="0" latinLnBrk="0">
        <a:lnSpc>
          <a:spcPct val="100000"/>
        </a:lnSpc>
        <a:spcBef>
          <a:spcPts val="600"/>
        </a:spcBef>
        <a:spcAft>
          <a:spcPts val="0"/>
        </a:spcAft>
        <a:buClr>
          <a:srgbClr val="003366"/>
        </a:buClr>
        <a:buSzPct val="65000"/>
        <a:buFont typeface="Wingdings"/>
        <a:buChar char=""/>
        <a:tabLst/>
        <a:defRPr b="0" baseline="0" cap="none" i="0" spc="0" strike="noStrike" sz="2800" u="none">
          <a:solidFill>
            <a:srgbClr val="003366"/>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5pPr>
      <a:lvl6pPr marL="0" marR="0" indent="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6pPr>
      <a:lvl7pPr marL="0" marR="0" indent="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7pPr>
      <a:lvl8pPr marL="0" marR="0" indent="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8pPr>
      <a:lvl9pPr marL="0" marR="0" indent="0" algn="ctr" defTabSz="914400" rtl="0" latinLnBrk="0">
        <a:lnSpc>
          <a:spcPct val="100000"/>
        </a:lnSpc>
        <a:spcBef>
          <a:spcPts val="0"/>
        </a:spcBef>
        <a:spcAft>
          <a:spcPts val="0"/>
        </a:spcAft>
        <a:buClrTx/>
        <a:buSzTx/>
        <a:buFontTx/>
        <a:buNone/>
        <a:tabLst/>
        <a:defRPr b="1" baseline="0" cap="none" i="0" spc="0" strike="noStrike" sz="2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audio" Target="../media/media1.wav"/><Relationship Id="rId3" Type="http://schemas.microsoft.com/office/2007/relationships/media" Target="../media/media1.wav"/><Relationship Id="rId4"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audio" Target="../media/media2.wav"/><Relationship Id="rId4" Type="http://schemas.microsoft.com/office/2007/relationships/media" Target="../media/media2.wav"/><Relationship Id="rId5" Type="http://schemas.openxmlformats.org/officeDocument/2006/relationships/image" Target="../media/image3.png"/><Relationship Id="rId6" Type="http://schemas.openxmlformats.org/officeDocument/2006/relationships/slide" Target="slide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 Target="slide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campcaleb.com/"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rnmcke0@uky.edu"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 name="How To Use PowerPoint A Brief Introduction to Commonly Used Features"/>
          <p:cNvSpPr txBox="1"/>
          <p:nvPr>
            <p:ph type="ctrTitle"/>
          </p:nvPr>
        </p:nvSpPr>
        <p:spPr>
          <a:prstGeom prst="rect">
            <a:avLst/>
          </a:prstGeom>
        </p:spPr>
        <p:txBody>
          <a:bodyPr/>
          <a:lstStyle/>
          <a:p>
            <a:pPr/>
            <a:r>
              <a:t>How To Use PowerPoint</a:t>
            </a:r>
            <a:br/>
            <a:r>
              <a:rPr sz="2400"/>
              <a:t>A Brief Introduction to Commonly Used Features</a:t>
            </a:r>
          </a:p>
        </p:txBody>
      </p:sp>
      <p:sp>
        <p:nvSpPr>
          <p:cNvPr id="65" name="By Ryan McKenzie"/>
          <p:cNvSpPr txBox="1"/>
          <p:nvPr>
            <p:ph type="subTitle" sz="quarter" idx="1"/>
          </p:nvPr>
        </p:nvSpPr>
        <p:spPr>
          <a:prstGeom prst="rect">
            <a:avLst/>
          </a:prstGeom>
        </p:spPr>
        <p:txBody>
          <a:bodyPr/>
          <a:lstStyle/>
          <a:p>
            <a:pPr/>
            <a:r>
              <a:t>By Ryan McKenzie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Animated Text (Timed)"/>
          <p:cNvSpPr txBox="1"/>
          <p:nvPr>
            <p:ph type="title"/>
          </p:nvPr>
        </p:nvSpPr>
        <p:spPr>
          <a:xfrm>
            <a:off x="817774" y="817774"/>
            <a:ext cx="7813252" cy="1031452"/>
          </a:xfrm>
          <a:prstGeom prst="rect">
            <a:avLst/>
          </a:prstGeom>
        </p:spPr>
        <p:txBody>
          <a:bodyPr/>
          <a:lstStyle/>
          <a:p>
            <a:pPr/>
            <a:r>
              <a:t>Animated Text (Timed)</a:t>
            </a:r>
          </a:p>
        </p:txBody>
      </p:sp>
      <p:sp>
        <p:nvSpPr>
          <p:cNvPr id="96" name="Use the Same Basic Steps as Before…"/>
          <p:cNvSpPr txBox="1"/>
          <p:nvPr>
            <p:ph type="body" idx="1"/>
          </p:nvPr>
        </p:nvSpPr>
        <p:spPr>
          <a:xfrm>
            <a:off x="838200" y="2362200"/>
            <a:ext cx="8001000" cy="3724275"/>
          </a:xfrm>
          <a:prstGeom prst="rect">
            <a:avLst/>
          </a:prstGeom>
        </p:spPr>
        <p:txBody>
          <a:bodyPr/>
          <a:lstStyle/>
          <a:p>
            <a:pPr/>
            <a:r>
              <a:t>Use the Same Basic Steps as Before</a:t>
            </a:r>
          </a:p>
          <a:p>
            <a:pPr/>
            <a:r>
              <a:t>Select the Desired Animation from the Right</a:t>
            </a:r>
            <a:r>
              <a:rPr>
                <a:latin typeface="Wingdings"/>
                <a:ea typeface="Wingdings"/>
                <a:cs typeface="Wingdings"/>
                <a:sym typeface="Wingdings"/>
              </a:rPr>
              <a:t></a:t>
            </a:r>
            <a:endParaRPr>
              <a:latin typeface="Wingdings"/>
              <a:ea typeface="Wingdings"/>
              <a:cs typeface="Wingdings"/>
              <a:sym typeface="Wingdings"/>
            </a:endParaRPr>
          </a:p>
          <a:p>
            <a:pPr/>
            <a:r>
              <a:t>Press the Drop Down and Select “Timing”</a:t>
            </a:r>
          </a:p>
          <a:p>
            <a:pPr/>
            <a:r>
              <a:t>Make Sure the “Start Box” is set to “After Previous”</a:t>
            </a:r>
          </a:p>
          <a:p>
            <a:pPr/>
            <a:r>
              <a:t>Set a Delay Time and You’re Done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 grpId="1" fill="hold">
                                  <p:stCondLst>
                                    <p:cond delay="1500"/>
                                  </p:stCondLst>
                                  <p:iterate type="el" backwards="0">
                                    <p:tmAbs val="0"/>
                                  </p:iterate>
                                  <p:childTnLst>
                                    <p:set>
                                      <p:cBhvr>
                                        <p:cTn id="6" fill="hold"/>
                                        <p:tgtEl>
                                          <p:spTgt spid="96">
                                            <p:bg/>
                                          </p:spTgt>
                                        </p:tgtEl>
                                        <p:attrNameLst>
                                          <p:attrName>style.visibility</p:attrName>
                                        </p:attrNameLst>
                                      </p:cBhvr>
                                      <p:to>
                                        <p:strVal val="visible"/>
                                      </p:to>
                                    </p:set>
                                    <p:anim calcmode="lin" valueType="num">
                                      <p:cBhvr>
                                        <p:cTn id="7" dur="1000" fill="hold"/>
                                        <p:tgtEl>
                                          <p:spTgt spid="96">
                                            <p:bg/>
                                          </p:spTgt>
                                        </p:tgtEl>
                                        <p:attrNameLst>
                                          <p:attrName>ppt_x</p:attrName>
                                        </p:attrNameLst>
                                      </p:cBhvr>
                                      <p:tavLst>
                                        <p:tav tm="0">
                                          <p:val>
                                            <p:strVal val="#ppt_x"/>
                                          </p:val>
                                        </p:tav>
                                        <p:tav tm="100000">
                                          <p:val>
                                            <p:strVal val="#ppt_x"/>
                                          </p:val>
                                        </p:tav>
                                      </p:tavLst>
                                    </p:anim>
                                    <p:anim calcmode="lin" valueType="num">
                                      <p:cBhvr>
                                        <p:cTn id="8" dur="1000" fill="hold"/>
                                        <p:tgtEl>
                                          <p:spTgt spid="96">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1500"/>
                                  </p:stCondLst>
                                  <p:iterate type="el" backwards="0">
                                    <p:tmAbs val="0"/>
                                  </p:iterate>
                                  <p:childTnLst>
                                    <p:set>
                                      <p:cBhvr>
                                        <p:cTn id="10" fill="hold"/>
                                        <p:tgtEl>
                                          <p:spTgt spid="96">
                                            <p:txEl>
                                              <p:pRg st="0" end="0"/>
                                            </p:txEl>
                                          </p:spTgt>
                                        </p:tgtEl>
                                        <p:attrNameLst>
                                          <p:attrName>style.visibility</p:attrName>
                                        </p:attrNameLst>
                                      </p:cBhvr>
                                      <p:to>
                                        <p:strVal val="visible"/>
                                      </p:to>
                                    </p:set>
                                    <p:anim calcmode="lin" valueType="num">
                                      <p:cBhvr>
                                        <p:cTn id="11" dur="1000" fill="hold"/>
                                        <p:tgtEl>
                                          <p:spTgt spid="96">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96">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2500"/>
                            </p:stCondLst>
                            <p:childTnLst>
                              <p:par>
                                <p:cTn id="14" presetClass="entr" nodeType="afterEffect" presetSubtype="4" presetID="2" grpId="1" fill="hold">
                                  <p:stCondLst>
                                    <p:cond delay="1500"/>
                                  </p:stCondLst>
                                  <p:iterate type="el" backwards="0">
                                    <p:tmAbs val="0"/>
                                  </p:iterate>
                                  <p:childTnLst>
                                    <p:set>
                                      <p:cBhvr>
                                        <p:cTn id="15" fill="hold"/>
                                        <p:tgtEl>
                                          <p:spTgt spid="96">
                                            <p:txEl>
                                              <p:pRg st="1" end="1"/>
                                            </p:txEl>
                                          </p:spTgt>
                                        </p:tgtEl>
                                        <p:attrNameLst>
                                          <p:attrName>style.visibility</p:attrName>
                                        </p:attrNameLst>
                                      </p:cBhvr>
                                      <p:to>
                                        <p:strVal val="visible"/>
                                      </p:to>
                                    </p:set>
                                    <p:anim calcmode="lin" valueType="num">
                                      <p:cBhvr>
                                        <p:cTn id="16" dur="1000" fill="hold"/>
                                        <p:tgtEl>
                                          <p:spTgt spid="96">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96">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5000"/>
                            </p:stCondLst>
                            <p:childTnLst>
                              <p:par>
                                <p:cTn id="19" presetClass="entr" nodeType="afterEffect" presetSubtype="4" presetID="2" grpId="1" fill="hold">
                                  <p:stCondLst>
                                    <p:cond delay="1500"/>
                                  </p:stCondLst>
                                  <p:iterate type="el" backwards="0">
                                    <p:tmAbs val="0"/>
                                  </p:iterate>
                                  <p:childTnLst>
                                    <p:set>
                                      <p:cBhvr>
                                        <p:cTn id="20" fill="hold"/>
                                        <p:tgtEl>
                                          <p:spTgt spid="96">
                                            <p:txEl>
                                              <p:pRg st="2" end="2"/>
                                            </p:txEl>
                                          </p:spTgt>
                                        </p:tgtEl>
                                        <p:attrNameLst>
                                          <p:attrName>style.visibility</p:attrName>
                                        </p:attrNameLst>
                                      </p:cBhvr>
                                      <p:to>
                                        <p:strVal val="visible"/>
                                      </p:to>
                                    </p:set>
                                    <p:anim calcmode="lin" valueType="num">
                                      <p:cBhvr>
                                        <p:cTn id="21" dur="1000" fill="hold"/>
                                        <p:tgtEl>
                                          <p:spTgt spid="9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96">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7500"/>
                            </p:stCondLst>
                            <p:childTnLst>
                              <p:par>
                                <p:cTn id="24" presetClass="entr" nodeType="afterEffect" presetSubtype="4" presetID="2" grpId="1" fill="hold">
                                  <p:stCondLst>
                                    <p:cond delay="1500"/>
                                  </p:stCondLst>
                                  <p:iterate type="el" backwards="0">
                                    <p:tmAbs val="0"/>
                                  </p:iterate>
                                  <p:childTnLst>
                                    <p:set>
                                      <p:cBhvr>
                                        <p:cTn id="25" fill="hold"/>
                                        <p:tgtEl>
                                          <p:spTgt spid="96">
                                            <p:txEl>
                                              <p:pRg st="3" end="3"/>
                                            </p:txEl>
                                          </p:spTgt>
                                        </p:tgtEl>
                                        <p:attrNameLst>
                                          <p:attrName>style.visibility</p:attrName>
                                        </p:attrNameLst>
                                      </p:cBhvr>
                                      <p:to>
                                        <p:strVal val="visible"/>
                                      </p:to>
                                    </p:set>
                                    <p:anim calcmode="lin" valueType="num">
                                      <p:cBhvr>
                                        <p:cTn id="26" dur="1000" fill="hold"/>
                                        <p:tgtEl>
                                          <p:spTgt spid="96">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96">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10000"/>
                            </p:stCondLst>
                            <p:childTnLst>
                              <p:par>
                                <p:cTn id="29" presetClass="entr" nodeType="afterEffect" presetSubtype="4" presetID="2" grpId="1" fill="hold">
                                  <p:stCondLst>
                                    <p:cond delay="1500"/>
                                  </p:stCondLst>
                                  <p:iterate type="el" backwards="0">
                                    <p:tmAbs val="0"/>
                                  </p:iterate>
                                  <p:childTnLst>
                                    <p:set>
                                      <p:cBhvr>
                                        <p:cTn id="30" fill="hold"/>
                                        <p:tgtEl>
                                          <p:spTgt spid="96">
                                            <p:txEl>
                                              <p:pRg st="4" end="4"/>
                                            </p:txEl>
                                          </p:spTgt>
                                        </p:tgtEl>
                                        <p:attrNameLst>
                                          <p:attrName>style.visibility</p:attrName>
                                        </p:attrNameLst>
                                      </p:cBhvr>
                                      <p:to>
                                        <p:strVal val="visible"/>
                                      </p:to>
                                    </p:set>
                                    <p:anim calcmode="lin" valueType="num">
                                      <p:cBhvr>
                                        <p:cTn id="31" dur="1000" fill="hold"/>
                                        <p:tgtEl>
                                          <p:spTgt spid="96">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9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6"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Slide Transitions"/>
          <p:cNvSpPr txBox="1"/>
          <p:nvPr>
            <p:ph type="title"/>
          </p:nvPr>
        </p:nvSpPr>
        <p:spPr>
          <a:xfrm>
            <a:off x="817774" y="817774"/>
            <a:ext cx="7813252" cy="1031452"/>
          </a:xfrm>
          <a:prstGeom prst="rect">
            <a:avLst/>
          </a:prstGeom>
        </p:spPr>
        <p:txBody>
          <a:bodyPr/>
          <a:lstStyle/>
          <a:p>
            <a:pPr/>
            <a:r>
              <a:t>Slide Transitions</a:t>
            </a:r>
          </a:p>
        </p:txBody>
      </p:sp>
      <p:sp>
        <p:nvSpPr>
          <p:cNvPr id="99" name="While Working with the Slide you Wish to Transition into, go to “Slide Show” and select “Slide Transitions”…"/>
          <p:cNvSpPr txBox="1"/>
          <p:nvPr>
            <p:ph type="body" idx="1"/>
          </p:nvPr>
        </p:nvSpPr>
        <p:spPr>
          <a:prstGeom prst="rect">
            <a:avLst/>
          </a:prstGeom>
        </p:spPr>
        <p:txBody>
          <a:bodyPr/>
          <a:lstStyle/>
          <a:p>
            <a:pPr/>
            <a:r>
              <a:t>While Working with the Slide you Wish to Transition into, go to “Slide Show” and select “Slide Transitions”</a:t>
            </a:r>
          </a:p>
          <a:p>
            <a:pPr/>
            <a:r>
              <a:t>A List of Available Transitions will Appear on the Right </a:t>
            </a:r>
            <a:r>
              <a:rPr>
                <a:latin typeface="Wingdings"/>
                <a:ea typeface="Wingdings"/>
                <a:cs typeface="Wingdings"/>
                <a:sym typeface="Wingdings"/>
              </a:rPr>
              <a:t></a:t>
            </a:r>
            <a:endParaRPr>
              <a:latin typeface="Wingdings"/>
              <a:ea typeface="Wingdings"/>
              <a:cs typeface="Wingdings"/>
              <a:sym typeface="Wingdings"/>
            </a:endParaRPr>
          </a:p>
          <a:p>
            <a:pPr/>
            <a:r>
              <a:t>Once you Select your Transition, you can Change the Speed or Even Add Sound!</a:t>
            </a:r>
          </a:p>
        </p:txBody>
      </p:sp>
    </p:spTree>
  </p:cSld>
  <p:clrMapOvr>
    <a:masterClrMapping/>
  </p:clrMapOvr>
  <mc:AlternateContent xmlns:mc="http://schemas.openxmlformats.org/markup-compatibility/2006">
    <mc:Choice xmlns:p14="http://schemas.microsoft.com/office/powerpoint/2010/main" Requires="p14">
      <p:transition spd="fast" advClick="1" p14:dur="500">
        <p:push dir="d"/>
      </p:transition>
    </mc:Choice>
    <mc:Fallback>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 name="Using “Canned” Sounds"/>
          <p:cNvSpPr txBox="1"/>
          <p:nvPr>
            <p:ph type="title"/>
          </p:nvPr>
        </p:nvSpPr>
        <p:spPr>
          <a:xfrm>
            <a:off x="817774" y="817774"/>
            <a:ext cx="7813252" cy="1031452"/>
          </a:xfrm>
          <a:prstGeom prst="rect">
            <a:avLst/>
          </a:prstGeom>
        </p:spPr>
        <p:txBody>
          <a:bodyPr/>
          <a:lstStyle/>
          <a:p>
            <a:pPr/>
            <a:r>
              <a:t>Using “Canned” Sounds</a:t>
            </a:r>
          </a:p>
        </p:txBody>
      </p:sp>
      <p:sp>
        <p:nvSpPr>
          <p:cNvPr id="102" name="To Add a Sound Clip to Your Slide, go to “Insert” and Extend the Menu if Necessary…"/>
          <p:cNvSpPr txBox="1"/>
          <p:nvPr>
            <p:ph type="body" idx="1"/>
          </p:nvPr>
        </p:nvSpPr>
        <p:spPr>
          <a:prstGeom prst="rect">
            <a:avLst/>
          </a:prstGeom>
        </p:spPr>
        <p:txBody>
          <a:bodyPr/>
          <a:lstStyle/>
          <a:p>
            <a:pPr>
              <a:lnSpc>
                <a:spcPct val="90000"/>
              </a:lnSpc>
            </a:pPr>
            <a:r>
              <a:t>To Add a Sound Clip to Your Slide, go to “Insert” and Extend the Menu if Necessary</a:t>
            </a:r>
          </a:p>
          <a:p>
            <a:pPr>
              <a:lnSpc>
                <a:spcPct val="90000"/>
              </a:lnSpc>
            </a:pPr>
            <a:r>
              <a:t>Place your Mouse over “Movies and Sounds”</a:t>
            </a:r>
          </a:p>
          <a:p>
            <a:pPr>
              <a:lnSpc>
                <a:spcPct val="90000"/>
              </a:lnSpc>
            </a:pPr>
            <a:r>
              <a:t>Select “Sound From Clip Organizer” to use the “canned sounds” provided by Office</a:t>
            </a:r>
          </a:p>
          <a:p>
            <a:pPr>
              <a:lnSpc>
                <a:spcPct val="90000"/>
              </a:lnSpc>
            </a:pPr>
            <a:r>
              <a:t>Select Your Sound to the Right </a:t>
            </a:r>
            <a:r>
              <a:rPr>
                <a:latin typeface="Wingdings"/>
                <a:ea typeface="Wingdings"/>
                <a:cs typeface="Wingdings"/>
                <a:sym typeface="Wingdings"/>
              </a:rPr>
              <a:t> </a:t>
            </a:r>
            <a:r>
              <a:t>and then Choose Whether to Play it Automatically or on Click</a:t>
            </a:r>
          </a:p>
        </p:txBody>
      </p:sp>
      <p:pic>
        <p:nvPicPr>
          <p:cNvPr id="103" name="j0214098.wav" descr="j0214098.wav"/>
          <p:cNvPicPr>
            <a:picLocks noChangeAspect="0"/>
          </p:cNvPicPr>
          <p:nvPr>
            <a:audioFile r:link="rId2"/>
            <p:extLst>
              <p:ext uri="{DAA4B4D4-6D71-4841-9C94-3DE7FCFB9230}">
                <p14:media xmlns:p14="http://schemas.microsoft.com/office/powerpoint/2010/main" r:embed="rId3"/>
              </p:ext>
            </p:extLst>
          </p:nvPr>
        </p:nvPicPr>
        <p:blipFill>
          <a:blip r:embed="rId4">
            <a:extLst/>
          </a:blip>
          <a:stretch>
            <a:fillRect/>
          </a:stretch>
        </p:blipFill>
        <p:spPr>
          <a:xfrm>
            <a:off x="8305800" y="304800"/>
            <a:ext cx="571500" cy="5715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fast" advClick="1" p14:dur="5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mediacall" nodeType="afterEffect" presetSubtype="0" presetID="1" grpId="1" fill="hold">
                                  <p:stCondLst>
                                    <p:cond delay="0"/>
                                  </p:stCondLst>
                                  <p:childTnLst>
                                    <p:cmd type="call" cmd="playFrom(0.0)">
                                      <p:cBhvr>
                                        <p:cTn id="6" dur="4716553" fill="hold"/>
                                        <p:tgtEl>
                                          <p:spTgt spid="103"/>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03"/>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Using Sound Files"/>
          <p:cNvSpPr txBox="1"/>
          <p:nvPr>
            <p:ph type="title"/>
          </p:nvPr>
        </p:nvSpPr>
        <p:spPr>
          <a:xfrm>
            <a:off x="817774" y="817774"/>
            <a:ext cx="7813252" cy="1031452"/>
          </a:xfrm>
          <a:prstGeom prst="rect">
            <a:avLst/>
          </a:prstGeom>
        </p:spPr>
        <p:txBody>
          <a:bodyPr/>
          <a:lstStyle/>
          <a:p>
            <a:pPr/>
            <a:r>
              <a:t>Using Sound Files</a:t>
            </a:r>
          </a:p>
        </p:txBody>
      </p:sp>
      <p:sp>
        <p:nvSpPr>
          <p:cNvPr id="106" name="To Use a Sound File of Your Own, Follow the Same Process Except this time Select “Sound From File”…"/>
          <p:cNvSpPr txBox="1"/>
          <p:nvPr>
            <p:ph type="body" idx="1"/>
          </p:nvPr>
        </p:nvSpPr>
        <p:spPr>
          <a:prstGeom prst="rect">
            <a:avLst/>
          </a:prstGeom>
        </p:spPr>
        <p:txBody>
          <a:bodyPr/>
          <a:lstStyle/>
          <a:p>
            <a:pPr/>
            <a:r>
              <a:t>To Use a Sound File of Your Own, Follow the Same Process Except this time Select “Sound From File”</a:t>
            </a:r>
          </a:p>
          <a:p>
            <a:pPr/>
            <a:r>
              <a:t>Choose the File from the File Browser</a:t>
            </a:r>
          </a:p>
          <a:p>
            <a:pPr/>
            <a:r>
              <a:t>Notice a Small Speaker Icon is Inserted with any Sound, This WILL BE VISIBLE during the Slide Show so Position it Accordingly</a:t>
            </a:r>
          </a:p>
        </p:txBody>
      </p:sp>
      <p:pic>
        <p:nvPicPr>
          <p:cNvPr id="107" name="HAL-Console.png" descr="HAL-Console.png"/>
          <p:cNvPicPr>
            <a:picLocks noChangeAspect="1"/>
          </p:cNvPicPr>
          <p:nvPr/>
        </p:nvPicPr>
        <p:blipFill>
          <a:blip r:embed="rId2">
            <a:extLst/>
          </a:blip>
          <a:stretch>
            <a:fillRect/>
          </a:stretch>
        </p:blipFill>
        <p:spPr>
          <a:xfrm>
            <a:off x="5257800" y="152400"/>
            <a:ext cx="3657600" cy="2286000"/>
          </a:xfrm>
          <a:prstGeom prst="rect">
            <a:avLst/>
          </a:prstGeom>
          <a:ln w="12700">
            <a:miter lim="400000"/>
          </a:ln>
        </p:spPr>
      </p:pic>
      <p:pic>
        <p:nvPicPr>
          <p:cNvPr id="108" name="disconnect_hal.wav" descr="disconnect_hal.wav"/>
          <p:cNvPicPr>
            <a:picLocks noChangeAspect="0"/>
          </p:cNvPicPr>
          <p:nvPr>
            <a:audioFile r:link="rId3"/>
            <p:extLst>
              <p:ext uri="{DAA4B4D4-6D71-4841-9C94-3DE7FCFB9230}">
                <p14:media xmlns:p14="http://schemas.microsoft.com/office/powerpoint/2010/main" r:embed="rId4"/>
              </p:ext>
            </p:extLst>
          </p:nvPr>
        </p:nvPicPr>
        <p:blipFill>
          <a:blip r:embed="rId5">
            <a:extLst/>
          </a:blip>
          <a:stretch>
            <a:fillRect/>
          </a:stretch>
        </p:blipFill>
        <p:spPr>
          <a:xfrm>
            <a:off x="6934200" y="381000"/>
            <a:ext cx="571500" cy="571500"/>
          </a:xfrm>
          <a:prstGeom prst="rect">
            <a:avLst/>
          </a:prstGeom>
          <a:ln w="12700">
            <a:miter lim="400000"/>
          </a:ln>
        </p:spPr>
      </p:pic>
      <p:grpSp>
        <p:nvGrpSpPr>
          <p:cNvPr id="115" name="Group">
            <a:hlinkClick r:id="rId6" invalidUrl="" action="ppaction://hlinksldjump" tgtFrame="" tooltip="" history="1" highlightClick="0" endSnd="0"/>
          </p:cNvPr>
          <p:cNvGrpSpPr/>
          <p:nvPr/>
        </p:nvGrpSpPr>
        <p:grpSpPr>
          <a:xfrm>
            <a:off x="7848600" y="6172200"/>
            <a:ext cx="533401" cy="457201"/>
            <a:chOff x="0" y="0"/>
            <a:chExt cx="533400" cy="457200"/>
          </a:xfrm>
        </p:grpSpPr>
        <p:sp>
          <p:nvSpPr>
            <p:cNvPr id="109" name="Rectangle"/>
            <p:cNvSpPr/>
            <p:nvPr/>
          </p:nvSpPr>
          <p:spPr>
            <a:xfrm>
              <a:off x="0" y="0"/>
              <a:ext cx="533400" cy="457200"/>
            </a:xfrm>
            <a:prstGeom prst="rect">
              <a:avLst/>
            </a:prstGeom>
            <a:solidFill>
              <a:srgbClr val="00FF00"/>
            </a:solidFill>
            <a:ln w="12700" cap="flat">
              <a:noFill/>
              <a:miter lim="400000"/>
            </a:ln>
            <a:effectLst/>
          </p:spPr>
          <p:txBody>
            <a:bodyPr wrap="square" lIns="45719" tIns="45719" rIns="45719" bIns="45719" numCol="1" anchor="ctr">
              <a:noAutofit/>
            </a:bodyPr>
            <a:lstStyle/>
            <a:p>
              <a:pPr/>
            </a:p>
          </p:txBody>
        </p:sp>
        <p:sp>
          <p:nvSpPr>
            <p:cNvPr id="110" name="Shape"/>
            <p:cNvSpPr/>
            <p:nvPr/>
          </p:nvSpPr>
          <p:spPr>
            <a:xfrm>
              <a:off x="0" y="-1"/>
              <a:ext cx="5334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157" y="21600"/>
                  </a:lnTo>
                  <a:lnTo>
                    <a:pt x="20443" y="21600"/>
                  </a:lnTo>
                  <a:lnTo>
                    <a:pt x="21600" y="0"/>
                  </a:lnTo>
                  <a:close/>
                </a:path>
              </a:pathLst>
            </a:custGeom>
            <a:solidFill>
              <a:srgbClr val="33FF33"/>
            </a:solidFill>
            <a:ln w="12700" cap="flat">
              <a:noFill/>
              <a:miter lim="400000"/>
            </a:ln>
            <a:effectLst/>
          </p:spPr>
          <p:txBody>
            <a:bodyPr wrap="square" lIns="45719" tIns="45719" rIns="45719" bIns="45719" numCol="1" anchor="ctr">
              <a:noAutofit/>
            </a:bodyPr>
            <a:lstStyle/>
            <a:p>
              <a:pPr/>
            </a:p>
          </p:txBody>
        </p:sp>
        <p:sp>
          <p:nvSpPr>
            <p:cNvPr id="111" name="Shape"/>
            <p:cNvSpPr/>
            <p:nvPr/>
          </p:nvSpPr>
          <p:spPr>
            <a:xfrm>
              <a:off x="-1" y="0"/>
              <a:ext cx="28576"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66FF66"/>
            </a:solidFill>
            <a:ln w="12700" cap="flat">
              <a:noFill/>
              <a:miter lim="400000"/>
            </a:ln>
            <a:effectLst/>
          </p:spPr>
          <p:txBody>
            <a:bodyPr wrap="square" lIns="45719" tIns="45719" rIns="45719" bIns="45719" numCol="1" anchor="ctr">
              <a:noAutofit/>
            </a:bodyPr>
            <a:lstStyle/>
            <a:p>
              <a:pPr/>
            </a:p>
          </p:txBody>
        </p:sp>
        <p:sp>
          <p:nvSpPr>
            <p:cNvPr id="112" name="Shape"/>
            <p:cNvSpPr/>
            <p:nvPr/>
          </p:nvSpPr>
          <p:spPr>
            <a:xfrm>
              <a:off x="504825" y="0"/>
              <a:ext cx="28576" cy="4572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009900"/>
            </a:solidFill>
            <a:ln w="12700" cap="flat">
              <a:noFill/>
              <a:miter lim="400000"/>
            </a:ln>
            <a:effectLst/>
          </p:spPr>
          <p:txBody>
            <a:bodyPr wrap="square" lIns="45719" tIns="45719" rIns="45719" bIns="45719" numCol="1" anchor="ctr">
              <a:noAutofit/>
            </a:bodyPr>
            <a:lstStyle/>
            <a:p>
              <a:pPr/>
            </a:p>
          </p:txBody>
        </p:sp>
        <p:sp>
          <p:nvSpPr>
            <p:cNvPr id="113" name="Shape"/>
            <p:cNvSpPr/>
            <p:nvPr/>
          </p:nvSpPr>
          <p:spPr>
            <a:xfrm>
              <a:off x="0" y="428625"/>
              <a:ext cx="533401" cy="285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443" y="0"/>
                  </a:lnTo>
                  <a:lnTo>
                    <a:pt x="1157" y="0"/>
                  </a:lnTo>
                  <a:lnTo>
                    <a:pt x="0" y="21600"/>
                  </a:lnTo>
                  <a:close/>
                </a:path>
              </a:pathLst>
            </a:custGeom>
            <a:solidFill>
              <a:srgbClr val="00CC00"/>
            </a:solidFill>
            <a:ln w="12700" cap="flat">
              <a:noFill/>
              <a:miter lim="400000"/>
            </a:ln>
            <a:effectLst/>
          </p:spPr>
          <p:txBody>
            <a:bodyPr wrap="square" lIns="45719" tIns="45719" rIns="45719" bIns="45719" numCol="1" anchor="ctr">
              <a:noAutofit/>
            </a:bodyPr>
            <a:lstStyle/>
            <a:p>
              <a:pPr/>
            </a:p>
          </p:txBody>
        </p:sp>
        <p:sp>
          <p:nvSpPr>
            <p:cNvPr id="114" name="Triangle"/>
            <p:cNvSpPr/>
            <p:nvPr/>
          </p:nvSpPr>
          <p:spPr>
            <a:xfrm>
              <a:off x="123825" y="85725"/>
              <a:ext cx="285751" cy="2857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0800"/>
                  </a:lnTo>
                  <a:lnTo>
                    <a:pt x="0" y="21600"/>
                  </a:lnTo>
                  <a:close/>
                </a:path>
              </a:pathLst>
            </a:custGeom>
            <a:solidFill>
              <a:srgbClr val="009900"/>
            </a:solidFill>
            <a:ln w="12700" cap="flat">
              <a:noFill/>
              <a:miter lim="400000"/>
            </a:ln>
            <a:effectLst/>
          </p:spPr>
          <p:txBody>
            <a:bodyPr wrap="square" lIns="45719" tIns="45719" rIns="45719" bIns="45719" numCol="1" anchor="ctr">
              <a:noAutofit/>
            </a:bodyPr>
            <a:lstStyle/>
            <a:p>
              <a:pPr/>
            </a:p>
          </p:txBody>
        </p:sp>
      </p:grpSp>
      <p:sp>
        <p:nvSpPr>
          <p:cNvPr id="116" name="Jump Back To “Action Buttons”…"/>
          <p:cNvSpPr txBox="1"/>
          <p:nvPr/>
        </p:nvSpPr>
        <p:spPr>
          <a:xfrm>
            <a:off x="4236719" y="6248400"/>
            <a:ext cx="35661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lvl1pPr>
          </a:lstStyle>
          <a:p>
            <a:pPr/>
            <a:r>
              <a:t>Jump Back To “Action Buttons”…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mediacall" nodeType="clickEffect" presetSubtype="0" presetID="1" grpId="1" fill="hold">
                                  <p:stCondLst>
                                    <p:cond delay="0"/>
                                  </p:stCondLst>
                                  <p:childTnLst>
                                    <p:cmd type="call" cmd="playFrom(0.0)">
                                      <p:cBhvr>
                                        <p:cTn id="6" dur="7289500" fill="hold"/>
                                        <p:tgtEl>
                                          <p:spTgt spid="108"/>
                                        </p:tgtEl>
                                      </p:cBhvr>
                                    </p:cmd>
                                  </p:childTnLst>
                                </p:cTn>
                              </p:par>
                            </p:childTnLst>
                          </p:cTn>
                        </p:par>
                      </p:childTnLst>
                    </p:cTn>
                  </p:par>
                </p:childTnLst>
              </p:cTn>
              <p:prevCondLst>
                <p:cond evt="onPrev">
                  <p:tgtEl>
                    <p:sldTgt/>
                  </p:tgtEl>
                </p:cond>
              </p:prevCondLst>
              <p:nextCondLst>
                <p:cond evt="onNext">
                  <p:tgtEl>
                    <p:sldTgt/>
                  </p:tgtEl>
                </p:cond>
              </p:nextCondLst>
            </p:seq>
            <p:audio isNarration="0">
              <p:cMediaNode mute="0" showWhenStopped="0" numSld="1" vol="100000">
                <p:cTn id="7" fill="hold" display="0">
                  <p:stCondLst>
                    <p:cond delay="indefinite"/>
                  </p:stCondLst>
                </p:cTn>
                <p:tgtEl>
                  <p:spTgt spid="10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AutoShapes"/>
          <p:cNvSpPr txBox="1"/>
          <p:nvPr>
            <p:ph type="title"/>
          </p:nvPr>
        </p:nvSpPr>
        <p:spPr>
          <a:xfrm>
            <a:off x="817774" y="817774"/>
            <a:ext cx="7813252" cy="1031452"/>
          </a:xfrm>
          <a:prstGeom prst="rect">
            <a:avLst/>
          </a:prstGeom>
        </p:spPr>
        <p:txBody>
          <a:bodyPr/>
          <a:lstStyle/>
          <a:p>
            <a:pPr/>
            <a:r>
              <a:t>AutoShapes</a:t>
            </a:r>
          </a:p>
        </p:txBody>
      </p:sp>
      <p:sp>
        <p:nvSpPr>
          <p:cNvPr id="119" name="AutoShapes are Convenient for Making Quick Illustrations or Diagrams such as Flow Charts…"/>
          <p:cNvSpPr txBox="1"/>
          <p:nvPr>
            <p:ph type="body" idx="1"/>
          </p:nvPr>
        </p:nvSpPr>
        <p:spPr>
          <a:prstGeom prst="rect">
            <a:avLst/>
          </a:prstGeom>
        </p:spPr>
        <p:txBody>
          <a:bodyPr/>
          <a:lstStyle/>
          <a:p>
            <a:pPr>
              <a:lnSpc>
                <a:spcPct val="80000"/>
              </a:lnSpc>
              <a:spcBef>
                <a:spcPts val="400"/>
              </a:spcBef>
              <a:defRPr sz="2000"/>
            </a:pPr>
            <a:r>
              <a:t>AutoShapes are Convenient for Making Quick Illustrations or Diagrams such as Flow Charts</a:t>
            </a:r>
          </a:p>
          <a:p>
            <a:pPr>
              <a:lnSpc>
                <a:spcPct val="80000"/>
              </a:lnSpc>
              <a:spcBef>
                <a:spcPts val="400"/>
              </a:spcBef>
              <a:defRPr sz="2000"/>
            </a:pPr>
            <a:r>
              <a:t>Go to “Insert” and place your Mouse Over “Picture”</a:t>
            </a:r>
          </a:p>
          <a:p>
            <a:pPr>
              <a:lnSpc>
                <a:spcPct val="80000"/>
              </a:lnSpc>
              <a:spcBef>
                <a:spcPts val="400"/>
              </a:spcBef>
              <a:defRPr sz="2000"/>
            </a:pPr>
            <a:r>
              <a:t>Select “AutoShapes” and a Small Floating Menu Will Appear in the Editing Area</a:t>
            </a:r>
          </a:p>
          <a:p>
            <a:pPr>
              <a:lnSpc>
                <a:spcPct val="80000"/>
              </a:lnSpc>
              <a:spcBef>
                <a:spcPts val="400"/>
              </a:spcBef>
              <a:defRPr sz="2000"/>
            </a:pPr>
            <a:r>
              <a:t>Click on a Category of AutoShapes to see what Shapes are Available</a:t>
            </a:r>
          </a:p>
          <a:p>
            <a:pPr>
              <a:lnSpc>
                <a:spcPct val="80000"/>
              </a:lnSpc>
              <a:spcBef>
                <a:spcPts val="400"/>
              </a:spcBef>
              <a:defRPr sz="2000"/>
            </a:pPr>
            <a:r>
              <a:t>Click the Desired Shape from the Drop-Down and Draw it on Your Screen</a:t>
            </a:r>
          </a:p>
          <a:p>
            <a:pPr>
              <a:lnSpc>
                <a:spcPct val="80000"/>
              </a:lnSpc>
              <a:spcBef>
                <a:spcPts val="400"/>
              </a:spcBef>
              <a:defRPr sz="2000"/>
            </a:pPr>
            <a:r>
              <a:t>After Drawing an AutoShape, you and Position and Resize it as you Please</a:t>
            </a:r>
          </a:p>
          <a:p>
            <a:pPr>
              <a:lnSpc>
                <a:spcPct val="80000"/>
              </a:lnSpc>
              <a:spcBef>
                <a:spcPts val="400"/>
              </a:spcBef>
              <a:defRPr sz="2000"/>
            </a:pPr>
            <a:r>
              <a:t>Double-Click on an AutoShape to Change its Color and Other Options</a:t>
            </a:r>
          </a:p>
        </p:txBody>
      </p:sp>
      <p:grpSp>
        <p:nvGrpSpPr>
          <p:cNvPr id="124" name="Group"/>
          <p:cNvGrpSpPr/>
          <p:nvPr/>
        </p:nvGrpSpPr>
        <p:grpSpPr>
          <a:xfrm>
            <a:off x="7620000" y="1066800"/>
            <a:ext cx="685800" cy="685800"/>
            <a:chOff x="0" y="0"/>
            <a:chExt cx="685800" cy="685800"/>
          </a:xfrm>
        </p:grpSpPr>
        <p:sp>
          <p:nvSpPr>
            <p:cNvPr id="120" name="Circle"/>
            <p:cNvSpPr/>
            <p:nvPr/>
          </p:nvSpPr>
          <p:spPr>
            <a:xfrm>
              <a:off x="0" y="0"/>
              <a:ext cx="685800" cy="685800"/>
            </a:xfrm>
            <a:prstGeom prst="ellipse">
              <a:avLst/>
            </a:prstGeom>
            <a:solidFill>
              <a:srgbClr val="FFFF00"/>
            </a:solidFill>
            <a:ln w="9525" cap="flat">
              <a:solidFill>
                <a:srgbClr val="000000"/>
              </a:solidFill>
              <a:prstDash val="solid"/>
              <a:round/>
            </a:ln>
            <a:effectLst/>
          </p:spPr>
          <p:txBody>
            <a:bodyPr wrap="square" lIns="45719" tIns="45719" rIns="45719" bIns="45719" numCol="1" anchor="ctr">
              <a:noAutofit/>
            </a:bodyPr>
            <a:lstStyle/>
            <a:p>
              <a:pPr/>
            </a:p>
          </p:txBody>
        </p:sp>
        <p:sp>
          <p:nvSpPr>
            <p:cNvPr id="121" name="Circle"/>
            <p:cNvSpPr/>
            <p:nvPr/>
          </p:nvSpPr>
          <p:spPr>
            <a:xfrm>
              <a:off x="197326" y="204628"/>
              <a:ext cx="71438" cy="71439"/>
            </a:xfrm>
            <a:prstGeom prst="ellipse">
              <a:avLst/>
            </a:prstGeom>
            <a:solidFill>
              <a:srgbClr val="CCCC00"/>
            </a:solidFill>
            <a:ln w="12700" cap="flat">
              <a:noFill/>
              <a:miter lim="400000"/>
            </a:ln>
            <a:effectLst/>
          </p:spPr>
          <p:txBody>
            <a:bodyPr wrap="square" lIns="45719" tIns="45719" rIns="45719" bIns="45719" numCol="1" anchor="ctr">
              <a:noAutofit/>
            </a:bodyPr>
            <a:lstStyle/>
            <a:p>
              <a:pPr/>
            </a:p>
          </p:txBody>
        </p:sp>
        <p:sp>
          <p:nvSpPr>
            <p:cNvPr id="122" name="Circle"/>
            <p:cNvSpPr/>
            <p:nvPr/>
          </p:nvSpPr>
          <p:spPr>
            <a:xfrm>
              <a:off x="417036" y="204628"/>
              <a:ext cx="71438" cy="71439"/>
            </a:xfrm>
            <a:prstGeom prst="ellipse">
              <a:avLst/>
            </a:prstGeom>
            <a:solidFill>
              <a:srgbClr val="CCCC00"/>
            </a:solidFill>
            <a:ln w="12700" cap="flat">
              <a:noFill/>
              <a:miter lim="400000"/>
            </a:ln>
            <a:effectLst/>
          </p:spPr>
          <p:txBody>
            <a:bodyPr wrap="square" lIns="45719" tIns="45719" rIns="45719" bIns="45719" numCol="1" anchor="ctr">
              <a:noAutofit/>
            </a:bodyPr>
            <a:lstStyle/>
            <a:p>
              <a:pPr/>
            </a:p>
          </p:txBody>
        </p:sp>
        <p:sp>
          <p:nvSpPr>
            <p:cNvPr id="123" name="Shape"/>
            <p:cNvSpPr/>
            <p:nvPr/>
          </p:nvSpPr>
          <p:spPr>
            <a:xfrm>
              <a:off x="157480" y="204628"/>
              <a:ext cx="370840" cy="351632"/>
            </a:xfrm>
            <a:custGeom>
              <a:avLst/>
              <a:gdLst/>
              <a:ahLst/>
              <a:cxnLst>
                <a:cxn ang="0">
                  <a:pos x="wd2" y="hd2"/>
                </a:cxn>
                <a:cxn ang="5400000">
                  <a:pos x="wd2" y="hd2"/>
                </a:cxn>
                <a:cxn ang="10800000">
                  <a:pos x="wd2" y="hd2"/>
                </a:cxn>
                <a:cxn ang="16200000">
                  <a:pos x="wd2" y="hd2"/>
                </a:cxn>
              </a:cxnLst>
              <a:rect l="0" t="0" r="r" b="b"/>
              <a:pathLst>
                <a:path w="21600" h="20368" fill="norm" stroke="1" extrusionOk="0">
                  <a:moveTo>
                    <a:pt x="4401" y="0"/>
                  </a:moveTo>
                  <a:cubicBezTo>
                    <a:pt x="3252" y="0"/>
                    <a:pt x="2321" y="926"/>
                    <a:pt x="2321" y="2069"/>
                  </a:cubicBezTo>
                  <a:cubicBezTo>
                    <a:pt x="2321" y="3212"/>
                    <a:pt x="3252" y="4138"/>
                    <a:pt x="4401" y="4138"/>
                  </a:cubicBezTo>
                  <a:cubicBezTo>
                    <a:pt x="5550" y="4138"/>
                    <a:pt x="6482" y="3212"/>
                    <a:pt x="6482" y="2069"/>
                  </a:cubicBezTo>
                  <a:cubicBezTo>
                    <a:pt x="6482" y="926"/>
                    <a:pt x="5550" y="0"/>
                    <a:pt x="4401" y="0"/>
                  </a:cubicBezTo>
                  <a:close/>
                  <a:moveTo>
                    <a:pt x="17199" y="0"/>
                  </a:moveTo>
                  <a:cubicBezTo>
                    <a:pt x="16050" y="0"/>
                    <a:pt x="15118" y="926"/>
                    <a:pt x="15118" y="2069"/>
                  </a:cubicBezTo>
                  <a:cubicBezTo>
                    <a:pt x="15118" y="3212"/>
                    <a:pt x="16050" y="4138"/>
                    <a:pt x="17199" y="4138"/>
                  </a:cubicBezTo>
                  <a:cubicBezTo>
                    <a:pt x="18348" y="4138"/>
                    <a:pt x="19279" y="3212"/>
                    <a:pt x="19279" y="2069"/>
                  </a:cubicBezTo>
                  <a:cubicBezTo>
                    <a:pt x="19279" y="926"/>
                    <a:pt x="18348" y="0"/>
                    <a:pt x="17199" y="0"/>
                  </a:cubicBezTo>
                  <a:close/>
                  <a:moveTo>
                    <a:pt x="0" y="16671"/>
                  </a:moveTo>
                  <a:cubicBezTo>
                    <a:pt x="7199" y="21600"/>
                    <a:pt x="14401" y="21600"/>
                    <a:pt x="21600" y="16671"/>
                  </a:cubicBezTo>
                </a:path>
              </a:pathLst>
            </a:custGeom>
            <a:noFill/>
            <a:ln w="9525" cap="flat">
              <a:solidFill>
                <a:srgbClr val="000000"/>
              </a:solidFill>
              <a:prstDash val="solid"/>
              <a:round/>
            </a:ln>
            <a:effectLst/>
          </p:spPr>
          <p:txBody>
            <a:bodyPr wrap="square" lIns="45719" tIns="45719" rIns="45719" bIns="45719" numCol="1" anchor="ctr">
              <a:noAutofit/>
            </a:bodyPr>
            <a:lstStyle/>
            <a:p>
              <a:pPr/>
            </a:p>
          </p:txBody>
        </p:sp>
      </p:grpSp>
      <p:sp>
        <p:nvSpPr>
          <p:cNvPr id="125" name="Plus"/>
          <p:cNvSpPr/>
          <p:nvPr/>
        </p:nvSpPr>
        <p:spPr>
          <a:xfrm>
            <a:off x="4648200" y="1066800"/>
            <a:ext cx="685800" cy="685800"/>
          </a:xfrm>
          <a:prstGeom prst="plus">
            <a:avLst>
              <a:gd name="adj" fmla="val 25000"/>
            </a:avLst>
          </a:prstGeom>
          <a:solidFill>
            <a:srgbClr val="FF0000"/>
          </a:solidFill>
          <a:ln>
            <a:solidFill>
              <a:srgbClr val="FF0000"/>
            </a:solidFill>
          </a:ln>
        </p:spPr>
        <p:txBody>
          <a:bodyPr lIns="45719" rIns="45719" anchor="ctr"/>
          <a:lstStyle/>
          <a:p>
            <a:pPr/>
          </a:p>
        </p:txBody>
      </p:sp>
      <p:sp>
        <p:nvSpPr>
          <p:cNvPr id="126" name="Shape"/>
          <p:cNvSpPr/>
          <p:nvPr/>
        </p:nvSpPr>
        <p:spPr>
          <a:xfrm>
            <a:off x="3733800" y="1066800"/>
            <a:ext cx="685800"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472" y="0"/>
                </a:moveTo>
                <a:lnTo>
                  <a:pt x="0" y="3890"/>
                </a:lnTo>
                <a:lnTo>
                  <a:pt x="7602" y="8382"/>
                </a:lnTo>
                <a:lnTo>
                  <a:pt x="5022" y="9705"/>
                </a:lnTo>
                <a:lnTo>
                  <a:pt x="12222" y="13897"/>
                </a:lnTo>
                <a:lnTo>
                  <a:pt x="10012" y="14915"/>
                </a:lnTo>
                <a:lnTo>
                  <a:pt x="21600" y="21600"/>
                </a:lnTo>
                <a:lnTo>
                  <a:pt x="14767" y="12877"/>
                </a:lnTo>
                <a:lnTo>
                  <a:pt x="16577" y="12007"/>
                </a:lnTo>
                <a:lnTo>
                  <a:pt x="11050" y="6797"/>
                </a:lnTo>
                <a:lnTo>
                  <a:pt x="12860" y="6080"/>
                </a:lnTo>
                <a:close/>
              </a:path>
            </a:pathLst>
          </a:custGeom>
          <a:solidFill>
            <a:srgbClr val="FFFF00"/>
          </a:solidFill>
          <a:ln>
            <a:solidFill>
              <a:srgbClr val="000000"/>
            </a:solidFill>
          </a:ln>
        </p:spPr>
        <p:txBody>
          <a:bodyPr lIns="45719" rIns="45719" anchor="ctr"/>
          <a:lstStyle/>
          <a:p>
            <a:pPr/>
          </a:p>
        </p:txBody>
      </p:sp>
      <p:sp>
        <p:nvSpPr>
          <p:cNvPr id="127" name="Shape"/>
          <p:cNvSpPr/>
          <p:nvPr/>
        </p:nvSpPr>
        <p:spPr>
          <a:xfrm>
            <a:off x="5715000" y="1066800"/>
            <a:ext cx="685800"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400"/>
                </a:moveTo>
                <a:lnTo>
                  <a:pt x="5400" y="5400"/>
                </a:lnTo>
                <a:lnTo>
                  <a:pt x="5400" y="21600"/>
                </a:lnTo>
                <a:lnTo>
                  <a:pt x="16200" y="21600"/>
                </a:lnTo>
                <a:lnTo>
                  <a:pt x="16200" y="5400"/>
                </a:lnTo>
                <a:lnTo>
                  <a:pt x="21600" y="5400"/>
                </a:lnTo>
                <a:lnTo>
                  <a:pt x="10800" y="0"/>
                </a:lnTo>
                <a:close/>
              </a:path>
            </a:pathLst>
          </a:custGeom>
          <a:solidFill>
            <a:srgbClr val="00FF00"/>
          </a:solidFill>
          <a:ln>
            <a:solidFill>
              <a:srgbClr val="000000"/>
            </a:solidFill>
          </a:ln>
        </p:spPr>
        <p:txBody>
          <a:bodyPr lIns="45719" rIns="45719" anchor="ctr"/>
          <a:lstStyle/>
          <a:p>
            <a:pPr/>
          </a:p>
        </p:txBody>
      </p:sp>
      <p:sp>
        <p:nvSpPr>
          <p:cNvPr id="128" name="Shape"/>
          <p:cNvSpPr/>
          <p:nvPr/>
        </p:nvSpPr>
        <p:spPr>
          <a:xfrm>
            <a:off x="6705600" y="1066800"/>
            <a:ext cx="685800" cy="6858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2" y="15493"/>
                </a:moveTo>
                <a:cubicBezTo>
                  <a:pt x="19994" y="11847"/>
                  <a:pt x="19139" y="6790"/>
                  <a:pt x="15493" y="4198"/>
                </a:cubicBezTo>
                <a:cubicBezTo>
                  <a:pt x="12683" y="2201"/>
                  <a:pt x="8917" y="2201"/>
                  <a:pt x="6107" y="4198"/>
                </a:cubicBezTo>
                <a:close/>
                <a:moveTo>
                  <a:pt x="4198" y="6107"/>
                </a:moveTo>
                <a:cubicBezTo>
                  <a:pt x="1606" y="9753"/>
                  <a:pt x="2461" y="14810"/>
                  <a:pt x="6107" y="17402"/>
                </a:cubicBezTo>
                <a:cubicBezTo>
                  <a:pt x="8917" y="19399"/>
                  <a:pt x="12683" y="19399"/>
                  <a:pt x="15493" y="17402"/>
                </a:cubicBezTo>
                <a:close/>
              </a:path>
            </a:pathLst>
          </a:custGeom>
          <a:solidFill>
            <a:srgbClr val="800000"/>
          </a:solidFill>
          <a:ln>
            <a:solidFill>
              <a:srgbClr val="000000"/>
            </a:solidFill>
          </a:ln>
        </p:spPr>
        <p:txBody>
          <a:bodyPr lIns="45719" rIns="45719" anchor="ct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Advanced AutoShapes"/>
          <p:cNvSpPr txBox="1"/>
          <p:nvPr>
            <p:ph type="title"/>
          </p:nvPr>
        </p:nvSpPr>
        <p:spPr>
          <a:xfrm>
            <a:off x="817774" y="817774"/>
            <a:ext cx="7813252" cy="1031452"/>
          </a:xfrm>
          <a:prstGeom prst="rect">
            <a:avLst/>
          </a:prstGeom>
        </p:spPr>
        <p:txBody>
          <a:bodyPr/>
          <a:lstStyle/>
          <a:p>
            <a:pPr/>
            <a:r>
              <a:t>Advanced AutoShapes</a:t>
            </a:r>
          </a:p>
        </p:txBody>
      </p:sp>
      <p:grpSp>
        <p:nvGrpSpPr>
          <p:cNvPr id="133" name="Group"/>
          <p:cNvGrpSpPr/>
          <p:nvPr/>
        </p:nvGrpSpPr>
        <p:grpSpPr>
          <a:xfrm>
            <a:off x="1981200" y="4800599"/>
            <a:ext cx="1524000" cy="1143002"/>
            <a:chOff x="0" y="0"/>
            <a:chExt cx="1524000" cy="1143000"/>
          </a:xfrm>
        </p:grpSpPr>
        <p:sp>
          <p:nvSpPr>
            <p:cNvPr id="131" name="Rectangle"/>
            <p:cNvSpPr/>
            <p:nvPr/>
          </p:nvSpPr>
          <p:spPr>
            <a:xfrm>
              <a:off x="0" y="-1"/>
              <a:ext cx="1524000" cy="1143002"/>
            </a:xfrm>
            <a:prstGeom prst="rect">
              <a:avLst/>
            </a:prstGeom>
            <a:solidFill>
              <a:srgbClr val="993300"/>
            </a:solidFill>
            <a:ln w="9525" cap="flat">
              <a:solidFill>
                <a:srgbClr val="003366"/>
              </a:solidFill>
              <a:prstDash val="solid"/>
              <a:round/>
            </a:ln>
            <a:effectLst/>
          </p:spPr>
          <p:txBody>
            <a:bodyPr wrap="square" lIns="45719" tIns="45719" rIns="45719" bIns="45719" numCol="1" anchor="ctr">
              <a:noAutofit/>
            </a:bodyPr>
            <a:lstStyle/>
            <a:p>
              <a:pPr/>
            </a:p>
          </p:txBody>
        </p:sp>
        <p:sp>
          <p:nvSpPr>
            <p:cNvPr id="132" name="Phase One"/>
            <p:cNvSpPr txBox="1"/>
            <p:nvPr/>
          </p:nvSpPr>
          <p:spPr>
            <a:xfrm>
              <a:off x="121919" y="381000"/>
              <a:ext cx="128016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1000"/>
                </a:spcBef>
                <a:defRPr>
                  <a:solidFill>
                    <a:srgbClr val="FFFFFF"/>
                  </a:solidFill>
                </a:defRPr>
              </a:lvl1pPr>
            </a:lstStyle>
            <a:p>
              <a:pPr/>
              <a:r>
                <a:t>Phase One</a:t>
              </a:r>
            </a:p>
          </p:txBody>
        </p:sp>
      </p:grpSp>
      <p:grpSp>
        <p:nvGrpSpPr>
          <p:cNvPr id="136" name="Group"/>
          <p:cNvGrpSpPr/>
          <p:nvPr/>
        </p:nvGrpSpPr>
        <p:grpSpPr>
          <a:xfrm>
            <a:off x="5638800" y="4800599"/>
            <a:ext cx="1524000" cy="1143002"/>
            <a:chOff x="0" y="0"/>
            <a:chExt cx="1524000" cy="1143000"/>
          </a:xfrm>
        </p:grpSpPr>
        <p:sp>
          <p:nvSpPr>
            <p:cNvPr id="134" name="Rectangle"/>
            <p:cNvSpPr/>
            <p:nvPr/>
          </p:nvSpPr>
          <p:spPr>
            <a:xfrm>
              <a:off x="0" y="-1"/>
              <a:ext cx="1524000" cy="1143002"/>
            </a:xfrm>
            <a:prstGeom prst="rect">
              <a:avLst/>
            </a:prstGeom>
            <a:solidFill>
              <a:srgbClr val="00FF00"/>
            </a:solidFill>
            <a:ln w="9525" cap="flat">
              <a:solidFill>
                <a:srgbClr val="003366"/>
              </a:solidFill>
              <a:prstDash val="solid"/>
              <a:round/>
            </a:ln>
            <a:effectLst/>
          </p:spPr>
          <p:txBody>
            <a:bodyPr wrap="square" lIns="45719" tIns="45719" rIns="45719" bIns="45719" numCol="1" anchor="ctr">
              <a:noAutofit/>
            </a:bodyPr>
            <a:lstStyle/>
            <a:p>
              <a:pPr/>
            </a:p>
          </p:txBody>
        </p:sp>
        <p:sp>
          <p:nvSpPr>
            <p:cNvPr id="135" name="Phase Two"/>
            <p:cNvSpPr txBox="1"/>
            <p:nvPr/>
          </p:nvSpPr>
          <p:spPr>
            <a:xfrm>
              <a:off x="121919" y="381000"/>
              <a:ext cx="1280162" cy="35066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spcBef>
                  <a:spcPts val="1000"/>
                </a:spcBef>
                <a:defRPr>
                  <a:solidFill>
                    <a:srgbClr val="FFFFFF"/>
                  </a:solidFill>
                </a:defRPr>
              </a:lvl1pPr>
            </a:lstStyle>
            <a:p>
              <a:pPr/>
              <a:r>
                <a:t>Phase Two</a:t>
              </a:r>
            </a:p>
          </p:txBody>
        </p:sp>
      </p:grpSp>
      <p:grpSp>
        <p:nvGrpSpPr>
          <p:cNvPr id="142" name="Group"/>
          <p:cNvGrpSpPr/>
          <p:nvPr/>
        </p:nvGrpSpPr>
        <p:grpSpPr>
          <a:xfrm>
            <a:off x="3505200" y="4724399"/>
            <a:ext cx="2133601" cy="1158383"/>
            <a:chOff x="0" y="0"/>
            <a:chExt cx="2133600" cy="1158381"/>
          </a:xfrm>
        </p:grpSpPr>
        <p:grpSp>
          <p:nvGrpSpPr>
            <p:cNvPr id="140" name="Group"/>
            <p:cNvGrpSpPr/>
            <p:nvPr/>
          </p:nvGrpSpPr>
          <p:grpSpPr>
            <a:xfrm>
              <a:off x="0" y="304800"/>
              <a:ext cx="2133601" cy="609601"/>
              <a:chOff x="0" y="0"/>
              <a:chExt cx="2133600" cy="609600"/>
            </a:xfrm>
          </p:grpSpPr>
          <p:sp>
            <p:nvSpPr>
              <p:cNvPr id="137" name="Diamond"/>
              <p:cNvSpPr/>
              <p:nvPr/>
            </p:nvSpPr>
            <p:spPr>
              <a:xfrm>
                <a:off x="457199" y="0"/>
                <a:ext cx="1143002"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0" y="10800"/>
                    </a:lnTo>
                    <a:lnTo>
                      <a:pt x="10800" y="21600"/>
                    </a:lnTo>
                    <a:lnTo>
                      <a:pt x="21600" y="10800"/>
                    </a:lnTo>
                    <a:close/>
                  </a:path>
                </a:pathLst>
              </a:custGeom>
              <a:solidFill>
                <a:srgbClr val="FFFF00"/>
              </a:solidFill>
              <a:ln w="9525" cap="flat">
                <a:solidFill>
                  <a:srgbClr val="003366"/>
                </a:solidFill>
                <a:prstDash val="solid"/>
                <a:round/>
              </a:ln>
              <a:effectLst/>
            </p:spPr>
            <p:txBody>
              <a:bodyPr wrap="square" lIns="45719" tIns="45719" rIns="45719" bIns="45719" numCol="1" anchor="ctr">
                <a:noAutofit/>
              </a:bodyPr>
              <a:lstStyle/>
              <a:p>
                <a:pPr/>
              </a:p>
            </p:txBody>
          </p:sp>
          <p:sp>
            <p:nvSpPr>
              <p:cNvPr id="138" name="Line"/>
              <p:cNvSpPr/>
              <p:nvPr/>
            </p:nvSpPr>
            <p:spPr>
              <a:xfrm>
                <a:off x="0" y="304800"/>
                <a:ext cx="457201" cy="0"/>
              </a:xfrm>
              <a:prstGeom prst="line">
                <a:avLst/>
              </a:prstGeom>
              <a:noFill/>
              <a:ln w="9525" cap="flat">
                <a:solidFill>
                  <a:srgbClr val="003366"/>
                </a:solidFill>
                <a:prstDash val="solid"/>
                <a:round/>
                <a:tailEnd type="triangle" w="med" len="med"/>
              </a:ln>
              <a:effectLst/>
            </p:spPr>
            <p:txBody>
              <a:bodyPr wrap="square" lIns="45719" tIns="45719" rIns="45719" bIns="45719" numCol="1" anchor="t">
                <a:noAutofit/>
              </a:bodyPr>
              <a:lstStyle/>
              <a:p>
                <a:pPr/>
              </a:p>
            </p:txBody>
          </p:sp>
          <p:sp>
            <p:nvSpPr>
              <p:cNvPr id="139" name="Line"/>
              <p:cNvSpPr/>
              <p:nvPr/>
            </p:nvSpPr>
            <p:spPr>
              <a:xfrm>
                <a:off x="1600200" y="304800"/>
                <a:ext cx="533401" cy="0"/>
              </a:xfrm>
              <a:prstGeom prst="line">
                <a:avLst/>
              </a:prstGeom>
              <a:noFill/>
              <a:ln w="9525" cap="flat">
                <a:solidFill>
                  <a:srgbClr val="003366"/>
                </a:solidFill>
                <a:prstDash val="solid"/>
                <a:round/>
                <a:tailEnd type="triangle" w="med" len="med"/>
              </a:ln>
              <a:effectLst/>
            </p:spPr>
            <p:txBody>
              <a:bodyPr wrap="square" lIns="45719" tIns="45719" rIns="45719" bIns="45719" numCol="1" anchor="t">
                <a:noAutofit/>
              </a:bodyPr>
              <a:lstStyle/>
              <a:p>
                <a:pPr/>
              </a:p>
            </p:txBody>
          </p:sp>
        </p:grpSp>
        <p:sp>
          <p:nvSpPr>
            <p:cNvPr id="141" name="Research…"/>
            <p:cNvSpPr txBox="1"/>
            <p:nvPr/>
          </p:nvSpPr>
          <p:spPr>
            <a:xfrm>
              <a:off x="274319" y="0"/>
              <a:ext cx="1508762" cy="1158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lgn="ctr">
                <a:spcBef>
                  <a:spcPts val="1000"/>
                </a:spcBef>
              </a:pPr>
              <a:r>
                <a:t>Research</a:t>
              </a:r>
            </a:p>
            <a:p>
              <a:pPr algn="ctr">
                <a:spcBef>
                  <a:spcPts val="1000"/>
                </a:spcBef>
              </a:pPr>
              <a:r>
                <a:t>&amp;</a:t>
              </a:r>
            </a:p>
            <a:p>
              <a:pPr algn="ctr">
                <a:spcBef>
                  <a:spcPts val="1000"/>
                </a:spcBef>
              </a:pPr>
              <a:r>
                <a:t>Development</a:t>
              </a:r>
            </a:p>
          </p:txBody>
        </p:sp>
      </p:grpSp>
      <p:sp>
        <p:nvSpPr>
          <p:cNvPr id="143" name="By selecting several AutoShapes and right-clicking, you can group them together.…"/>
          <p:cNvSpPr txBox="1"/>
          <p:nvPr>
            <p:ph type="body" idx="1"/>
          </p:nvPr>
        </p:nvSpPr>
        <p:spPr>
          <a:prstGeom prst="rect">
            <a:avLst/>
          </a:prstGeom>
        </p:spPr>
        <p:txBody>
          <a:bodyPr/>
          <a:lstStyle/>
          <a:p>
            <a:pPr/>
            <a:r>
              <a:t>By selecting several AutoShapes and right-clicking, you can group them together.</a:t>
            </a:r>
          </a:p>
          <a:p>
            <a:pPr/>
            <a:r>
              <a:t>Any of the Custom Animations we Used for Text Sections can be Applied to Groups or Single AutoShapes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133"/>
                                        </p:tgtEl>
                                        <p:attrNameLst>
                                          <p:attrName>style.visibility</p:attrName>
                                        </p:attrNameLst>
                                      </p:cBhvr>
                                      <p:to>
                                        <p:strVal val="visible"/>
                                      </p:to>
                                    </p:set>
                                    <p:anim calcmode="lin" valueType="num">
                                      <p:cBhvr>
                                        <p:cTn id="7" dur="1000" fill="hold"/>
                                        <p:tgtEl>
                                          <p:spTgt spid="133"/>
                                        </p:tgtEl>
                                        <p:attrNameLst>
                                          <p:attrName>ppt_x</p:attrName>
                                        </p:attrNameLst>
                                      </p:cBhvr>
                                      <p:tavLst>
                                        <p:tav tm="0">
                                          <p:val>
                                            <p:strVal val="0-#ppt_w/2"/>
                                          </p:val>
                                        </p:tav>
                                        <p:tav tm="100000">
                                          <p:val>
                                            <p:strVal val="#ppt_x"/>
                                          </p:val>
                                        </p:tav>
                                      </p:tavLst>
                                    </p:anim>
                                    <p:anim calcmode="lin" valueType="num">
                                      <p:cBhvr>
                                        <p:cTn id="8" dur="1000" fill="hold"/>
                                        <p:tgtEl>
                                          <p:spTgt spid="133"/>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Class="entr" nodeType="afterEffect" presetSubtype="2" presetID="2" grpId="2" fill="hold">
                                  <p:stCondLst>
                                    <p:cond delay="500"/>
                                  </p:stCondLst>
                                  <p:iterate type="el" backwards="0">
                                    <p:tmAbs val="0"/>
                                  </p:iterate>
                                  <p:childTnLst>
                                    <p:set>
                                      <p:cBhvr>
                                        <p:cTn id="11" fill="hold"/>
                                        <p:tgtEl>
                                          <p:spTgt spid="136"/>
                                        </p:tgtEl>
                                        <p:attrNameLst>
                                          <p:attrName>style.visibility</p:attrName>
                                        </p:attrNameLst>
                                      </p:cBhvr>
                                      <p:to>
                                        <p:strVal val="visible"/>
                                      </p:to>
                                    </p:set>
                                    <p:anim calcmode="lin" valueType="num">
                                      <p:cBhvr>
                                        <p:cTn id="12" dur="1000" fill="hold"/>
                                        <p:tgtEl>
                                          <p:spTgt spid="136"/>
                                        </p:tgtEl>
                                        <p:attrNameLst>
                                          <p:attrName>ppt_x</p:attrName>
                                        </p:attrNameLst>
                                      </p:cBhvr>
                                      <p:tavLst>
                                        <p:tav tm="0">
                                          <p:val>
                                            <p:strVal val="1+#ppt_w/2"/>
                                          </p:val>
                                        </p:tav>
                                        <p:tav tm="100000">
                                          <p:val>
                                            <p:strVal val="#ppt_x"/>
                                          </p:val>
                                        </p:tav>
                                      </p:tavLst>
                                    </p:anim>
                                    <p:anim calcmode="lin" valueType="num">
                                      <p:cBhvr>
                                        <p:cTn id="13" dur="1000" fill="hold"/>
                                        <p:tgtEl>
                                          <p:spTgt spid="136"/>
                                        </p:tgtEl>
                                        <p:attrNameLst>
                                          <p:attrName>ppt_y</p:attrName>
                                        </p:attrNameLst>
                                      </p:cBhvr>
                                      <p:tavLst>
                                        <p:tav tm="0">
                                          <p:val>
                                            <p:strVal val="#ppt_y"/>
                                          </p:val>
                                        </p:tav>
                                        <p:tav tm="100000">
                                          <p:val>
                                            <p:strVal val="#ppt_y"/>
                                          </p:val>
                                        </p:tav>
                                      </p:tavLst>
                                    </p:anim>
                                  </p:childTnLst>
                                </p:cTn>
                              </p:par>
                            </p:childTnLst>
                          </p:cTn>
                        </p:par>
                        <p:par>
                          <p:cTn id="14" fill="hold">
                            <p:stCondLst>
                              <p:cond delay="2500"/>
                            </p:stCondLst>
                            <p:childTnLst>
                              <p:par>
                                <p:cTn id="15" presetClass="entr" nodeType="afterEffect" presetID="9" grpId="3" fill="hold">
                                  <p:stCondLst>
                                    <p:cond delay="500"/>
                                  </p:stCondLst>
                                  <p:iterate type="el" backwards="0">
                                    <p:tmAbs val="0"/>
                                  </p:iterate>
                                  <p:childTnLst>
                                    <p:set>
                                      <p:cBhvr>
                                        <p:cTn id="16" fill="hold"/>
                                        <p:tgtEl>
                                          <p:spTgt spid="142"/>
                                        </p:tgtEl>
                                        <p:attrNameLst>
                                          <p:attrName>style.visibility</p:attrName>
                                        </p:attrNameLst>
                                      </p:cBhvr>
                                      <p:to>
                                        <p:strVal val="visible"/>
                                      </p:to>
                                    </p:set>
                                    <p:animEffect filter="dissolve" transition="in">
                                      <p:cBhvr>
                                        <p:cTn id="17" dur="2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2"/>
      <p:bldP build="whole" bldLvl="1" animBg="1" rev="0" advAuto="0" spid="142" grpId="3"/>
      <p:bldP build="whole" bldLvl="1" animBg="1" rev="0" advAuto="0" spid="133" grpId="1"/>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Embedding Video"/>
          <p:cNvSpPr txBox="1"/>
          <p:nvPr>
            <p:ph type="title"/>
          </p:nvPr>
        </p:nvSpPr>
        <p:spPr>
          <a:xfrm>
            <a:off x="817774" y="817774"/>
            <a:ext cx="7813252" cy="1031452"/>
          </a:xfrm>
          <a:prstGeom prst="rect">
            <a:avLst/>
          </a:prstGeom>
        </p:spPr>
        <p:txBody>
          <a:bodyPr/>
          <a:lstStyle/>
          <a:p>
            <a:pPr/>
            <a:r>
              <a:t>Embedding Video</a:t>
            </a:r>
          </a:p>
        </p:txBody>
      </p:sp>
      <p:sp>
        <p:nvSpPr>
          <p:cNvPr id="146" name="To Play a Video in Your Slide Show, go to “Insert” and Place your Mouse Over “Movies and Sounds” then Select “Movie From File”…"/>
          <p:cNvSpPr txBox="1"/>
          <p:nvPr>
            <p:ph type="body" sz="half" idx="1"/>
          </p:nvPr>
        </p:nvSpPr>
        <p:spPr>
          <a:xfrm>
            <a:off x="838200" y="2362200"/>
            <a:ext cx="4648200" cy="4191000"/>
          </a:xfrm>
          <a:prstGeom prst="rect">
            <a:avLst/>
          </a:prstGeom>
        </p:spPr>
        <p:txBody>
          <a:bodyPr/>
          <a:lstStyle/>
          <a:p>
            <a:pPr>
              <a:spcBef>
                <a:spcPts val="400"/>
              </a:spcBef>
              <a:defRPr sz="2000"/>
            </a:pPr>
            <a:r>
              <a:t>To Play a Video in Your Slide Show, go to “Insert” and Place your Mouse Over “Movies and Sounds” then Select “Movie From File”</a:t>
            </a:r>
          </a:p>
          <a:p>
            <a:pPr>
              <a:spcBef>
                <a:spcPts val="400"/>
              </a:spcBef>
              <a:defRPr sz="2000"/>
            </a:pPr>
            <a:r>
              <a:t>Any Movie that is Supported Will Automatically be Shown When you Browse for the File</a:t>
            </a:r>
          </a:p>
          <a:p>
            <a:pPr>
              <a:spcBef>
                <a:spcPts val="400"/>
              </a:spcBef>
              <a:defRPr sz="2000"/>
            </a:pPr>
            <a:r>
              <a:t>Once the Video is Inserted, Select if You Want it to Play Automatically </a:t>
            </a:r>
          </a:p>
          <a:p>
            <a:pPr>
              <a:spcBef>
                <a:spcPts val="400"/>
              </a:spcBef>
              <a:defRPr sz="2000"/>
            </a:pPr>
            <a:r>
              <a:t>Then, you can Position and Size the Video how You Wish</a:t>
            </a:r>
          </a:p>
        </p:txBody>
      </p:sp>
      <p:pic>
        <p:nvPicPr>
          <p:cNvPr id="147" name="image.png" descr="image.png"/>
          <p:cNvPicPr>
            <a:picLocks noChangeAspect="1"/>
          </p:cNvPicPr>
          <p:nvPr/>
        </p:nvPicPr>
        <p:blipFill>
          <a:blip r:embed="rId2">
            <a:extLst/>
          </a:blip>
          <a:stretch>
            <a:fillRect/>
          </a:stretch>
        </p:blipFill>
        <p:spPr>
          <a:xfrm>
            <a:off x="5486400" y="3451225"/>
            <a:ext cx="3044825" cy="2028825"/>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Action Buttons"/>
          <p:cNvSpPr txBox="1"/>
          <p:nvPr>
            <p:ph type="title"/>
          </p:nvPr>
        </p:nvSpPr>
        <p:spPr>
          <a:xfrm>
            <a:off x="817774" y="817774"/>
            <a:ext cx="7813252" cy="1031452"/>
          </a:xfrm>
          <a:prstGeom prst="rect">
            <a:avLst/>
          </a:prstGeom>
        </p:spPr>
        <p:txBody>
          <a:bodyPr/>
          <a:lstStyle/>
          <a:p>
            <a:pPr/>
            <a:r>
              <a:t>Action Buttons</a:t>
            </a:r>
          </a:p>
        </p:txBody>
      </p:sp>
      <p:sp>
        <p:nvSpPr>
          <p:cNvPr id="150" name="You can Add Action Buttons to Move Around non-linearly in Your Presentation…"/>
          <p:cNvSpPr txBox="1"/>
          <p:nvPr>
            <p:ph type="body" idx="1"/>
          </p:nvPr>
        </p:nvSpPr>
        <p:spPr>
          <a:prstGeom prst="rect">
            <a:avLst/>
          </a:prstGeom>
        </p:spPr>
        <p:txBody>
          <a:bodyPr/>
          <a:lstStyle/>
          <a:p>
            <a:pPr>
              <a:spcBef>
                <a:spcPts val="500"/>
              </a:spcBef>
              <a:defRPr sz="2400"/>
            </a:pPr>
            <a:r>
              <a:t>You can Add Action Buttons to Move Around non-linearly in Your Presentation</a:t>
            </a:r>
          </a:p>
          <a:p>
            <a:pPr>
              <a:spcBef>
                <a:spcPts val="500"/>
              </a:spcBef>
              <a:defRPr sz="2400"/>
            </a:pPr>
            <a:r>
              <a:t>Go to “Slide Show” and Select “Action Buttons”</a:t>
            </a:r>
          </a:p>
          <a:p>
            <a:pPr>
              <a:spcBef>
                <a:spcPts val="500"/>
              </a:spcBef>
              <a:defRPr sz="2400"/>
            </a:pPr>
            <a:r>
              <a:t>Select Your Desired Button Type then Draw Your Button and a Window Will Appear </a:t>
            </a:r>
          </a:p>
          <a:p>
            <a:pPr>
              <a:spcBef>
                <a:spcPts val="500"/>
              </a:spcBef>
              <a:defRPr sz="2400"/>
            </a:pPr>
            <a:r>
              <a:t>Set Up your Properties, then you can Double Click the Button to Change Color</a:t>
            </a:r>
          </a:p>
          <a:p>
            <a:pPr>
              <a:spcBef>
                <a:spcPts val="500"/>
              </a:spcBef>
              <a:defRPr sz="2400"/>
            </a:pPr>
            <a:r>
              <a:t>You Can Also Resize and Position the Button After it is Created</a:t>
            </a:r>
          </a:p>
        </p:txBody>
      </p:sp>
      <p:grpSp>
        <p:nvGrpSpPr>
          <p:cNvPr id="157" name="Group">
            <a:hlinkClick r:id="rId2" invalidUrl="" action="ppaction://hlinksldjump" tgtFrame="" tooltip="" history="1" highlightClick="0" endSnd="0"/>
          </p:cNvPr>
          <p:cNvGrpSpPr/>
          <p:nvPr/>
        </p:nvGrpSpPr>
        <p:grpSpPr>
          <a:xfrm>
            <a:off x="7620000" y="5943600"/>
            <a:ext cx="609601" cy="609601"/>
            <a:chOff x="0" y="0"/>
            <a:chExt cx="609600" cy="609600"/>
          </a:xfrm>
        </p:grpSpPr>
        <p:sp>
          <p:nvSpPr>
            <p:cNvPr id="151" name="Square"/>
            <p:cNvSpPr/>
            <p:nvPr/>
          </p:nvSpPr>
          <p:spPr>
            <a:xfrm>
              <a:off x="0" y="0"/>
              <a:ext cx="609600" cy="609600"/>
            </a:xfrm>
            <a:prstGeom prst="rect">
              <a:avLst/>
            </a:prstGeom>
            <a:solidFill>
              <a:srgbClr val="FF0000"/>
            </a:solidFill>
            <a:ln w="12700" cap="flat">
              <a:noFill/>
              <a:miter lim="400000"/>
            </a:ln>
            <a:effectLst/>
          </p:spPr>
          <p:txBody>
            <a:bodyPr wrap="square" lIns="45719" tIns="45719" rIns="45719" bIns="45719" numCol="1" anchor="ctr">
              <a:noAutofit/>
            </a:bodyPr>
            <a:lstStyle/>
            <a:p>
              <a:pPr/>
            </a:p>
          </p:txBody>
        </p:sp>
        <p:sp>
          <p:nvSpPr>
            <p:cNvPr id="152" name="Shape"/>
            <p:cNvSpPr/>
            <p:nvPr/>
          </p:nvSpPr>
          <p:spPr>
            <a:xfrm>
              <a:off x="0" y="-1"/>
              <a:ext cx="60960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350" y="21600"/>
                  </a:lnTo>
                  <a:lnTo>
                    <a:pt x="20250" y="21600"/>
                  </a:lnTo>
                  <a:lnTo>
                    <a:pt x="21600" y="0"/>
                  </a:lnTo>
                  <a:close/>
                </a:path>
              </a:pathLst>
            </a:custGeom>
            <a:solidFill>
              <a:srgbClr val="FF3333"/>
            </a:solidFill>
            <a:ln w="12700" cap="flat">
              <a:noFill/>
              <a:miter lim="400000"/>
            </a:ln>
            <a:effectLst/>
          </p:spPr>
          <p:txBody>
            <a:bodyPr wrap="square" lIns="45719" tIns="45719" rIns="45719" bIns="45719" numCol="1" anchor="ctr">
              <a:noAutofit/>
            </a:bodyPr>
            <a:lstStyle/>
            <a:p>
              <a:pPr/>
            </a:p>
          </p:txBody>
        </p:sp>
        <p:sp>
          <p:nvSpPr>
            <p:cNvPr id="153" name="Shape"/>
            <p:cNvSpPr/>
            <p:nvPr/>
          </p:nvSpPr>
          <p:spPr>
            <a:xfrm>
              <a:off x="-1" y="0"/>
              <a:ext cx="381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1350"/>
                  </a:lnTo>
                  <a:lnTo>
                    <a:pt x="21600" y="20250"/>
                  </a:lnTo>
                  <a:lnTo>
                    <a:pt x="0" y="21600"/>
                  </a:lnTo>
                  <a:close/>
                </a:path>
              </a:pathLst>
            </a:custGeom>
            <a:solidFill>
              <a:srgbClr val="FF6666"/>
            </a:solidFill>
            <a:ln w="12700" cap="flat">
              <a:noFill/>
              <a:miter lim="400000"/>
            </a:ln>
            <a:effectLst/>
          </p:spPr>
          <p:txBody>
            <a:bodyPr wrap="square" lIns="45719" tIns="45719" rIns="45719" bIns="45719" numCol="1" anchor="ctr">
              <a:noAutofit/>
            </a:bodyPr>
            <a:lstStyle/>
            <a:p>
              <a:pPr/>
            </a:p>
          </p:txBody>
        </p:sp>
        <p:sp>
          <p:nvSpPr>
            <p:cNvPr id="154" name="Shape"/>
            <p:cNvSpPr/>
            <p:nvPr/>
          </p:nvSpPr>
          <p:spPr>
            <a:xfrm>
              <a:off x="571500" y="0"/>
              <a:ext cx="38101" cy="6096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350"/>
                  </a:lnTo>
                  <a:lnTo>
                    <a:pt x="0" y="20250"/>
                  </a:lnTo>
                  <a:lnTo>
                    <a:pt x="21600" y="21600"/>
                  </a:lnTo>
                  <a:close/>
                </a:path>
              </a:pathLst>
            </a:custGeom>
            <a:solidFill>
              <a:srgbClr val="990000"/>
            </a:solidFill>
            <a:ln w="12700" cap="flat">
              <a:noFill/>
              <a:miter lim="400000"/>
            </a:ln>
            <a:effectLst/>
          </p:spPr>
          <p:txBody>
            <a:bodyPr wrap="square" lIns="45719" tIns="45719" rIns="45719" bIns="45719" numCol="1" anchor="ctr">
              <a:noAutofit/>
            </a:bodyPr>
            <a:lstStyle/>
            <a:p>
              <a:pPr/>
            </a:p>
          </p:txBody>
        </p:sp>
        <p:sp>
          <p:nvSpPr>
            <p:cNvPr id="155" name="Shape"/>
            <p:cNvSpPr/>
            <p:nvPr/>
          </p:nvSpPr>
          <p:spPr>
            <a:xfrm>
              <a:off x="0" y="571500"/>
              <a:ext cx="609601" cy="381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lnTo>
                    <a:pt x="20250" y="0"/>
                  </a:lnTo>
                  <a:lnTo>
                    <a:pt x="1350" y="0"/>
                  </a:lnTo>
                  <a:lnTo>
                    <a:pt x="0" y="21600"/>
                  </a:lnTo>
                  <a:close/>
                </a:path>
              </a:pathLst>
            </a:custGeom>
            <a:solidFill>
              <a:srgbClr val="CC0000"/>
            </a:solidFill>
            <a:ln w="12700" cap="flat">
              <a:noFill/>
              <a:miter lim="400000"/>
            </a:ln>
            <a:effectLst/>
          </p:spPr>
          <p:txBody>
            <a:bodyPr wrap="square" lIns="45719" tIns="45719" rIns="45719" bIns="45719" numCol="1" anchor="ctr">
              <a:noAutofit/>
            </a:bodyPr>
            <a:lstStyle/>
            <a:p>
              <a:pPr/>
            </a:p>
          </p:txBody>
        </p:sp>
        <p:sp>
          <p:nvSpPr>
            <p:cNvPr id="156" name="Triangle"/>
            <p:cNvSpPr/>
            <p:nvPr/>
          </p:nvSpPr>
          <p:spPr>
            <a:xfrm>
              <a:off x="114300" y="114300"/>
              <a:ext cx="381001" cy="3810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10800"/>
                  </a:lnTo>
                  <a:lnTo>
                    <a:pt x="21600" y="21600"/>
                  </a:lnTo>
                  <a:close/>
                </a:path>
              </a:pathLst>
            </a:custGeom>
            <a:solidFill>
              <a:srgbClr val="990000"/>
            </a:solidFill>
            <a:ln w="12700" cap="flat">
              <a:noFill/>
              <a:miter lim="400000"/>
            </a:ln>
            <a:effectLst/>
          </p:spPr>
          <p:txBody>
            <a:bodyPr wrap="square" lIns="45719" tIns="45719" rIns="45719" bIns="45719" numCol="1" anchor="ctr">
              <a:noAutofit/>
            </a:bodyPr>
            <a:lstStyle/>
            <a:p>
              <a:pPr/>
            </a:p>
          </p:txBody>
        </p:sp>
      </p:grpSp>
      <p:sp>
        <p:nvSpPr>
          <p:cNvPr id="158" name="Go See HAL Again…"/>
          <p:cNvSpPr txBox="1"/>
          <p:nvPr/>
        </p:nvSpPr>
        <p:spPr>
          <a:xfrm>
            <a:off x="5303519" y="6096000"/>
            <a:ext cx="2346962" cy="35066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spcBef>
                <a:spcPts val="1000"/>
              </a:spcBef>
            </a:lvl1pPr>
          </a:lstStyle>
          <a:p>
            <a:pPr/>
            <a:r>
              <a:t>Go See HAL Again…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Linking to Web Content"/>
          <p:cNvSpPr txBox="1"/>
          <p:nvPr>
            <p:ph type="title"/>
          </p:nvPr>
        </p:nvSpPr>
        <p:spPr>
          <a:xfrm>
            <a:off x="817774" y="817774"/>
            <a:ext cx="7813252" cy="1031452"/>
          </a:xfrm>
          <a:prstGeom prst="rect">
            <a:avLst/>
          </a:prstGeom>
        </p:spPr>
        <p:txBody>
          <a:bodyPr/>
          <a:lstStyle/>
          <a:p>
            <a:pPr/>
            <a:r>
              <a:t>Linking to Web Content</a:t>
            </a:r>
          </a:p>
        </p:txBody>
      </p:sp>
      <p:sp>
        <p:nvSpPr>
          <p:cNvPr id="161" name="You Can Link to Web Content and Open it During Your Slide Show…"/>
          <p:cNvSpPr txBox="1"/>
          <p:nvPr>
            <p:ph type="body" idx="1"/>
          </p:nvPr>
        </p:nvSpPr>
        <p:spPr>
          <a:prstGeom prst="rect">
            <a:avLst/>
          </a:prstGeom>
        </p:spPr>
        <p:txBody>
          <a:bodyPr/>
          <a:lstStyle/>
          <a:p>
            <a:pPr>
              <a:lnSpc>
                <a:spcPct val="90000"/>
              </a:lnSpc>
              <a:spcBef>
                <a:spcPts val="500"/>
              </a:spcBef>
              <a:defRPr sz="2400"/>
            </a:pPr>
            <a:r>
              <a:t>You Can Link to Web Content and Open it During Your Slide Show</a:t>
            </a:r>
          </a:p>
          <a:p>
            <a:pPr>
              <a:lnSpc>
                <a:spcPct val="90000"/>
              </a:lnSpc>
              <a:spcBef>
                <a:spcPts val="500"/>
              </a:spcBef>
              <a:defRPr sz="2400"/>
            </a:pPr>
            <a:r>
              <a:t>The Computer You Used During the Slide Show MUST Have Internet Access</a:t>
            </a:r>
          </a:p>
          <a:p>
            <a:pPr>
              <a:lnSpc>
                <a:spcPct val="90000"/>
              </a:lnSpc>
              <a:spcBef>
                <a:spcPts val="500"/>
              </a:spcBef>
              <a:defRPr sz="2400"/>
            </a:pPr>
            <a:r>
              <a:t>Highlight a Section of Text and Right-Click it</a:t>
            </a:r>
          </a:p>
          <a:p>
            <a:pPr>
              <a:lnSpc>
                <a:spcPct val="90000"/>
              </a:lnSpc>
              <a:spcBef>
                <a:spcPts val="500"/>
              </a:spcBef>
              <a:defRPr sz="2400"/>
            </a:pPr>
            <a:r>
              <a:t>Select “Hyperlink” (Any Spelling or Grammar Errors must be corrected or ignored to select “hyperlink”)</a:t>
            </a:r>
          </a:p>
          <a:p>
            <a:pPr>
              <a:lnSpc>
                <a:spcPct val="90000"/>
              </a:lnSpc>
              <a:spcBef>
                <a:spcPts val="500"/>
              </a:spcBef>
              <a:defRPr sz="2400"/>
            </a:pPr>
            <a:r>
              <a:t>Fill In the Address for Your Target Content</a:t>
            </a:r>
          </a:p>
          <a:p>
            <a:pPr>
              <a:lnSpc>
                <a:spcPct val="90000"/>
              </a:lnSpc>
              <a:spcBef>
                <a:spcPts val="500"/>
              </a:spcBef>
              <a:defRPr sz="2400"/>
            </a:pPr>
            <a:r>
              <a:t>Click </a:t>
            </a:r>
            <a:r>
              <a:rPr u="sng">
                <a:uFill>
                  <a:solidFill>
                    <a:srgbClr val="003366"/>
                  </a:solidFill>
                </a:uFill>
                <a:hlinkClick r:id="rId2" invalidUrl="" action="" tgtFrame="" tooltip="" history="1" highlightClick="0" endSnd="0"/>
              </a:rPr>
              <a:t>HERE</a:t>
            </a:r>
            <a:r>
              <a:t> to Visit </a:t>
            </a:r>
            <a:r>
              <a:rPr u="sng">
                <a:uFill>
                  <a:solidFill>
                    <a:srgbClr val="003366"/>
                  </a:solidFill>
                </a:uFill>
                <a:hlinkClick r:id="rId2" invalidUrl="" action="" tgtFrame="" tooltip="" history="1" highlightClick="0" endSnd="0"/>
              </a:rPr>
              <a:t>www.campcaleb.com</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Adding Email Links"/>
          <p:cNvSpPr txBox="1"/>
          <p:nvPr>
            <p:ph type="title"/>
          </p:nvPr>
        </p:nvSpPr>
        <p:spPr>
          <a:xfrm>
            <a:off x="817774" y="817774"/>
            <a:ext cx="7813252" cy="1031452"/>
          </a:xfrm>
          <a:prstGeom prst="rect">
            <a:avLst/>
          </a:prstGeom>
        </p:spPr>
        <p:txBody>
          <a:bodyPr/>
          <a:lstStyle/>
          <a:p>
            <a:pPr/>
            <a:r>
              <a:t>Adding Email Links</a:t>
            </a:r>
          </a:p>
        </p:txBody>
      </p:sp>
      <p:sp>
        <p:nvSpPr>
          <p:cNvPr id="164" name="A Good Idea is to Add Your Email Address or other Contact Information to Your Slide Show…"/>
          <p:cNvSpPr txBox="1"/>
          <p:nvPr>
            <p:ph type="body" idx="1"/>
          </p:nvPr>
        </p:nvSpPr>
        <p:spPr>
          <a:prstGeom prst="rect">
            <a:avLst/>
          </a:prstGeom>
        </p:spPr>
        <p:txBody>
          <a:bodyPr/>
          <a:lstStyle/>
          <a:p>
            <a:pPr>
              <a:lnSpc>
                <a:spcPct val="90000"/>
              </a:lnSpc>
              <a:spcBef>
                <a:spcPts val="500"/>
              </a:spcBef>
              <a:defRPr sz="2400"/>
            </a:pPr>
            <a:r>
              <a:t>A Good Idea is to Add Your Email Address or other Contact Information to Your Slide Show</a:t>
            </a:r>
          </a:p>
          <a:p>
            <a:pPr>
              <a:lnSpc>
                <a:spcPct val="90000"/>
              </a:lnSpc>
              <a:spcBef>
                <a:spcPts val="500"/>
              </a:spcBef>
              <a:defRPr sz="2400"/>
            </a:pPr>
            <a:r>
              <a:t>You Add an Email Address the Same Way you Link to Web Content, EXCEPT in the Address Field You Need to Type:</a:t>
            </a:r>
          </a:p>
          <a:p>
            <a:pPr lvl="1" marL="742950" indent="-285750">
              <a:lnSpc>
                <a:spcPct val="90000"/>
              </a:lnSpc>
              <a:spcBef>
                <a:spcPts val="0"/>
              </a:spcBef>
              <a:defRPr sz="2000"/>
            </a:pPr>
            <a:r>
              <a:t>“mailto:youremail@yourdomain.com”</a:t>
            </a:r>
          </a:p>
          <a:p>
            <a:pPr>
              <a:lnSpc>
                <a:spcPct val="90000"/>
              </a:lnSpc>
              <a:spcBef>
                <a:spcPts val="500"/>
              </a:spcBef>
              <a:defRPr sz="2400"/>
            </a:pPr>
            <a:r>
              <a:t>For More Help or Information Contact Me:</a:t>
            </a:r>
          </a:p>
          <a:p>
            <a:pPr lvl="1" marL="742950" indent="-285750">
              <a:lnSpc>
                <a:spcPct val="90000"/>
              </a:lnSpc>
              <a:spcBef>
                <a:spcPts val="0"/>
              </a:spcBef>
              <a:defRPr sz="2000"/>
            </a:pPr>
            <a:r>
              <a:t>Ryan N. McKenzie</a:t>
            </a:r>
          </a:p>
          <a:p>
            <a:pPr lvl="1" marL="742950" indent="-285750">
              <a:lnSpc>
                <a:spcPct val="90000"/>
              </a:lnSpc>
              <a:spcBef>
                <a:spcPts val="0"/>
              </a:spcBef>
              <a:defRPr sz="2000"/>
            </a:pPr>
            <a:r>
              <a:t>(859) 257-8745</a:t>
            </a:r>
          </a:p>
          <a:p>
            <a:pPr lvl="1" marL="742950" indent="-285750">
              <a:lnSpc>
                <a:spcPct val="90000"/>
              </a:lnSpc>
              <a:spcBef>
                <a:spcPts val="0"/>
              </a:spcBef>
              <a:defRPr sz="2000"/>
            </a:pPr>
            <a:r>
              <a:rPr u="sng">
                <a:uFill>
                  <a:solidFill>
                    <a:srgbClr val="003366"/>
                  </a:solidFill>
                </a:uFill>
                <a:hlinkClick r:id="rId2" invalidUrl="" action="" tgtFrame="" tooltip="" history="1" highlightClick="0" endSnd="0"/>
              </a:rPr>
              <a:t>rnmcke0@uky.edu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 name="Introduction"/>
          <p:cNvSpPr txBox="1"/>
          <p:nvPr>
            <p:ph type="title"/>
          </p:nvPr>
        </p:nvSpPr>
        <p:spPr>
          <a:xfrm>
            <a:off x="817774" y="817774"/>
            <a:ext cx="7813252" cy="1031452"/>
          </a:xfrm>
          <a:prstGeom prst="rect">
            <a:avLst/>
          </a:prstGeom>
        </p:spPr>
        <p:txBody>
          <a:bodyPr/>
          <a:lstStyle/>
          <a:p>
            <a:pPr/>
            <a:r>
              <a:t>Introduction</a:t>
            </a:r>
          </a:p>
        </p:txBody>
      </p:sp>
      <p:sp>
        <p:nvSpPr>
          <p:cNvPr id="68" name="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
          <p:cNvSpPr txBox="1"/>
          <p:nvPr/>
        </p:nvSpPr>
        <p:spPr>
          <a:xfrm>
            <a:off x="1036319" y="2438400"/>
            <a:ext cx="6537962" cy="36374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pPr>
            <a:r>
              <a:t>	</a:t>
            </a:r>
            <a:r>
              <a:rPr sz="2400"/>
              <a:t>PowerPoint is a very commonly used, fairly powerful presentation software from Microsoft. In your academic career (undergrad, graduate, or professional) there is a good chance that you have been or will be exposed to this tool. Furthermore, most of you will need to use it. This slide show is intended not only to be presented as a user guide to PowerPoint, but to be distributed as a way to practice what you learn as you learn it.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 name="What Will be Demonstrated"/>
          <p:cNvSpPr txBox="1"/>
          <p:nvPr>
            <p:ph type="title"/>
          </p:nvPr>
        </p:nvSpPr>
        <p:spPr>
          <a:xfrm>
            <a:off x="762000" y="761999"/>
            <a:ext cx="7924800" cy="1143002"/>
          </a:xfrm>
          <a:prstGeom prst="rect">
            <a:avLst/>
          </a:prstGeom>
        </p:spPr>
        <p:txBody>
          <a:bodyPr/>
          <a:lstStyle/>
          <a:p>
            <a:pPr/>
            <a:r>
              <a:t>What Will be Demonstrated</a:t>
            </a:r>
          </a:p>
        </p:txBody>
      </p:sp>
      <p:sp>
        <p:nvSpPr>
          <p:cNvPr id="71" name="Adding Slides to a Presentation…"/>
          <p:cNvSpPr txBox="1"/>
          <p:nvPr>
            <p:ph type="body" idx="1"/>
          </p:nvPr>
        </p:nvSpPr>
        <p:spPr>
          <a:xfrm>
            <a:off x="1219200" y="2362200"/>
            <a:ext cx="8229600" cy="5105400"/>
          </a:xfrm>
          <a:prstGeom prst="rect">
            <a:avLst/>
          </a:prstGeom>
        </p:spPr>
        <p:txBody>
          <a:bodyPr/>
          <a:lstStyle/>
          <a:p>
            <a:pPr>
              <a:spcBef>
                <a:spcPts val="400"/>
              </a:spcBef>
              <a:defRPr sz="2000"/>
            </a:pPr>
            <a:r>
              <a:t>Adding Slides to a Presentation</a:t>
            </a:r>
          </a:p>
          <a:p>
            <a:pPr>
              <a:spcBef>
                <a:spcPts val="400"/>
              </a:spcBef>
              <a:defRPr sz="2000"/>
            </a:pPr>
            <a:r>
              <a:t>Using a Uniform Appearance/Motif</a:t>
            </a:r>
          </a:p>
          <a:p>
            <a:pPr>
              <a:spcBef>
                <a:spcPts val="400"/>
              </a:spcBef>
              <a:defRPr sz="2000"/>
            </a:pPr>
            <a:r>
              <a:t>How to Vary Slide Layout and Text (font, size, color)</a:t>
            </a:r>
          </a:p>
          <a:p>
            <a:pPr>
              <a:spcBef>
                <a:spcPts val="400"/>
              </a:spcBef>
              <a:defRPr sz="2000"/>
            </a:pPr>
            <a:r>
              <a:t>Using Graphics from ClipArt or a File</a:t>
            </a:r>
          </a:p>
          <a:p>
            <a:pPr>
              <a:spcBef>
                <a:spcPts val="400"/>
              </a:spcBef>
              <a:defRPr sz="2000"/>
            </a:pPr>
            <a:r>
              <a:t>Using Animated Text (Timed and Manual)</a:t>
            </a:r>
          </a:p>
          <a:p>
            <a:pPr>
              <a:spcBef>
                <a:spcPts val="400"/>
              </a:spcBef>
              <a:defRPr sz="2000"/>
            </a:pPr>
            <a:r>
              <a:t>Applying Slide Transitions</a:t>
            </a:r>
          </a:p>
          <a:p>
            <a:pPr>
              <a:spcBef>
                <a:spcPts val="400"/>
              </a:spcBef>
              <a:defRPr sz="2000"/>
            </a:pPr>
            <a:r>
              <a:t>Adding Sound (From a File or the Gallery)</a:t>
            </a:r>
          </a:p>
          <a:p>
            <a:pPr>
              <a:spcBef>
                <a:spcPts val="400"/>
              </a:spcBef>
              <a:defRPr sz="2000"/>
            </a:pPr>
            <a:r>
              <a:t>Using AutoShapes</a:t>
            </a:r>
          </a:p>
          <a:p>
            <a:pPr>
              <a:spcBef>
                <a:spcPts val="400"/>
              </a:spcBef>
              <a:defRPr sz="2000"/>
            </a:pPr>
            <a:r>
              <a:t>Adding Videos and Animation</a:t>
            </a:r>
          </a:p>
          <a:p>
            <a:pPr>
              <a:spcBef>
                <a:spcPts val="400"/>
              </a:spcBef>
              <a:defRPr sz="2000"/>
            </a:pPr>
            <a:r>
              <a:t>Placing Action Buttons for Nonlinear Slide Selection</a:t>
            </a:r>
          </a:p>
          <a:p>
            <a:pPr>
              <a:spcBef>
                <a:spcPts val="400"/>
              </a:spcBef>
              <a:defRPr sz="2000"/>
            </a:pPr>
            <a:r>
              <a:t>Linking to Web Content or Email Addresses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 name="Adding/Formatting Slides"/>
          <p:cNvSpPr txBox="1"/>
          <p:nvPr>
            <p:ph type="title"/>
          </p:nvPr>
        </p:nvSpPr>
        <p:spPr>
          <a:xfrm>
            <a:off x="817774" y="817774"/>
            <a:ext cx="7813252" cy="1031452"/>
          </a:xfrm>
          <a:prstGeom prst="rect">
            <a:avLst/>
          </a:prstGeom>
        </p:spPr>
        <p:txBody>
          <a:bodyPr/>
          <a:lstStyle/>
          <a:p>
            <a:pPr/>
            <a:r>
              <a:t>Adding/Formatting Slides</a:t>
            </a:r>
          </a:p>
        </p:txBody>
      </p:sp>
      <p:sp>
        <p:nvSpPr>
          <p:cNvPr id="74" name="Right-Click the Timeline to the left  and go to “New Slide”…"/>
          <p:cNvSpPr txBox="1"/>
          <p:nvPr>
            <p:ph type="body" idx="1"/>
          </p:nvPr>
        </p:nvSpPr>
        <p:spPr>
          <a:prstGeom prst="rect">
            <a:avLst/>
          </a:prstGeom>
        </p:spPr>
        <p:txBody>
          <a:bodyPr/>
          <a:lstStyle/>
          <a:p>
            <a:pPr/>
            <a:r>
              <a:t>Right-Click the Timeline to the left </a:t>
            </a:r>
            <a:r>
              <a:rPr>
                <a:latin typeface="Wingdings"/>
                <a:ea typeface="Wingdings"/>
                <a:cs typeface="Wingdings"/>
                <a:sym typeface="Wingdings"/>
              </a:rPr>
              <a:t> </a:t>
            </a:r>
            <a:r>
              <a:t>and go to “New Slide”</a:t>
            </a:r>
          </a:p>
          <a:p>
            <a:pPr/>
            <a:r>
              <a:t>OR go to “Insert” and select “New Slide”</a:t>
            </a:r>
          </a:p>
          <a:p>
            <a:pPr/>
          </a:p>
          <a:p>
            <a:pPr/>
          </a:p>
          <a:p>
            <a:pPr/>
            <a:r>
              <a:t>Open the “Layout” tab to the right </a:t>
            </a:r>
            <a:r>
              <a:rPr>
                <a:latin typeface="Wingdings"/>
                <a:ea typeface="Wingdings"/>
                <a:cs typeface="Wingdings"/>
                <a:sym typeface="Wingdings"/>
              </a:rPr>
              <a:t> </a:t>
            </a:r>
            <a:r>
              <a:t>to change the format of a slide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 name="Appearance/Motif"/>
          <p:cNvSpPr txBox="1"/>
          <p:nvPr>
            <p:ph type="title"/>
          </p:nvPr>
        </p:nvSpPr>
        <p:spPr>
          <a:xfrm>
            <a:off x="762000" y="761999"/>
            <a:ext cx="7924800" cy="1143002"/>
          </a:xfrm>
          <a:prstGeom prst="rect">
            <a:avLst/>
          </a:prstGeom>
        </p:spPr>
        <p:txBody>
          <a:bodyPr/>
          <a:lstStyle/>
          <a:p>
            <a:pPr/>
            <a:r>
              <a:t>Appearance/Motif</a:t>
            </a:r>
          </a:p>
        </p:txBody>
      </p:sp>
      <p:sp>
        <p:nvSpPr>
          <p:cNvPr id="77" name="You can Apply a Motif by Opening the “Design” tab on the right …"/>
          <p:cNvSpPr txBox="1"/>
          <p:nvPr>
            <p:ph type="body" idx="1"/>
          </p:nvPr>
        </p:nvSpPr>
        <p:spPr>
          <a:prstGeom prst="rect">
            <a:avLst/>
          </a:prstGeom>
        </p:spPr>
        <p:txBody>
          <a:bodyPr/>
          <a:lstStyle/>
          <a:p>
            <a:pPr/>
            <a:r>
              <a:t>You can Apply a Motif by Opening the “Design” tab on the right </a:t>
            </a:r>
            <a:r>
              <a:rPr>
                <a:latin typeface="Wingdings"/>
                <a:ea typeface="Wingdings"/>
                <a:cs typeface="Wingdings"/>
                <a:sym typeface="Wingdings"/>
              </a:rPr>
              <a:t></a:t>
            </a:r>
            <a:endParaRPr>
              <a:latin typeface="Wingdings"/>
              <a:ea typeface="Wingdings"/>
              <a:cs typeface="Wingdings"/>
              <a:sym typeface="Wingdings"/>
            </a:endParaRPr>
          </a:p>
          <a:p>
            <a:pPr lvl="1" marL="742950" indent="-285750">
              <a:spcBef>
                <a:spcPts val="0"/>
              </a:spcBef>
              <a:defRPr sz="2400"/>
            </a:pPr>
            <a:r>
              <a:t>Then Click on the Desired Motif to apply it to all slides</a:t>
            </a:r>
          </a:p>
          <a:p>
            <a:pPr lvl="1" marL="742950" indent="-285750">
              <a:spcBef>
                <a:spcPts val="0"/>
              </a:spcBef>
              <a:defRPr sz="2400"/>
            </a:pPr>
            <a:r>
              <a:t>Click on the small drop down if you wish to apply the motif to only the current slide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 name="Variation in Layout and Text"/>
          <p:cNvSpPr txBox="1"/>
          <p:nvPr>
            <p:ph type="title"/>
          </p:nvPr>
        </p:nvSpPr>
        <p:spPr>
          <a:xfrm>
            <a:off x="817774" y="817774"/>
            <a:ext cx="7813252" cy="1031452"/>
          </a:xfrm>
          <a:prstGeom prst="rect">
            <a:avLst/>
          </a:prstGeom>
        </p:spPr>
        <p:txBody>
          <a:bodyPr/>
          <a:lstStyle/>
          <a:p>
            <a:pPr/>
            <a:r>
              <a:t>Variation in Layout and Text</a:t>
            </a:r>
          </a:p>
        </p:txBody>
      </p:sp>
      <p:sp>
        <p:nvSpPr>
          <p:cNvPr id="80" name="To Select a New Slide Layout, Open the “Layout” Tab to the right …"/>
          <p:cNvSpPr txBox="1"/>
          <p:nvPr>
            <p:ph type="body" sz="half" idx="1"/>
          </p:nvPr>
        </p:nvSpPr>
        <p:spPr>
          <a:xfrm>
            <a:off x="838200" y="2362200"/>
            <a:ext cx="3770313" cy="3724275"/>
          </a:xfrm>
          <a:prstGeom prst="rect">
            <a:avLst/>
          </a:prstGeom>
        </p:spPr>
        <p:txBody>
          <a:bodyPr/>
          <a:lstStyle/>
          <a:p>
            <a:pPr>
              <a:spcBef>
                <a:spcPts val="500"/>
              </a:spcBef>
              <a:defRPr sz="2400"/>
            </a:pPr>
            <a:r>
              <a:t>To Select a New Slide Layout, Open the “Layout” Tab to the right </a:t>
            </a:r>
            <a:r>
              <a:rPr>
                <a:latin typeface="Wingdings"/>
                <a:ea typeface="Wingdings"/>
                <a:cs typeface="Wingdings"/>
                <a:sym typeface="Wingdings"/>
              </a:rPr>
              <a:t></a:t>
            </a:r>
          </a:p>
          <a:p>
            <a:pPr>
              <a:spcBef>
                <a:spcPts val="500"/>
              </a:spcBef>
              <a:defRPr sz="2400"/>
            </a:pPr>
          </a:p>
          <a:p>
            <a:pPr>
              <a:spcBef>
                <a:spcPts val="500"/>
              </a:spcBef>
              <a:defRPr sz="2400"/>
            </a:pPr>
          </a:p>
          <a:p>
            <a:pPr>
              <a:spcBef>
                <a:spcPts val="500"/>
              </a:spcBef>
              <a:defRPr sz="2400"/>
            </a:pPr>
            <a:r>
              <a:t>You can Use the Font </a:t>
            </a:r>
            <a:r>
              <a:rPr>
                <a:solidFill>
                  <a:srgbClr val="FF3300"/>
                </a:solidFill>
              </a:rPr>
              <a:t>Color </a:t>
            </a:r>
            <a:r>
              <a:t>drop down menu to change the text color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 name="Clip Art Graphics"/>
          <p:cNvSpPr txBox="1"/>
          <p:nvPr>
            <p:ph type="title"/>
          </p:nvPr>
        </p:nvSpPr>
        <p:spPr>
          <a:xfrm>
            <a:off x="817774" y="817774"/>
            <a:ext cx="7813252" cy="1031452"/>
          </a:xfrm>
          <a:prstGeom prst="rect">
            <a:avLst/>
          </a:prstGeom>
        </p:spPr>
        <p:txBody>
          <a:bodyPr/>
          <a:lstStyle/>
          <a:p>
            <a:pPr/>
            <a:r>
              <a:t>Clip Art Graphics</a:t>
            </a:r>
          </a:p>
        </p:txBody>
      </p:sp>
      <p:sp>
        <p:nvSpPr>
          <p:cNvPr id="83" name="To Insert ClipArt, go to “Insert” and put your mouse on “Picture”…"/>
          <p:cNvSpPr txBox="1"/>
          <p:nvPr>
            <p:ph type="body" sz="half" idx="1"/>
          </p:nvPr>
        </p:nvSpPr>
        <p:spPr>
          <a:xfrm>
            <a:off x="838200" y="2362199"/>
            <a:ext cx="7693025" cy="2286002"/>
          </a:xfrm>
          <a:prstGeom prst="rect">
            <a:avLst/>
          </a:prstGeom>
        </p:spPr>
        <p:txBody>
          <a:bodyPr/>
          <a:lstStyle/>
          <a:p>
            <a:pPr>
              <a:lnSpc>
                <a:spcPct val="90000"/>
              </a:lnSpc>
            </a:pPr>
            <a:r>
              <a:t>To Insert ClipArt, go to “Insert” and put your mouse on “Picture”</a:t>
            </a:r>
          </a:p>
          <a:p>
            <a:pPr>
              <a:lnSpc>
                <a:spcPct val="90000"/>
              </a:lnSpc>
            </a:pPr>
            <a:r>
              <a:t>Another Menu will Open, select ClipArt</a:t>
            </a:r>
          </a:p>
          <a:p>
            <a:pPr>
              <a:lnSpc>
                <a:spcPct val="90000"/>
              </a:lnSpc>
            </a:pPr>
            <a:r>
              <a:t>Once you Select your Image, You must Position and Resize it with the Mouse</a:t>
            </a:r>
          </a:p>
        </p:txBody>
      </p:sp>
      <p:pic>
        <p:nvPicPr>
          <p:cNvPr id="84" name="j0195384.pdf" descr="j0195384.pdf"/>
          <p:cNvPicPr>
            <a:picLocks noChangeAspect="1"/>
          </p:cNvPicPr>
          <p:nvPr/>
        </p:nvPicPr>
        <p:blipFill>
          <a:blip r:embed="rId2">
            <a:extLst/>
          </a:blip>
          <a:stretch>
            <a:fillRect/>
          </a:stretch>
        </p:blipFill>
        <p:spPr>
          <a:xfrm>
            <a:off x="1676400" y="4572000"/>
            <a:ext cx="1795463" cy="1833563"/>
          </a:xfrm>
          <a:prstGeom prst="rect">
            <a:avLst/>
          </a:prstGeom>
          <a:ln w="12700">
            <a:miter lim="400000"/>
          </a:ln>
        </p:spPr>
      </p:pic>
      <p:pic>
        <p:nvPicPr>
          <p:cNvPr id="85" name="j0292020.pdf" descr="j0292020.pdf"/>
          <p:cNvPicPr>
            <a:picLocks noChangeAspect="1"/>
          </p:cNvPicPr>
          <p:nvPr/>
        </p:nvPicPr>
        <p:blipFill>
          <a:blip r:embed="rId3">
            <a:extLst/>
          </a:blip>
          <a:stretch>
            <a:fillRect/>
          </a:stretch>
        </p:blipFill>
        <p:spPr>
          <a:xfrm>
            <a:off x="5791200" y="4648200"/>
            <a:ext cx="1868488" cy="177323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 name="File Graphics"/>
          <p:cNvSpPr txBox="1"/>
          <p:nvPr>
            <p:ph type="title"/>
          </p:nvPr>
        </p:nvSpPr>
        <p:spPr>
          <a:xfrm>
            <a:off x="817774" y="817774"/>
            <a:ext cx="7813252" cy="1031452"/>
          </a:xfrm>
          <a:prstGeom prst="rect">
            <a:avLst/>
          </a:prstGeom>
        </p:spPr>
        <p:txBody>
          <a:bodyPr/>
          <a:lstStyle/>
          <a:p>
            <a:pPr/>
            <a:r>
              <a:t>File Graphics</a:t>
            </a:r>
          </a:p>
        </p:txBody>
      </p:sp>
      <p:sp>
        <p:nvSpPr>
          <p:cNvPr id="88" name="To Insert a File Image, go to “Insert” and put your mouse on “Picture”…"/>
          <p:cNvSpPr txBox="1"/>
          <p:nvPr>
            <p:ph type="body" sz="half" idx="1"/>
          </p:nvPr>
        </p:nvSpPr>
        <p:spPr>
          <a:xfrm>
            <a:off x="838200" y="2362200"/>
            <a:ext cx="7693025" cy="2362200"/>
          </a:xfrm>
          <a:prstGeom prst="rect">
            <a:avLst/>
          </a:prstGeom>
        </p:spPr>
        <p:txBody>
          <a:bodyPr/>
          <a:lstStyle/>
          <a:p>
            <a:pPr>
              <a:lnSpc>
                <a:spcPct val="90000"/>
              </a:lnSpc>
            </a:pPr>
            <a:r>
              <a:t>To Insert a File Image, go to “Insert” and put your mouse on “Picture”</a:t>
            </a:r>
          </a:p>
          <a:p>
            <a:pPr>
              <a:lnSpc>
                <a:spcPct val="90000"/>
              </a:lnSpc>
            </a:pPr>
            <a:r>
              <a:t>Another Menu will Open, select “From File”</a:t>
            </a:r>
          </a:p>
          <a:p>
            <a:pPr>
              <a:lnSpc>
                <a:spcPct val="90000"/>
              </a:lnSpc>
            </a:pPr>
            <a:r>
              <a:t>Once you Select your Image, You must Position and Resize it with the Mouse</a:t>
            </a:r>
          </a:p>
        </p:txBody>
      </p:sp>
      <p:pic>
        <p:nvPicPr>
          <p:cNvPr id="89" name="staff03.jpeg" descr="staff03.jpeg"/>
          <p:cNvPicPr>
            <a:picLocks noChangeAspect="1"/>
          </p:cNvPicPr>
          <p:nvPr/>
        </p:nvPicPr>
        <p:blipFill>
          <a:blip r:embed="rId2">
            <a:extLst/>
          </a:blip>
          <a:stretch>
            <a:fillRect/>
          </a:stretch>
        </p:blipFill>
        <p:spPr>
          <a:xfrm>
            <a:off x="5943600" y="4572000"/>
            <a:ext cx="2209800" cy="1989138"/>
          </a:xfrm>
          <a:prstGeom prst="rect">
            <a:avLst/>
          </a:prstGeom>
          <a:ln w="12700">
            <a:miter lim="400000"/>
          </a:ln>
        </p:spPr>
      </p:pic>
      <p:pic>
        <p:nvPicPr>
          <p:cNvPr id="90" name="blob.jpeg" descr="blob.jpeg"/>
          <p:cNvPicPr>
            <a:picLocks noChangeAspect="1"/>
          </p:cNvPicPr>
          <p:nvPr/>
        </p:nvPicPr>
        <p:blipFill>
          <a:blip r:embed="rId3">
            <a:extLst/>
          </a:blip>
          <a:stretch>
            <a:fillRect/>
          </a:stretch>
        </p:blipFill>
        <p:spPr>
          <a:xfrm>
            <a:off x="1295400" y="4572000"/>
            <a:ext cx="2895600" cy="19685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Animated Text (Manual)"/>
          <p:cNvSpPr txBox="1"/>
          <p:nvPr>
            <p:ph type="title"/>
          </p:nvPr>
        </p:nvSpPr>
        <p:spPr>
          <a:xfrm>
            <a:off x="817774" y="817774"/>
            <a:ext cx="7813252" cy="1031452"/>
          </a:xfrm>
          <a:prstGeom prst="rect">
            <a:avLst/>
          </a:prstGeom>
        </p:spPr>
        <p:txBody>
          <a:bodyPr/>
          <a:lstStyle/>
          <a:p>
            <a:pPr/>
            <a:r>
              <a:t>Animated Text (Manual)</a:t>
            </a:r>
          </a:p>
        </p:txBody>
      </p:sp>
      <p:sp>
        <p:nvSpPr>
          <p:cNvPr id="93" name="1) Set Up your Slide the Way You Want…"/>
          <p:cNvSpPr txBox="1"/>
          <p:nvPr>
            <p:ph type="body" idx="1"/>
          </p:nvPr>
        </p:nvSpPr>
        <p:spPr>
          <a:xfrm>
            <a:off x="838200" y="2362200"/>
            <a:ext cx="7924800" cy="3724275"/>
          </a:xfrm>
          <a:prstGeom prst="rect">
            <a:avLst/>
          </a:prstGeom>
        </p:spPr>
        <p:txBody>
          <a:bodyPr/>
          <a:lstStyle/>
          <a:p>
            <a:pPr>
              <a:lnSpc>
                <a:spcPct val="80000"/>
              </a:lnSpc>
              <a:spcBef>
                <a:spcPts val="500"/>
              </a:spcBef>
              <a:defRPr sz="2400"/>
            </a:pPr>
            <a:r>
              <a:t>1) Set Up your Slide the Way You Want</a:t>
            </a:r>
          </a:p>
          <a:p>
            <a:pPr>
              <a:lnSpc>
                <a:spcPct val="80000"/>
              </a:lnSpc>
              <a:spcBef>
                <a:spcPts val="500"/>
              </a:spcBef>
              <a:defRPr sz="2400"/>
            </a:pPr>
            <a:r>
              <a:t>2) Go to “Slide Show” </a:t>
            </a:r>
          </a:p>
          <a:p>
            <a:pPr lvl="1" marL="742950" indent="-285750">
              <a:lnSpc>
                <a:spcPct val="80000"/>
              </a:lnSpc>
              <a:spcBef>
                <a:spcPts val="0"/>
              </a:spcBef>
              <a:defRPr sz="2000"/>
            </a:pPr>
            <a:r>
              <a:t>and select “Custom Animation”</a:t>
            </a:r>
          </a:p>
          <a:p>
            <a:pPr>
              <a:lnSpc>
                <a:spcPct val="80000"/>
              </a:lnSpc>
              <a:spcBef>
                <a:spcPts val="500"/>
              </a:spcBef>
              <a:defRPr sz="2400"/>
            </a:pPr>
            <a:r>
              <a:t>3) Highlight The Section You Wish To Animate</a:t>
            </a:r>
          </a:p>
          <a:p>
            <a:pPr>
              <a:lnSpc>
                <a:spcPct val="80000"/>
              </a:lnSpc>
              <a:spcBef>
                <a:spcPts val="500"/>
              </a:spcBef>
              <a:defRPr sz="2400"/>
            </a:pPr>
            <a:r>
              <a:t>4) Click “Add Effect” At the Upper Right </a:t>
            </a:r>
            <a:r>
              <a:rPr>
                <a:latin typeface="Wingdings"/>
                <a:ea typeface="Wingdings"/>
                <a:cs typeface="Wingdings"/>
                <a:sym typeface="Wingdings"/>
              </a:rPr>
              <a:t></a:t>
            </a:r>
          </a:p>
          <a:p>
            <a:pPr>
              <a:lnSpc>
                <a:spcPct val="80000"/>
              </a:lnSpc>
              <a:spcBef>
                <a:spcPts val="500"/>
              </a:spcBef>
              <a:defRPr sz="2400"/>
            </a:pPr>
            <a:r>
              <a:t>5) Select and Preview Your Effect</a:t>
            </a:r>
          </a:p>
          <a:p>
            <a:pPr>
              <a:lnSpc>
                <a:spcPct val="80000"/>
              </a:lnSpc>
              <a:spcBef>
                <a:spcPts val="500"/>
              </a:spcBef>
              <a:defRPr sz="2400"/>
            </a:pPr>
            <a:r>
              <a:t>6) Highlight Your Effect and Make Sure the “Start” drop down is set to “On Click”</a:t>
            </a:r>
          </a:p>
          <a:p>
            <a:pPr>
              <a:lnSpc>
                <a:spcPct val="80000"/>
              </a:lnSpc>
              <a:spcBef>
                <a:spcPts val="500"/>
              </a:spcBef>
              <a:defRPr sz="2400"/>
            </a:pPr>
            <a:r>
              <a:t>7) To Preview Your Slide Click “Play” at the Lower Right</a:t>
            </a:r>
            <a:r>
              <a:rPr>
                <a:latin typeface="Wingdings"/>
                <a:ea typeface="Wingdings"/>
                <a:cs typeface="Wingdings"/>
                <a:sym typeface="Wingdings"/>
              </a:rP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93">
                                            <p:bg/>
                                          </p:spTgt>
                                        </p:tgtEl>
                                        <p:attrNameLst>
                                          <p:attrName>style.visibility</p:attrName>
                                        </p:attrNameLst>
                                      </p:cBhvr>
                                      <p:to>
                                        <p:strVal val="visible"/>
                                      </p:to>
                                    </p:set>
                                    <p:anim calcmode="lin" valueType="num">
                                      <p:cBhvr>
                                        <p:cTn id="7" dur="2000" fill="hold"/>
                                        <p:tgtEl>
                                          <p:spTgt spid="93">
                                            <p:bg/>
                                          </p:spTgt>
                                        </p:tgtEl>
                                        <p:attrNameLst>
                                          <p:attrName>ppt_x</p:attrName>
                                        </p:attrNameLst>
                                      </p:cBhvr>
                                      <p:tavLst>
                                        <p:tav tm="0">
                                          <p:val>
                                            <p:strVal val="0-#ppt_w/2"/>
                                          </p:val>
                                        </p:tav>
                                        <p:tav tm="100000">
                                          <p:val>
                                            <p:strVal val="#ppt_x"/>
                                          </p:val>
                                        </p:tav>
                                      </p:tavLst>
                                    </p:anim>
                                    <p:anim calcmode="lin" valueType="num">
                                      <p:cBhvr>
                                        <p:cTn id="8" dur="2000" fill="hold"/>
                                        <p:tgtEl>
                                          <p:spTgt spid="93">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93">
                                            <p:txEl>
                                              <p:pRg st="0" end="0"/>
                                            </p:txEl>
                                          </p:spTgt>
                                        </p:tgtEl>
                                        <p:attrNameLst>
                                          <p:attrName>style.visibility</p:attrName>
                                        </p:attrNameLst>
                                      </p:cBhvr>
                                      <p:to>
                                        <p:strVal val="visible"/>
                                      </p:to>
                                    </p:set>
                                    <p:anim calcmode="lin" valueType="num">
                                      <p:cBhvr>
                                        <p:cTn id="11" dur="2000" fill="hold"/>
                                        <p:tgtEl>
                                          <p:spTgt spid="93">
                                            <p:txEl>
                                              <p:pRg st="0" end="0"/>
                                            </p:txEl>
                                          </p:spTgt>
                                        </p:tgtEl>
                                        <p:attrNameLst>
                                          <p:attrName>ppt_x</p:attrName>
                                        </p:attrNameLst>
                                      </p:cBhvr>
                                      <p:tavLst>
                                        <p:tav tm="0">
                                          <p:val>
                                            <p:strVal val="0-#ppt_w/2"/>
                                          </p:val>
                                        </p:tav>
                                        <p:tav tm="100000">
                                          <p:val>
                                            <p:strVal val="#ppt_x"/>
                                          </p:val>
                                        </p:tav>
                                      </p:tavLst>
                                    </p:anim>
                                    <p:anim calcmode="lin" valueType="num">
                                      <p:cBhvr>
                                        <p:cTn id="12" dur="2000" fill="hold"/>
                                        <p:tgtEl>
                                          <p:spTgt spid="9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93">
                                            <p:txEl>
                                              <p:pRg st="1" end="1"/>
                                            </p:txEl>
                                          </p:spTgt>
                                        </p:tgtEl>
                                        <p:attrNameLst>
                                          <p:attrName>style.visibility</p:attrName>
                                        </p:attrNameLst>
                                      </p:cBhvr>
                                      <p:to>
                                        <p:strVal val="visible"/>
                                      </p:to>
                                    </p:set>
                                    <p:anim calcmode="lin" valueType="num">
                                      <p:cBhvr>
                                        <p:cTn id="17" dur="2000" fill="hold"/>
                                        <p:tgtEl>
                                          <p:spTgt spid="93">
                                            <p:txEl>
                                              <p:pRg st="1" end="1"/>
                                            </p:txEl>
                                          </p:spTgt>
                                        </p:tgtEl>
                                        <p:attrNameLst>
                                          <p:attrName>ppt_x</p:attrName>
                                        </p:attrNameLst>
                                      </p:cBhvr>
                                      <p:tavLst>
                                        <p:tav tm="0">
                                          <p:val>
                                            <p:strVal val="0-#ppt_w/2"/>
                                          </p:val>
                                        </p:tav>
                                        <p:tav tm="100000">
                                          <p:val>
                                            <p:strVal val="#ppt_x"/>
                                          </p:val>
                                        </p:tav>
                                      </p:tavLst>
                                    </p:anim>
                                    <p:anim calcmode="lin" valueType="num">
                                      <p:cBhvr>
                                        <p:cTn id="18" dur="2000" fill="hold"/>
                                        <p:tgtEl>
                                          <p:spTgt spid="93">
                                            <p:txEl>
                                              <p:pRg st="1" end="1"/>
                                            </p:txEl>
                                          </p:spTgt>
                                        </p:tgtEl>
                                        <p:attrNameLst>
                                          <p:attrName>ppt_y</p:attrName>
                                        </p:attrNameLst>
                                      </p:cBhvr>
                                      <p:tavLst>
                                        <p:tav tm="0">
                                          <p:val>
                                            <p:strVal val="#ppt_y"/>
                                          </p:val>
                                        </p:tav>
                                        <p:tav tm="100000">
                                          <p:val>
                                            <p:strVal val="#ppt_y"/>
                                          </p:val>
                                        </p:tav>
                                      </p:tavLst>
                                    </p:anim>
                                  </p:childTnLst>
                                </p:cTn>
                              </p:par>
                              <p:par>
                                <p:cTn id="19" presetClass="entr" nodeType="withEffect" presetSubtype="8" presetID="2" grpId="1" fill="hold">
                                  <p:stCondLst>
                                    <p:cond delay="0"/>
                                  </p:stCondLst>
                                  <p:iterate type="el" backwards="0">
                                    <p:tmAbs val="0"/>
                                  </p:iterate>
                                  <p:childTnLst>
                                    <p:set>
                                      <p:cBhvr>
                                        <p:cTn id="20" fill="hold"/>
                                        <p:tgtEl>
                                          <p:spTgt spid="93">
                                            <p:txEl>
                                              <p:pRg st="2" end="2"/>
                                            </p:txEl>
                                          </p:spTgt>
                                        </p:tgtEl>
                                        <p:attrNameLst>
                                          <p:attrName>style.visibility</p:attrName>
                                        </p:attrNameLst>
                                      </p:cBhvr>
                                      <p:to>
                                        <p:strVal val="visible"/>
                                      </p:to>
                                    </p:set>
                                    <p:anim calcmode="lin" valueType="num">
                                      <p:cBhvr>
                                        <p:cTn id="21" dur="2000" fill="hold"/>
                                        <p:tgtEl>
                                          <p:spTgt spid="93">
                                            <p:txEl>
                                              <p:pRg st="2" end="2"/>
                                            </p:txEl>
                                          </p:spTgt>
                                        </p:tgtEl>
                                        <p:attrNameLst>
                                          <p:attrName>ppt_x</p:attrName>
                                        </p:attrNameLst>
                                      </p:cBhvr>
                                      <p:tavLst>
                                        <p:tav tm="0">
                                          <p:val>
                                            <p:strVal val="0-#ppt_w/2"/>
                                          </p:val>
                                        </p:tav>
                                        <p:tav tm="100000">
                                          <p:val>
                                            <p:strVal val="#ppt_x"/>
                                          </p:val>
                                        </p:tav>
                                      </p:tavLst>
                                    </p:anim>
                                    <p:anim calcmode="lin" valueType="num">
                                      <p:cBhvr>
                                        <p:cTn id="22" dur="2000" fill="hold"/>
                                        <p:tgtEl>
                                          <p:spTgt spid="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 grpId="1" fill="hold">
                                  <p:stCondLst>
                                    <p:cond delay="0"/>
                                  </p:stCondLst>
                                  <p:iterate type="el" backwards="0">
                                    <p:tmAbs val="0"/>
                                  </p:iterate>
                                  <p:childTnLst>
                                    <p:set>
                                      <p:cBhvr>
                                        <p:cTn id="26" fill="hold"/>
                                        <p:tgtEl>
                                          <p:spTgt spid="93">
                                            <p:txEl>
                                              <p:pRg st="3" end="3"/>
                                            </p:txEl>
                                          </p:spTgt>
                                        </p:tgtEl>
                                        <p:attrNameLst>
                                          <p:attrName>style.visibility</p:attrName>
                                        </p:attrNameLst>
                                      </p:cBhvr>
                                      <p:to>
                                        <p:strVal val="visible"/>
                                      </p:to>
                                    </p:set>
                                    <p:anim calcmode="lin" valueType="num">
                                      <p:cBhvr>
                                        <p:cTn id="27" dur="2000" fill="hold"/>
                                        <p:tgtEl>
                                          <p:spTgt spid="93">
                                            <p:txEl>
                                              <p:pRg st="3" end="3"/>
                                            </p:txEl>
                                          </p:spTgt>
                                        </p:tgtEl>
                                        <p:attrNameLst>
                                          <p:attrName>ppt_x</p:attrName>
                                        </p:attrNameLst>
                                      </p:cBhvr>
                                      <p:tavLst>
                                        <p:tav tm="0">
                                          <p:val>
                                            <p:strVal val="0-#ppt_w/2"/>
                                          </p:val>
                                        </p:tav>
                                        <p:tav tm="100000">
                                          <p:val>
                                            <p:strVal val="#ppt_x"/>
                                          </p:val>
                                        </p:tav>
                                      </p:tavLst>
                                    </p:anim>
                                    <p:anim calcmode="lin" valueType="num">
                                      <p:cBhvr>
                                        <p:cTn id="28" dur="2000" fill="hold"/>
                                        <p:tgtEl>
                                          <p:spTgt spid="9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8" presetID="2" grpId="1" fill="hold">
                                  <p:stCondLst>
                                    <p:cond delay="0"/>
                                  </p:stCondLst>
                                  <p:iterate type="el" backwards="0">
                                    <p:tmAbs val="0"/>
                                  </p:iterate>
                                  <p:childTnLst>
                                    <p:set>
                                      <p:cBhvr>
                                        <p:cTn id="32" fill="hold"/>
                                        <p:tgtEl>
                                          <p:spTgt spid="93">
                                            <p:txEl>
                                              <p:pRg st="4" end="4"/>
                                            </p:txEl>
                                          </p:spTgt>
                                        </p:tgtEl>
                                        <p:attrNameLst>
                                          <p:attrName>style.visibility</p:attrName>
                                        </p:attrNameLst>
                                      </p:cBhvr>
                                      <p:to>
                                        <p:strVal val="visible"/>
                                      </p:to>
                                    </p:set>
                                    <p:anim calcmode="lin" valueType="num">
                                      <p:cBhvr>
                                        <p:cTn id="33" dur="2000" fill="hold"/>
                                        <p:tgtEl>
                                          <p:spTgt spid="93">
                                            <p:txEl>
                                              <p:pRg st="4" end="4"/>
                                            </p:txEl>
                                          </p:spTgt>
                                        </p:tgtEl>
                                        <p:attrNameLst>
                                          <p:attrName>ppt_x</p:attrName>
                                        </p:attrNameLst>
                                      </p:cBhvr>
                                      <p:tavLst>
                                        <p:tav tm="0">
                                          <p:val>
                                            <p:strVal val="0-#ppt_w/2"/>
                                          </p:val>
                                        </p:tav>
                                        <p:tav tm="100000">
                                          <p:val>
                                            <p:strVal val="#ppt_x"/>
                                          </p:val>
                                        </p:tav>
                                      </p:tavLst>
                                    </p:anim>
                                    <p:anim calcmode="lin" valueType="num">
                                      <p:cBhvr>
                                        <p:cTn id="34" dur="2000" fill="hold"/>
                                        <p:tgtEl>
                                          <p:spTgt spid="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8" presetID="2" grpId="1" fill="hold">
                                  <p:stCondLst>
                                    <p:cond delay="0"/>
                                  </p:stCondLst>
                                  <p:iterate type="el" backwards="0">
                                    <p:tmAbs val="0"/>
                                  </p:iterate>
                                  <p:childTnLst>
                                    <p:set>
                                      <p:cBhvr>
                                        <p:cTn id="38" fill="hold"/>
                                        <p:tgtEl>
                                          <p:spTgt spid="93">
                                            <p:txEl>
                                              <p:pRg st="5" end="5"/>
                                            </p:txEl>
                                          </p:spTgt>
                                        </p:tgtEl>
                                        <p:attrNameLst>
                                          <p:attrName>style.visibility</p:attrName>
                                        </p:attrNameLst>
                                      </p:cBhvr>
                                      <p:to>
                                        <p:strVal val="visible"/>
                                      </p:to>
                                    </p:set>
                                    <p:anim calcmode="lin" valueType="num">
                                      <p:cBhvr>
                                        <p:cTn id="39" dur="2000" fill="hold"/>
                                        <p:tgtEl>
                                          <p:spTgt spid="93">
                                            <p:txEl>
                                              <p:pRg st="5" end="5"/>
                                            </p:txEl>
                                          </p:spTgt>
                                        </p:tgtEl>
                                        <p:attrNameLst>
                                          <p:attrName>ppt_x</p:attrName>
                                        </p:attrNameLst>
                                      </p:cBhvr>
                                      <p:tavLst>
                                        <p:tav tm="0">
                                          <p:val>
                                            <p:strVal val="0-#ppt_w/2"/>
                                          </p:val>
                                        </p:tav>
                                        <p:tav tm="100000">
                                          <p:val>
                                            <p:strVal val="#ppt_x"/>
                                          </p:val>
                                        </p:tav>
                                      </p:tavLst>
                                    </p:anim>
                                    <p:anim calcmode="lin" valueType="num">
                                      <p:cBhvr>
                                        <p:cTn id="40" dur="2000" fill="hold"/>
                                        <p:tgtEl>
                                          <p:spTgt spid="9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8" presetID="2" grpId="1" fill="hold">
                                  <p:stCondLst>
                                    <p:cond delay="0"/>
                                  </p:stCondLst>
                                  <p:iterate type="el" backwards="0">
                                    <p:tmAbs val="0"/>
                                  </p:iterate>
                                  <p:childTnLst>
                                    <p:set>
                                      <p:cBhvr>
                                        <p:cTn id="44" fill="hold"/>
                                        <p:tgtEl>
                                          <p:spTgt spid="93">
                                            <p:txEl>
                                              <p:pRg st="6" end="6"/>
                                            </p:txEl>
                                          </p:spTgt>
                                        </p:tgtEl>
                                        <p:attrNameLst>
                                          <p:attrName>style.visibility</p:attrName>
                                        </p:attrNameLst>
                                      </p:cBhvr>
                                      <p:to>
                                        <p:strVal val="visible"/>
                                      </p:to>
                                    </p:set>
                                    <p:anim calcmode="lin" valueType="num">
                                      <p:cBhvr>
                                        <p:cTn id="45" dur="2000" fill="hold"/>
                                        <p:tgtEl>
                                          <p:spTgt spid="93">
                                            <p:txEl>
                                              <p:pRg st="6" end="6"/>
                                            </p:txEl>
                                          </p:spTgt>
                                        </p:tgtEl>
                                        <p:attrNameLst>
                                          <p:attrName>ppt_x</p:attrName>
                                        </p:attrNameLst>
                                      </p:cBhvr>
                                      <p:tavLst>
                                        <p:tav tm="0">
                                          <p:val>
                                            <p:strVal val="0-#ppt_w/2"/>
                                          </p:val>
                                        </p:tav>
                                        <p:tav tm="100000">
                                          <p:val>
                                            <p:strVal val="#ppt_x"/>
                                          </p:val>
                                        </p:tav>
                                      </p:tavLst>
                                    </p:anim>
                                    <p:anim calcmode="lin" valueType="num">
                                      <p:cBhvr>
                                        <p:cTn id="46" dur="2000" fill="hold"/>
                                        <p:tgtEl>
                                          <p:spTgt spid="9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8" presetID="2" grpId="1" fill="hold">
                                  <p:stCondLst>
                                    <p:cond delay="0"/>
                                  </p:stCondLst>
                                  <p:iterate type="el" backwards="0">
                                    <p:tmAbs val="0"/>
                                  </p:iterate>
                                  <p:childTnLst>
                                    <p:set>
                                      <p:cBhvr>
                                        <p:cTn id="50" fill="hold"/>
                                        <p:tgtEl>
                                          <p:spTgt spid="93">
                                            <p:txEl>
                                              <p:pRg st="7" end="7"/>
                                            </p:txEl>
                                          </p:spTgt>
                                        </p:tgtEl>
                                        <p:attrNameLst>
                                          <p:attrName>style.visibility</p:attrName>
                                        </p:attrNameLst>
                                      </p:cBhvr>
                                      <p:to>
                                        <p:strVal val="visible"/>
                                      </p:to>
                                    </p:set>
                                    <p:anim calcmode="lin" valueType="num">
                                      <p:cBhvr>
                                        <p:cTn id="51" dur="2000" fill="hold"/>
                                        <p:tgtEl>
                                          <p:spTgt spid="93">
                                            <p:txEl>
                                              <p:pRg st="7" end="7"/>
                                            </p:txEl>
                                          </p:spTgt>
                                        </p:tgtEl>
                                        <p:attrNameLst>
                                          <p:attrName>ppt_x</p:attrName>
                                        </p:attrNameLst>
                                      </p:cBhvr>
                                      <p:tavLst>
                                        <p:tav tm="0">
                                          <p:val>
                                            <p:strVal val="0-#ppt_w/2"/>
                                          </p:val>
                                        </p:tav>
                                        <p:tav tm="100000">
                                          <p:val>
                                            <p:strVal val="#ppt_x"/>
                                          </p:val>
                                        </p:tav>
                                      </p:tavLst>
                                    </p:anim>
                                    <p:anim calcmode="lin" valueType="num">
                                      <p:cBhvr>
                                        <p:cTn id="52" dur="2000" fill="hold"/>
                                        <p:tgtEl>
                                          <p:spTgt spid="9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xit" nodeType="clickEffect" presetSubtype="4" presetID="2" grpId="2" fill="hold">
                                  <p:stCondLst>
                                    <p:cond delay="0"/>
                                  </p:stCondLst>
                                  <p:iterate type="el" backwards="0">
                                    <p:tmAbs val="0"/>
                                  </p:iterate>
                                  <p:childTnLst>
                                    <p:anim calcmode="lin" valueType="num">
                                      <p:cBhvr>
                                        <p:cTn id="56" dur="500" fill="hold"/>
                                        <p:tgtEl>
                                          <p:spTgt spid="93">
                                            <p:txEl>
                                              <p:pRg st="0" end="0"/>
                                            </p:txEl>
                                          </p:spTgt>
                                        </p:tgtEl>
                                        <p:attrNameLst>
                                          <p:attrName>ppt_x</p:attrName>
                                        </p:attrNameLst>
                                      </p:cBhvr>
                                      <p:tavLst>
                                        <p:tav tm="0">
                                          <p:val>
                                            <p:strVal val="ppt_x"/>
                                          </p:val>
                                        </p:tav>
                                        <p:tav tm="100000">
                                          <p:val>
                                            <p:strVal val="ppt_x"/>
                                          </p:val>
                                        </p:tav>
                                      </p:tavLst>
                                    </p:anim>
                                    <p:anim calcmode="lin" valueType="num">
                                      <p:cBhvr>
                                        <p:cTn id="57" dur="500" fill="hold"/>
                                        <p:tgtEl>
                                          <p:spTgt spid="93">
                                            <p:txEl>
                                              <p:pRg st="0" end="0"/>
                                            </p:txEl>
                                          </p:spTgt>
                                        </p:tgtEl>
                                        <p:attrNameLst>
                                          <p:attrName>ppt_y</p:attrName>
                                        </p:attrNameLst>
                                      </p:cBhvr>
                                      <p:tavLst>
                                        <p:tav tm="0">
                                          <p:val>
                                            <p:strVal val="ppt_y"/>
                                          </p:val>
                                        </p:tav>
                                        <p:tav tm="100000">
                                          <p:val>
                                            <p:strVal val="1+ppt_h/2"/>
                                          </p:val>
                                        </p:tav>
                                      </p:tavLst>
                                    </p:anim>
                                    <p:set>
                                      <p:cBhvr>
                                        <p:cTn id="58" fill="hold">
                                          <p:stCondLst>
                                            <p:cond delay="499"/>
                                          </p:stCondLst>
                                        </p:cTn>
                                        <p:tgtEl>
                                          <p:spTgt spid="93">
                                            <p:txEl>
                                              <p:pRg st="0" end="0"/>
                                            </p:txEl>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Class="exit" nodeType="clickEffect" presetSubtype="4" presetID="2" grpId="2" fill="hold">
                                  <p:stCondLst>
                                    <p:cond delay="0"/>
                                  </p:stCondLst>
                                  <p:iterate type="el" backwards="0">
                                    <p:tmAbs val="0"/>
                                  </p:iterate>
                                  <p:childTnLst>
                                    <p:anim calcmode="lin" valueType="num">
                                      <p:cBhvr>
                                        <p:cTn id="62" dur="500" fill="hold"/>
                                        <p:tgtEl>
                                          <p:spTgt spid="93">
                                            <p:txEl>
                                              <p:pRg st="1" end="1"/>
                                            </p:txEl>
                                          </p:spTgt>
                                        </p:tgtEl>
                                        <p:attrNameLst>
                                          <p:attrName>ppt_x</p:attrName>
                                        </p:attrNameLst>
                                      </p:cBhvr>
                                      <p:tavLst>
                                        <p:tav tm="0">
                                          <p:val>
                                            <p:strVal val="ppt_x"/>
                                          </p:val>
                                        </p:tav>
                                        <p:tav tm="100000">
                                          <p:val>
                                            <p:strVal val="ppt_x"/>
                                          </p:val>
                                        </p:tav>
                                      </p:tavLst>
                                    </p:anim>
                                    <p:anim calcmode="lin" valueType="num">
                                      <p:cBhvr>
                                        <p:cTn id="63" dur="500" fill="hold"/>
                                        <p:tgtEl>
                                          <p:spTgt spid="93">
                                            <p:txEl>
                                              <p:pRg st="1" end="1"/>
                                            </p:txEl>
                                          </p:spTgt>
                                        </p:tgtEl>
                                        <p:attrNameLst>
                                          <p:attrName>ppt_y</p:attrName>
                                        </p:attrNameLst>
                                      </p:cBhvr>
                                      <p:tavLst>
                                        <p:tav tm="0">
                                          <p:val>
                                            <p:strVal val="ppt_y"/>
                                          </p:val>
                                        </p:tav>
                                        <p:tav tm="100000">
                                          <p:val>
                                            <p:strVal val="1+ppt_h/2"/>
                                          </p:val>
                                        </p:tav>
                                      </p:tavLst>
                                    </p:anim>
                                    <p:set>
                                      <p:cBhvr>
                                        <p:cTn id="64" fill="hold">
                                          <p:stCondLst>
                                            <p:cond delay="499"/>
                                          </p:stCondLst>
                                        </p:cTn>
                                        <p:tgtEl>
                                          <p:spTgt spid="93">
                                            <p:txEl>
                                              <p:pRg st="1" end="1"/>
                                            </p:txEl>
                                          </p:spTgt>
                                        </p:tgtEl>
                                        <p:attrNameLst>
                                          <p:attrName>style.visibility</p:attrName>
                                        </p:attrNameLst>
                                      </p:cBhvr>
                                      <p:to>
                                        <p:strVal val="hidden"/>
                                      </p:to>
                                    </p:set>
                                  </p:childTnLst>
                                </p:cTn>
                              </p:par>
                              <p:par>
                                <p:cTn id="65" presetClass="exit" nodeType="withEffect" presetSubtype="4" presetID="2" grpId="2" fill="hold">
                                  <p:stCondLst>
                                    <p:cond delay="0"/>
                                  </p:stCondLst>
                                  <p:iterate type="el" backwards="0">
                                    <p:tmAbs val="0"/>
                                  </p:iterate>
                                  <p:childTnLst>
                                    <p:anim calcmode="lin" valueType="num">
                                      <p:cBhvr>
                                        <p:cTn id="66" dur="500" fill="hold"/>
                                        <p:tgtEl>
                                          <p:spTgt spid="93">
                                            <p:txEl>
                                              <p:pRg st="2" end="2"/>
                                            </p:txEl>
                                          </p:spTgt>
                                        </p:tgtEl>
                                        <p:attrNameLst>
                                          <p:attrName>ppt_x</p:attrName>
                                        </p:attrNameLst>
                                      </p:cBhvr>
                                      <p:tavLst>
                                        <p:tav tm="0">
                                          <p:val>
                                            <p:strVal val="ppt_x"/>
                                          </p:val>
                                        </p:tav>
                                        <p:tav tm="100000">
                                          <p:val>
                                            <p:strVal val="ppt_x"/>
                                          </p:val>
                                        </p:tav>
                                      </p:tavLst>
                                    </p:anim>
                                    <p:anim calcmode="lin" valueType="num">
                                      <p:cBhvr>
                                        <p:cTn id="67" dur="500" fill="hold"/>
                                        <p:tgtEl>
                                          <p:spTgt spid="93">
                                            <p:txEl>
                                              <p:pRg st="2" end="2"/>
                                            </p:txEl>
                                          </p:spTgt>
                                        </p:tgtEl>
                                        <p:attrNameLst>
                                          <p:attrName>ppt_y</p:attrName>
                                        </p:attrNameLst>
                                      </p:cBhvr>
                                      <p:tavLst>
                                        <p:tav tm="0">
                                          <p:val>
                                            <p:strVal val="ppt_y"/>
                                          </p:val>
                                        </p:tav>
                                        <p:tav tm="100000">
                                          <p:val>
                                            <p:strVal val="1+ppt_h/2"/>
                                          </p:val>
                                        </p:tav>
                                      </p:tavLst>
                                    </p:anim>
                                    <p:set>
                                      <p:cBhvr>
                                        <p:cTn id="68" fill="hold">
                                          <p:stCondLst>
                                            <p:cond delay="499"/>
                                          </p:stCondLst>
                                        </p:cTn>
                                        <p:tgtEl>
                                          <p:spTgt spid="93">
                                            <p:txEl>
                                              <p:pRg st="2" end="2"/>
                                            </p:txEl>
                                          </p:spTgt>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Class="exit" nodeType="clickEffect" presetSubtype="4" presetID="2" grpId="2" fill="hold">
                                  <p:stCondLst>
                                    <p:cond delay="0"/>
                                  </p:stCondLst>
                                  <p:iterate type="el" backwards="0">
                                    <p:tmAbs val="0"/>
                                  </p:iterate>
                                  <p:childTnLst>
                                    <p:anim calcmode="lin" valueType="num">
                                      <p:cBhvr>
                                        <p:cTn id="72" dur="500" fill="hold"/>
                                        <p:tgtEl>
                                          <p:spTgt spid="93">
                                            <p:txEl>
                                              <p:pRg st="3" end="3"/>
                                            </p:txEl>
                                          </p:spTgt>
                                        </p:tgtEl>
                                        <p:attrNameLst>
                                          <p:attrName>ppt_x</p:attrName>
                                        </p:attrNameLst>
                                      </p:cBhvr>
                                      <p:tavLst>
                                        <p:tav tm="0">
                                          <p:val>
                                            <p:strVal val="ppt_x"/>
                                          </p:val>
                                        </p:tav>
                                        <p:tav tm="100000">
                                          <p:val>
                                            <p:strVal val="ppt_x"/>
                                          </p:val>
                                        </p:tav>
                                      </p:tavLst>
                                    </p:anim>
                                    <p:anim calcmode="lin" valueType="num">
                                      <p:cBhvr>
                                        <p:cTn id="73" dur="500" fill="hold"/>
                                        <p:tgtEl>
                                          <p:spTgt spid="93">
                                            <p:txEl>
                                              <p:pRg st="3" end="3"/>
                                            </p:txEl>
                                          </p:spTgt>
                                        </p:tgtEl>
                                        <p:attrNameLst>
                                          <p:attrName>ppt_y</p:attrName>
                                        </p:attrNameLst>
                                      </p:cBhvr>
                                      <p:tavLst>
                                        <p:tav tm="0">
                                          <p:val>
                                            <p:strVal val="ppt_y"/>
                                          </p:val>
                                        </p:tav>
                                        <p:tav tm="100000">
                                          <p:val>
                                            <p:strVal val="1+ppt_h/2"/>
                                          </p:val>
                                        </p:tav>
                                      </p:tavLst>
                                    </p:anim>
                                    <p:set>
                                      <p:cBhvr>
                                        <p:cTn id="74" fill="hold">
                                          <p:stCondLst>
                                            <p:cond delay="499"/>
                                          </p:stCondLst>
                                        </p:cTn>
                                        <p:tgtEl>
                                          <p:spTgt spid="93">
                                            <p:txEl>
                                              <p:pRg st="3" end="3"/>
                                            </p:txEl>
                                          </p:spTgt>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Class="exit" nodeType="clickEffect" presetSubtype="4" presetID="2" grpId="2" fill="hold">
                                  <p:stCondLst>
                                    <p:cond delay="0"/>
                                  </p:stCondLst>
                                  <p:iterate type="el" backwards="0">
                                    <p:tmAbs val="0"/>
                                  </p:iterate>
                                  <p:childTnLst>
                                    <p:anim calcmode="lin" valueType="num">
                                      <p:cBhvr>
                                        <p:cTn id="78" dur="500" fill="hold"/>
                                        <p:tgtEl>
                                          <p:spTgt spid="93">
                                            <p:txEl>
                                              <p:pRg st="4" end="4"/>
                                            </p:txEl>
                                          </p:spTgt>
                                        </p:tgtEl>
                                        <p:attrNameLst>
                                          <p:attrName>ppt_x</p:attrName>
                                        </p:attrNameLst>
                                      </p:cBhvr>
                                      <p:tavLst>
                                        <p:tav tm="0">
                                          <p:val>
                                            <p:strVal val="ppt_x"/>
                                          </p:val>
                                        </p:tav>
                                        <p:tav tm="100000">
                                          <p:val>
                                            <p:strVal val="ppt_x"/>
                                          </p:val>
                                        </p:tav>
                                      </p:tavLst>
                                    </p:anim>
                                    <p:anim calcmode="lin" valueType="num">
                                      <p:cBhvr>
                                        <p:cTn id="79" dur="500" fill="hold"/>
                                        <p:tgtEl>
                                          <p:spTgt spid="93">
                                            <p:txEl>
                                              <p:pRg st="4" end="4"/>
                                            </p:txEl>
                                          </p:spTgt>
                                        </p:tgtEl>
                                        <p:attrNameLst>
                                          <p:attrName>ppt_y</p:attrName>
                                        </p:attrNameLst>
                                      </p:cBhvr>
                                      <p:tavLst>
                                        <p:tav tm="0">
                                          <p:val>
                                            <p:strVal val="ppt_y"/>
                                          </p:val>
                                        </p:tav>
                                        <p:tav tm="100000">
                                          <p:val>
                                            <p:strVal val="1+ppt_h/2"/>
                                          </p:val>
                                        </p:tav>
                                      </p:tavLst>
                                    </p:anim>
                                    <p:set>
                                      <p:cBhvr>
                                        <p:cTn id="80" fill="hold">
                                          <p:stCondLst>
                                            <p:cond delay="499"/>
                                          </p:stCondLst>
                                        </p:cTn>
                                        <p:tgtEl>
                                          <p:spTgt spid="93">
                                            <p:txEl>
                                              <p:pRg st="4" end="4"/>
                                            </p:txEl>
                                          </p:spTgt>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Class="exit" nodeType="clickEffect" presetSubtype="4" presetID="2" grpId="2" fill="hold">
                                  <p:stCondLst>
                                    <p:cond delay="0"/>
                                  </p:stCondLst>
                                  <p:iterate type="el" backwards="0">
                                    <p:tmAbs val="0"/>
                                  </p:iterate>
                                  <p:childTnLst>
                                    <p:anim calcmode="lin" valueType="num">
                                      <p:cBhvr>
                                        <p:cTn id="84" dur="500" fill="hold"/>
                                        <p:tgtEl>
                                          <p:spTgt spid="93">
                                            <p:txEl>
                                              <p:pRg st="5" end="5"/>
                                            </p:txEl>
                                          </p:spTgt>
                                        </p:tgtEl>
                                        <p:attrNameLst>
                                          <p:attrName>ppt_x</p:attrName>
                                        </p:attrNameLst>
                                      </p:cBhvr>
                                      <p:tavLst>
                                        <p:tav tm="0">
                                          <p:val>
                                            <p:strVal val="ppt_x"/>
                                          </p:val>
                                        </p:tav>
                                        <p:tav tm="100000">
                                          <p:val>
                                            <p:strVal val="ppt_x"/>
                                          </p:val>
                                        </p:tav>
                                      </p:tavLst>
                                    </p:anim>
                                    <p:anim calcmode="lin" valueType="num">
                                      <p:cBhvr>
                                        <p:cTn id="85" dur="500" fill="hold"/>
                                        <p:tgtEl>
                                          <p:spTgt spid="93">
                                            <p:txEl>
                                              <p:pRg st="5" end="5"/>
                                            </p:txEl>
                                          </p:spTgt>
                                        </p:tgtEl>
                                        <p:attrNameLst>
                                          <p:attrName>ppt_y</p:attrName>
                                        </p:attrNameLst>
                                      </p:cBhvr>
                                      <p:tavLst>
                                        <p:tav tm="0">
                                          <p:val>
                                            <p:strVal val="ppt_y"/>
                                          </p:val>
                                        </p:tav>
                                        <p:tav tm="100000">
                                          <p:val>
                                            <p:strVal val="1+ppt_h/2"/>
                                          </p:val>
                                        </p:tav>
                                      </p:tavLst>
                                    </p:anim>
                                    <p:set>
                                      <p:cBhvr>
                                        <p:cTn id="86" fill="hold">
                                          <p:stCondLst>
                                            <p:cond delay="499"/>
                                          </p:stCondLst>
                                        </p:cTn>
                                        <p:tgtEl>
                                          <p:spTgt spid="93">
                                            <p:txEl>
                                              <p:pRg st="5" end="5"/>
                                            </p:txEl>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Class="exit" nodeType="clickEffect" presetSubtype="4" presetID="2" grpId="2" fill="hold">
                                  <p:stCondLst>
                                    <p:cond delay="0"/>
                                  </p:stCondLst>
                                  <p:iterate type="el" backwards="0">
                                    <p:tmAbs val="0"/>
                                  </p:iterate>
                                  <p:childTnLst>
                                    <p:anim calcmode="lin" valueType="num">
                                      <p:cBhvr>
                                        <p:cTn id="90" dur="500" fill="hold"/>
                                        <p:tgtEl>
                                          <p:spTgt spid="93">
                                            <p:txEl>
                                              <p:pRg st="6" end="6"/>
                                            </p:txEl>
                                          </p:spTgt>
                                        </p:tgtEl>
                                        <p:attrNameLst>
                                          <p:attrName>ppt_x</p:attrName>
                                        </p:attrNameLst>
                                      </p:cBhvr>
                                      <p:tavLst>
                                        <p:tav tm="0">
                                          <p:val>
                                            <p:strVal val="ppt_x"/>
                                          </p:val>
                                        </p:tav>
                                        <p:tav tm="100000">
                                          <p:val>
                                            <p:strVal val="ppt_x"/>
                                          </p:val>
                                        </p:tav>
                                      </p:tavLst>
                                    </p:anim>
                                    <p:anim calcmode="lin" valueType="num">
                                      <p:cBhvr>
                                        <p:cTn id="91" dur="500" fill="hold"/>
                                        <p:tgtEl>
                                          <p:spTgt spid="93">
                                            <p:txEl>
                                              <p:pRg st="6" end="6"/>
                                            </p:txEl>
                                          </p:spTgt>
                                        </p:tgtEl>
                                        <p:attrNameLst>
                                          <p:attrName>ppt_y</p:attrName>
                                        </p:attrNameLst>
                                      </p:cBhvr>
                                      <p:tavLst>
                                        <p:tav tm="0">
                                          <p:val>
                                            <p:strVal val="ppt_y"/>
                                          </p:val>
                                        </p:tav>
                                        <p:tav tm="100000">
                                          <p:val>
                                            <p:strVal val="1+ppt_h/2"/>
                                          </p:val>
                                        </p:tav>
                                      </p:tavLst>
                                    </p:anim>
                                    <p:set>
                                      <p:cBhvr>
                                        <p:cTn id="92" fill="hold">
                                          <p:stCondLst>
                                            <p:cond delay="499"/>
                                          </p:stCondLst>
                                        </p:cTn>
                                        <p:tgtEl>
                                          <p:spTgt spid="93">
                                            <p:txEl>
                                              <p:pRg st="6" end="6"/>
                                            </p:txEl>
                                          </p:spTgt>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Class="exit" nodeType="clickEffect" presetSubtype="4" presetID="2" grpId="2" fill="hold">
                                  <p:stCondLst>
                                    <p:cond delay="0"/>
                                  </p:stCondLst>
                                  <p:iterate type="el" backwards="0">
                                    <p:tmAbs val="0"/>
                                  </p:iterate>
                                  <p:childTnLst>
                                    <p:anim calcmode="lin" valueType="num">
                                      <p:cBhvr>
                                        <p:cTn id="96" dur="500" fill="hold"/>
                                        <p:tgtEl>
                                          <p:spTgt spid="93">
                                            <p:txEl>
                                              <p:pRg st="7" end="7"/>
                                            </p:txEl>
                                          </p:spTgt>
                                        </p:tgtEl>
                                        <p:attrNameLst>
                                          <p:attrName>ppt_x</p:attrName>
                                        </p:attrNameLst>
                                      </p:cBhvr>
                                      <p:tavLst>
                                        <p:tav tm="0">
                                          <p:val>
                                            <p:strVal val="ppt_x"/>
                                          </p:val>
                                        </p:tav>
                                        <p:tav tm="100000">
                                          <p:val>
                                            <p:strVal val="ppt_x"/>
                                          </p:val>
                                        </p:tav>
                                      </p:tavLst>
                                    </p:anim>
                                    <p:anim calcmode="lin" valueType="num">
                                      <p:cBhvr>
                                        <p:cTn id="97" dur="500" fill="hold"/>
                                        <p:tgtEl>
                                          <p:spTgt spid="93">
                                            <p:txEl>
                                              <p:pRg st="7" end="7"/>
                                            </p:txEl>
                                          </p:spTgt>
                                        </p:tgtEl>
                                        <p:attrNameLst>
                                          <p:attrName>ppt_y</p:attrName>
                                        </p:attrNameLst>
                                      </p:cBhvr>
                                      <p:tavLst>
                                        <p:tav tm="0">
                                          <p:val>
                                            <p:strVal val="ppt_y"/>
                                          </p:val>
                                        </p:tav>
                                        <p:tav tm="100000">
                                          <p:val>
                                            <p:strVal val="1+ppt_h/2"/>
                                          </p:val>
                                        </p:tav>
                                      </p:tavLst>
                                    </p:anim>
                                    <p:set>
                                      <p:cBhvr>
                                        <p:cTn id="98" fill="hold">
                                          <p:stCondLst>
                                            <p:cond delay="499"/>
                                          </p:stCondLst>
                                        </p:cTn>
                                        <p:tgtEl>
                                          <p:spTgt spid="93">
                                            <p:txEl>
                                              <p:pRg st="7" end="7"/>
                                            </p:txEl>
                                          </p:spTgt>
                                        </p:tgtEl>
                                        <p:attrNameLst>
                                          <p:attrName>style.visibility</p:attrName>
                                        </p:attrNameLst>
                                      </p:cBhvr>
                                      <p:to>
                                        <p:strVal val="hidden"/>
                                      </p:to>
                                    </p:set>
                                  </p:childTnLst>
                                </p:cTn>
                              </p:par>
                              <p:par>
                                <p:cTn id="99" presetClass="exit" nodeType="withEffect" presetSubtype="4" presetID="2" grpId="2" fill="hold">
                                  <p:stCondLst>
                                    <p:cond delay="0"/>
                                  </p:stCondLst>
                                  <p:iterate type="el" backwards="0">
                                    <p:tmAbs val="0"/>
                                  </p:iterate>
                                  <p:childTnLst>
                                    <p:anim calcmode="lin" valueType="num">
                                      <p:cBhvr>
                                        <p:cTn id="100" dur="500" fill="hold"/>
                                        <p:tgtEl>
                                          <p:spTgt spid="93">
                                            <p:bg/>
                                          </p:spTgt>
                                        </p:tgtEl>
                                        <p:attrNameLst>
                                          <p:attrName>ppt_x</p:attrName>
                                        </p:attrNameLst>
                                      </p:cBhvr>
                                      <p:tavLst>
                                        <p:tav tm="0">
                                          <p:val>
                                            <p:strVal val="ppt_x"/>
                                          </p:val>
                                        </p:tav>
                                        <p:tav tm="100000">
                                          <p:val>
                                            <p:strVal val="ppt_x"/>
                                          </p:val>
                                        </p:tav>
                                      </p:tavLst>
                                    </p:anim>
                                    <p:anim calcmode="lin" valueType="num">
                                      <p:cBhvr>
                                        <p:cTn id="101" dur="500" fill="hold"/>
                                        <p:tgtEl>
                                          <p:spTgt spid="93">
                                            <p:bg/>
                                          </p:spTgt>
                                        </p:tgtEl>
                                        <p:attrNameLst>
                                          <p:attrName>ppt_y</p:attrName>
                                        </p:attrNameLst>
                                      </p:cBhvr>
                                      <p:tavLst>
                                        <p:tav tm="0">
                                          <p:val>
                                            <p:strVal val="ppt_y"/>
                                          </p:val>
                                        </p:tav>
                                        <p:tav tm="100000">
                                          <p:val>
                                            <p:strVal val="1+ppt_h/2"/>
                                          </p:val>
                                        </p:tav>
                                      </p:tavLst>
                                    </p:anim>
                                    <p:set>
                                      <p:cBhvr>
                                        <p:cTn id="102" fill="hold">
                                          <p:stCondLst>
                                            <p:cond delay="499"/>
                                          </p:stCondLst>
                                        </p:cTn>
                                        <p:tgtEl>
                                          <p:spTgt spid="93">
                                            <p:bg/>
                                          </p:spTgt>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93" grpId="1"/>
      <p:bldP build="p" bldLvl="1" animBg="1" rev="0" advAuto="0" spid="93" grpId="2"/>
    </p:bldLst>
  </p:timing>
</p:sld>
</file>

<file path=ppt/theme/theme1.xml><?xml version="1.0" encoding="utf-8"?>
<a:theme xmlns:a="http://schemas.openxmlformats.org/drawingml/2006/main" xmlns:r="http://schemas.openxmlformats.org/officeDocument/2006/relationships" name="Capsules">
  <a:themeElements>
    <a:clrScheme name="Capsules">
      <a:dk1>
        <a:srgbClr val="003366"/>
      </a:dk1>
      <a:lt1>
        <a:srgbClr val="FFFFFF"/>
      </a:lt1>
      <a:dk2>
        <a:srgbClr val="A7A7A7"/>
      </a:dk2>
      <a:lt2>
        <a:srgbClr val="535353"/>
      </a:lt2>
      <a:accent1>
        <a:srgbClr val="33CCCC"/>
      </a:accent1>
      <a:accent2>
        <a:srgbClr val="99CC99"/>
      </a:accent2>
      <a:accent3>
        <a:srgbClr val="9BBB59"/>
      </a:accent3>
      <a:accent4>
        <a:srgbClr val="8064A2"/>
      </a:accent4>
      <a:accent5>
        <a:srgbClr val="4BACC6"/>
      </a:accent5>
      <a:accent6>
        <a:srgbClr val="F79646"/>
      </a:accent6>
      <a:hlink>
        <a:srgbClr val="0000FF"/>
      </a:hlink>
      <a:folHlink>
        <a:srgbClr val="FF00FF"/>
      </a:folHlink>
    </a:clrScheme>
    <a:fontScheme name="Capsules">
      <a:majorFont>
        <a:latin typeface="Helvetica Neue"/>
        <a:ea typeface="Helvetica Neue"/>
        <a:cs typeface="Helvetica Neue"/>
      </a:majorFont>
      <a:minorFont>
        <a:latin typeface="Helvetica"/>
        <a:ea typeface="Helvetica"/>
        <a:cs typeface="Helvetica"/>
      </a:minorFont>
    </a:fontScheme>
    <a:fmtScheme name="Capsu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apsules">
  <a:themeElements>
    <a:clrScheme name="Capsules">
      <a:dk1>
        <a:srgbClr val="000000"/>
      </a:dk1>
      <a:lt1>
        <a:srgbClr val="FFFFFF"/>
      </a:lt1>
      <a:dk2>
        <a:srgbClr val="A7A7A7"/>
      </a:dk2>
      <a:lt2>
        <a:srgbClr val="535353"/>
      </a:lt2>
      <a:accent1>
        <a:srgbClr val="33CCCC"/>
      </a:accent1>
      <a:accent2>
        <a:srgbClr val="99CC99"/>
      </a:accent2>
      <a:accent3>
        <a:srgbClr val="9BBB59"/>
      </a:accent3>
      <a:accent4>
        <a:srgbClr val="8064A2"/>
      </a:accent4>
      <a:accent5>
        <a:srgbClr val="4BACC6"/>
      </a:accent5>
      <a:accent6>
        <a:srgbClr val="F79646"/>
      </a:accent6>
      <a:hlink>
        <a:srgbClr val="0000FF"/>
      </a:hlink>
      <a:folHlink>
        <a:srgbClr val="FF00FF"/>
      </a:folHlink>
    </a:clrScheme>
    <a:fontScheme name="Capsules">
      <a:majorFont>
        <a:latin typeface="Helvetica Neue"/>
        <a:ea typeface="Helvetica Neue"/>
        <a:cs typeface="Helvetica Neue"/>
      </a:majorFont>
      <a:minorFont>
        <a:latin typeface="Helvetica"/>
        <a:ea typeface="Helvetica"/>
        <a:cs typeface="Helvetica"/>
      </a:minorFont>
    </a:fontScheme>
    <a:fmtScheme name="Capsu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336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