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M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0AC78-7C07-0032-2B55-77E1FF3B8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MZ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86B8DA-22DE-7AF6-DF02-3692AC45B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MZ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B03E86-42CF-C8C8-9DC4-F06A6778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C179-2021-43EB-B89A-E43A6AF21119}" type="datetimeFigureOut">
              <a:rPr lang="pt-MZ" smtClean="0"/>
              <a:t>07/11/2023</a:t>
            </a:fld>
            <a:endParaRPr lang="pt-MZ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9D0E1F-88BD-1C4B-A160-68E707B9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785C017-7855-307E-1B14-D6808ADC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099B-599E-4033-80B0-95FDE2E71542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8251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05AF4-846E-2D1D-B5B5-F6CD98E5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MZ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96D096A-6A83-915F-3D18-482B65383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MZ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574CD37-42C1-CA60-45C4-097D9D8C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C179-2021-43EB-B89A-E43A6AF21119}" type="datetimeFigureOut">
              <a:rPr lang="pt-MZ" smtClean="0"/>
              <a:t>07/11/2023</a:t>
            </a:fld>
            <a:endParaRPr lang="pt-MZ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95BE04-186B-BA6F-4F2A-54B287FE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8FDDFFB-0A5C-E93F-F727-E20D29BF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099B-599E-4033-80B0-95FDE2E71542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46850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289EC7-FEA0-C0C0-8E23-C225E9308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MZ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B586929-6ED3-A89C-DCE9-9347606C9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MZ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B064B0-8F73-FAA4-DC76-E5989F5B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C179-2021-43EB-B89A-E43A6AF21119}" type="datetimeFigureOut">
              <a:rPr lang="pt-MZ" smtClean="0"/>
              <a:t>07/11/2023</a:t>
            </a:fld>
            <a:endParaRPr lang="pt-MZ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8F827BE-9D59-ACAC-93EE-1D899EBA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52F3E4-ED6E-30D3-9DA0-D3940235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099B-599E-4033-80B0-95FDE2E71542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346550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B7207-AEBF-6210-8E02-CE93610E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MZ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097329-20D1-D2F0-E222-F13389F3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MZ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8AB52C-02B4-5B58-8C4A-C95818FA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C179-2021-43EB-B89A-E43A6AF21119}" type="datetimeFigureOut">
              <a:rPr lang="pt-MZ" smtClean="0"/>
              <a:t>07/11/2023</a:t>
            </a:fld>
            <a:endParaRPr lang="pt-MZ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C27056-9C7B-1F87-63A7-0B1ABD00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FAF15D4-38DA-B883-3AD8-A133E651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099B-599E-4033-80B0-95FDE2E71542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360425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405D0-5132-E28D-14D8-3A72A323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MZ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D7FB7B-3BB6-A81E-C548-16F995B93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158CE7-84E9-8696-8094-56BDFC58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C179-2021-43EB-B89A-E43A6AF21119}" type="datetimeFigureOut">
              <a:rPr lang="pt-MZ" smtClean="0"/>
              <a:t>07/11/2023</a:t>
            </a:fld>
            <a:endParaRPr lang="pt-MZ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7BBA9DC-EE6F-01EC-4D58-2D72C196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1869D2-1A1F-F1F4-C9A7-5D11801F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099B-599E-4033-80B0-95FDE2E71542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269017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F0B4-EC83-93EF-4943-D9FDC068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MZ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B2D27E-23BD-8FCA-C09A-B46BE3DE7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MZ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A359308-912A-9ADF-2730-35C2D7478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MZ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E3FBCDC-5CB7-A86A-14D1-68964905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C179-2021-43EB-B89A-E43A6AF21119}" type="datetimeFigureOut">
              <a:rPr lang="pt-MZ" smtClean="0"/>
              <a:t>07/11/2023</a:t>
            </a:fld>
            <a:endParaRPr lang="pt-MZ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25783A9-2A3D-5404-5EC3-2AD3CEB7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1F3A989-A64D-1D20-E62E-C88E754F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099B-599E-4033-80B0-95FDE2E71542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191135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9FBA3-40C6-6F1C-BCD0-29913310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MZ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D9FD79-63F7-A79F-B8F0-8FF88DA0D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06FB491-B2E8-E9ED-92EA-55E092E7F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MZ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C403AF4-6A26-4FC5-9E90-027B661C3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2E60E2D-8EA4-850B-9160-C3D445972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MZ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1FAB20-DBF8-4BD0-A0AE-7E87E4D8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C179-2021-43EB-B89A-E43A6AF21119}" type="datetimeFigureOut">
              <a:rPr lang="pt-MZ" smtClean="0"/>
              <a:t>07/11/2023</a:t>
            </a:fld>
            <a:endParaRPr lang="pt-MZ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2BD3EF9-D999-48F0-B1CD-7AA0231C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A5320DD-EA91-D0D0-F6B9-CE5D9E0F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099B-599E-4033-80B0-95FDE2E71542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67037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91043-0C21-F27B-35C3-F1B1CAF8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MZ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0A65D3E-92A0-5EE3-37B3-4B68E6D6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C179-2021-43EB-B89A-E43A6AF21119}" type="datetimeFigureOut">
              <a:rPr lang="pt-MZ" smtClean="0"/>
              <a:t>07/11/2023</a:t>
            </a:fld>
            <a:endParaRPr lang="pt-MZ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3BD09C4-ACF7-0CEF-AD13-D9C2F55A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A889691-69FA-49CE-0782-AC1118C1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099B-599E-4033-80B0-95FDE2E71542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326640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01BBF78-D3D3-1A32-A6CB-1C53E42B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C179-2021-43EB-B89A-E43A6AF21119}" type="datetimeFigureOut">
              <a:rPr lang="pt-MZ" smtClean="0"/>
              <a:t>07/11/2023</a:t>
            </a:fld>
            <a:endParaRPr lang="pt-MZ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F3F947E-F39C-C7E2-A4D0-B0D7F6D1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F9CC22A-50DD-1F7E-F28F-62D31121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099B-599E-4033-80B0-95FDE2E71542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290006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39331-04FC-0083-1CBC-DDEF948D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MZ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C5F148-EB91-FF34-B0AA-1443E83D2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MZ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39931C8-3047-006D-6226-852E00DCF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0949FBC-C6DA-47B6-51D0-39540B49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C179-2021-43EB-B89A-E43A6AF21119}" type="datetimeFigureOut">
              <a:rPr lang="pt-MZ" smtClean="0"/>
              <a:t>07/11/2023</a:t>
            </a:fld>
            <a:endParaRPr lang="pt-MZ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3A2508-3195-18AF-4AA4-4BA56CA3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91F5A60-1BDC-01DB-59A1-0FA65B58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099B-599E-4033-80B0-95FDE2E71542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400299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035C6-0839-A1E0-C9C4-54AB5AAB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MZ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6144C6E-0C86-264F-D262-CB235B8A7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MZ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4BAF55E-3375-6246-7F5F-A815B4A5B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73FF985-4C8C-C139-C7B2-31C11DE3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C179-2021-43EB-B89A-E43A6AF21119}" type="datetimeFigureOut">
              <a:rPr lang="pt-MZ" smtClean="0"/>
              <a:t>07/11/2023</a:t>
            </a:fld>
            <a:endParaRPr lang="pt-MZ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852BAE8-925D-B719-D07D-76B98EEC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MZ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39A6E05-F8A7-ABAE-F9A9-B14EA5B8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099B-599E-4033-80B0-95FDE2E71542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210125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ADF1FB7-1BCD-209B-7E54-D14F2234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MZ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718E66A-272E-D06B-9A80-250894DAD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MZ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3D83AE5-2C0B-8132-CF10-DBED19DE4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0C179-2021-43EB-B89A-E43A6AF21119}" type="datetimeFigureOut">
              <a:rPr lang="pt-MZ" smtClean="0"/>
              <a:t>07/11/2023</a:t>
            </a:fld>
            <a:endParaRPr lang="pt-MZ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ACB5E7-B350-2F38-FAEA-8E5AF477A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MZ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18FFF8-A876-C0C3-F0BF-B3DCFE2D4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2099B-599E-4033-80B0-95FDE2E71542}" type="slidenum">
              <a:rPr lang="pt-MZ" smtClean="0"/>
              <a:t>‹nº›</a:t>
            </a:fld>
            <a:endParaRPr lang="pt-MZ"/>
          </a:p>
        </p:txBody>
      </p:sp>
    </p:spTree>
    <p:extLst>
      <p:ext uri="{BB962C8B-B14F-4D97-AF65-F5344CB8AC3E}">
        <p14:creationId xmlns:p14="http://schemas.microsoft.com/office/powerpoint/2010/main" val="291917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M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895C2-ADF6-FA04-7BA1-09588EB19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Ntizu</a:t>
            </a:r>
            <a:r>
              <a:rPr lang="en-GB" dirty="0"/>
              <a:t> Job </a:t>
            </a:r>
            <a:r>
              <a:rPr lang="en-GB" dirty="0" err="1"/>
              <a:t>Mocambique</a:t>
            </a:r>
            <a:endParaRPr lang="pt-MZ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D53038-C066-30C0-DC8C-22F4ECE62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Connetion</a:t>
            </a:r>
            <a:endParaRPr lang="en-GB" dirty="0"/>
          </a:p>
          <a:p>
            <a:endParaRPr lang="en-GB" dirty="0"/>
          </a:p>
          <a:p>
            <a:r>
              <a:rPr lang="pt-BR" sz="1300" b="0" i="0" dirty="0">
                <a:effectLst/>
                <a:latin typeface="Noto Sans" panose="020B0502040204020203" pitchFamily="34" charset="0"/>
              </a:rPr>
              <a:t>Esta é uma landing page com o objetivo de adquirir dados de todos que se cadastrarem, para poder enviar um aviso por e-mail informando sobre o lançamento do aplicativo da Ntizu."</a:t>
            </a:r>
            <a:endParaRPr lang="pt-MZ" sz="1300" dirty="0"/>
          </a:p>
        </p:txBody>
      </p:sp>
    </p:spTree>
    <p:extLst>
      <p:ext uri="{BB962C8B-B14F-4D97-AF65-F5344CB8AC3E}">
        <p14:creationId xmlns:p14="http://schemas.microsoft.com/office/powerpoint/2010/main" val="121546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A7428-83F2-ED70-982A-96793BA4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Home</a:t>
            </a:r>
            <a:br>
              <a:rPr lang="en-GB" dirty="0"/>
            </a:br>
            <a:r>
              <a:rPr lang="pt-BR" sz="800" b="0" i="0" dirty="0">
                <a:effectLst/>
                <a:latin typeface="Noto Sans" panose="020B0502040504020204" pitchFamily="34" charset="0"/>
              </a:rPr>
              <a:t>Esta é a nossa página inicial, que possui uma imagem de fundo que faz o scroll tanto para a direita quanto para a esquerda. Sobre essa imagem de fundo, temos o nosso título, subtitulo e um pequeno texto. Em seguida, dois botões verdes com as inscrições "Candidato" e "Empresa". Cada botão leva a uma tela onde aparecerá um espaço para preencher, por exemplo, o nome, o email, etc. Esses botões levam a telas diferentes, pois possuem algumas diferenças quanto à informação contida, porém a estrutura do design é a mesma tanto para a tela de candidato quanto para a tela de empresa.“</a:t>
            </a:r>
            <a:br>
              <a:rPr lang="pt-BR" sz="800" b="0" i="0" dirty="0">
                <a:effectLst/>
                <a:latin typeface="Noto Sans" panose="020B0502040504020204" pitchFamily="34" charset="0"/>
              </a:rPr>
            </a:br>
            <a:br>
              <a:rPr lang="pt-BR" sz="800" b="0" i="0" dirty="0">
                <a:effectLst/>
                <a:latin typeface="Noto Sans" panose="020B0502040504020204" pitchFamily="34" charset="0"/>
              </a:rPr>
            </a:br>
            <a:r>
              <a:rPr lang="pt-BR" sz="800" b="0" i="0" dirty="0">
                <a:solidFill>
                  <a:srgbClr val="00B0F0"/>
                </a:solidFill>
                <a:effectLst/>
                <a:latin typeface="Noto Sans" panose="020B0502040504020204" pitchFamily="34" charset="0"/>
              </a:rPr>
              <a:t>https://www.figma.com/proto/fdnD4cH7dIws5Jgq9phRgh/LAnding-page-2023...-30%2F08%2F2023?page-id=0%3A1&amp;type=design&amp;node-id=157-419&amp;viewport=947%2C323%2C1.29&amp;t=Awsy7cF798IXlszk-1&amp;scaling=contain&amp;starting-point-node-id=1%3A274&amp;mode=design</a:t>
            </a:r>
            <a:endParaRPr lang="pt-MZ" dirty="0">
              <a:solidFill>
                <a:srgbClr val="00B0F0"/>
              </a:solidFill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C3D38DD-C414-43DE-A304-D0EE2BBBA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55" y="1825625"/>
            <a:ext cx="9398889" cy="4351338"/>
          </a:xfrm>
        </p:spPr>
      </p:pic>
    </p:spTree>
    <p:extLst>
      <p:ext uri="{BB962C8B-B14F-4D97-AF65-F5344CB8AC3E}">
        <p14:creationId xmlns:p14="http://schemas.microsoft.com/office/powerpoint/2010/main" val="2464729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Ecrã Panorâmico</PresentationFormat>
  <Paragraphs>5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Noto Sans</vt:lpstr>
      <vt:lpstr>Tema do Office</vt:lpstr>
      <vt:lpstr>Ntizu Job Mocambique</vt:lpstr>
      <vt:lpstr>Home Esta é a nossa página inicial, que possui uma imagem de fundo que faz o scroll tanto para a direita quanto para a esquerda. Sobre essa imagem de fundo, temos o nosso título, subtitulo e um pequeno texto. Em seguida, dois botões verdes com as inscrições "Candidato" e "Empresa". Cada botão leva a uma tela onde aparecerá um espaço para preencher, por exemplo, o nome, o email, etc. Esses botões levam a telas diferentes, pois possuem algumas diferenças quanto à informação contida, porém a estrutura do design é a mesma tanto para a tela de candidato quanto para a tela de empresa.“  https://www.figma.com/proto/fdnD4cH7dIws5Jgq9phRgh/LAnding-page-2023...-30%2F08%2F2023?page-id=0%3A1&amp;type=design&amp;node-id=157-419&amp;viewport=947%2C323%2C1.29&amp;t=Awsy7cF798IXlszk-1&amp;scaling=contain&amp;starting-point-node-id=1%3A274&amp;mode=design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Ntizu Job Mocambique</dc:title>
  <dc:creator>Emanuela Faraca</dc:creator>
  <cp:lastModifiedBy>Emanuela Faraca</cp:lastModifiedBy>
  <cp:revision>1</cp:revision>
  <dcterms:created xsi:type="dcterms:W3CDTF">2023-11-07T14:26:16Z</dcterms:created>
  <dcterms:modified xsi:type="dcterms:W3CDTF">2023-11-07T14:26:47Z</dcterms:modified>
</cp:coreProperties>
</file>