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BB58A-AA26-4FED-B6F8-5127E408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BBC569-1BF1-472D-A1C1-54A07CC1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D6989-359A-4329-9561-C4E865E2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79102-013F-41F8-9D09-A40E1BB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7272F-8CC6-4B5E-8E25-3FF40091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6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5B46B-BFAE-4541-AE06-4A0A386B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6F73A1-7908-4E64-842E-08783EE6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4D3D0-71B2-405A-8FAB-4A5DA79E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A9E46-117C-4CD8-B82D-0A1AED9D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80205-4EEE-44DD-9F28-D6FC17A5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70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FFD7D6-819C-4049-8EDC-CA6B4A565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453C6C-3FEC-426E-A451-72125FE5A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D47FC7-3899-419C-822C-1BF9F3A8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DD04D-7920-423F-89C3-016D69D9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F52E7-62B8-4701-982B-F8E2E592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7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FB72F-CA16-4B65-A5A1-E3796594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02135-0D10-44E1-91DC-C2A868BB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D8077-3462-4CF4-B0A3-0CCDA908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60097-774E-4AA6-8087-FBF8E6E8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50F718-78F1-4AA7-99AF-3FBDF0B0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21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999B4-DCD8-40A4-9AB7-6E1A3BF4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C66EF1-6229-4DD4-B35D-3AC639B9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A00A4D-5018-4F3D-8D50-FA366A90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391A92-2A95-4ABD-8761-2D136D47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033D0-B497-4BF0-9A6B-EBE5DE36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91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98A22-A161-4494-8C1E-10366536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0AE1C7-24B5-4A55-80DE-C7364FCAC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C54F10-11E9-4545-9A41-17BEF3118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AA44A3-2EF4-4AB1-8822-750D2D2E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7A4FC1-6208-4B8E-98E4-C9F51A02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0E221-F35D-4EBB-AB75-06EE1BAE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26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1728-896F-429A-9700-7723A766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0F40E0-34D7-4A2B-8382-D2307C85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668A23-CBAD-4C7E-A211-54872991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AE4A42-522B-44CD-83B7-F02E32C25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406DBA-F964-4FB1-BB83-998BF3A23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71B25B-E9D8-449B-A286-6DED1DF4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74AB6D-3BBD-4400-9B8C-7B2A3E6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73CA44-7774-41F5-A2DB-7B0D797D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91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D306B-B22D-4D6D-B370-6DC8C1ED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3EEF09-3E1A-4E8F-AAA9-A745FC6A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B0DDE4-3841-4963-8568-FBB786CC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A736A0-2F20-42ED-8BF8-54822F4C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0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A02F2E-B3CE-42E7-BE44-5D4B166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B1FBC7-38BC-4F57-A5C3-BA3BF83D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4F5181-2909-4A3D-9830-EDA58BF5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13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35022-387B-4F08-880E-CB31F186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B0364-341F-460E-B332-2A2715D9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43F487-55E7-43C2-A396-28F6E8019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DB4425-7037-4A34-99EA-A353BD99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94A4BC-D3F3-476F-AA33-711466F1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F16174-FFB2-4A9A-BEAE-0122BA39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18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8C4BB-13B1-4AB5-965C-2E96C7D4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22A1B-E0A8-4E35-9331-C79E4DD0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79F0AF-C28B-4358-92D8-C3B61CEF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EC9E8C-4D1F-4D25-BA4F-3B1B2681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4CEF1-5383-48B3-9064-A6740634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5D0CB-8D96-4F3E-9EEC-F913DE5F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95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F3F4D1-7078-4857-9BCB-06541CB4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DC28FB-7545-4887-80C5-C3F0E228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5EEA4-B21B-4011-82E8-5B677EDDB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2151-0AEE-4172-ACCB-99D4D8C6BB80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58A5A-93D2-4100-A2EE-B0DBEA972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4120B-7C5B-4DE6-AE6D-29C2C4750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E1F5-726A-474C-B48E-F35DDE27B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4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5122BC0C-1242-4A23-99F3-436DD0900D6A}"/>
              </a:ext>
            </a:extLst>
          </p:cNvPr>
          <p:cNvSpPr/>
          <p:nvPr/>
        </p:nvSpPr>
        <p:spPr>
          <a:xfrm>
            <a:off x="1471353" y="133004"/>
            <a:ext cx="9376756" cy="6267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9E9AC9D-EA44-4FFA-A606-5A928AB3FB80}"/>
              </a:ext>
            </a:extLst>
          </p:cNvPr>
          <p:cNvSpPr/>
          <p:nvPr/>
        </p:nvSpPr>
        <p:spPr>
          <a:xfrm>
            <a:off x="1862051" y="1681942"/>
            <a:ext cx="2543694" cy="73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M</a:t>
            </a:r>
            <a:r>
              <a:rPr lang="es-MX" sz="1800" dirty="0">
                <a:latin typeface="+mj-lt"/>
              </a:rPr>
              <a:t>anagement</a:t>
            </a:r>
            <a:endParaRPr lang="es-MX" dirty="0">
              <a:latin typeface="+mj-lt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B12DFE-A31D-41CE-8CEA-01CFF5A83E4C}"/>
              </a:ext>
            </a:extLst>
          </p:cNvPr>
          <p:cNvSpPr/>
          <p:nvPr/>
        </p:nvSpPr>
        <p:spPr>
          <a:xfrm>
            <a:off x="4641272" y="1083425"/>
            <a:ext cx="2543694" cy="73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dirty="0" err="1">
                <a:latin typeface="+mj-lt"/>
              </a:rPr>
              <a:t>Upload</a:t>
            </a:r>
            <a:r>
              <a:rPr lang="es-MX" sz="1800" dirty="0">
                <a:latin typeface="+mj-lt"/>
              </a:rPr>
              <a:t> Nashville</a:t>
            </a:r>
            <a:endParaRPr lang="es-MX" dirty="0">
              <a:latin typeface="+mj-lt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331A41B-A379-420A-8A0E-C01371C1B88E}"/>
              </a:ext>
            </a:extLst>
          </p:cNvPr>
          <p:cNvSpPr/>
          <p:nvPr/>
        </p:nvSpPr>
        <p:spPr>
          <a:xfrm>
            <a:off x="7678189" y="1546165"/>
            <a:ext cx="2543694" cy="73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+mj-lt"/>
              </a:rPr>
              <a:t>Tab</a:t>
            </a:r>
            <a:r>
              <a:rPr lang="es-MX" dirty="0">
                <a:latin typeface="+mj-lt"/>
              </a:rPr>
              <a:t> </a:t>
            </a:r>
            <a:r>
              <a:rPr lang="es-MX" dirty="0" err="1">
                <a:latin typeface="+mj-lt"/>
              </a:rPr>
              <a:t>Upload</a:t>
            </a:r>
            <a:r>
              <a:rPr lang="es-MX" dirty="0">
                <a:latin typeface="+mj-lt"/>
              </a:rPr>
              <a:t> UIP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069C354-FE7D-4613-BED9-0473CE65646A}"/>
              </a:ext>
            </a:extLst>
          </p:cNvPr>
          <p:cNvSpPr/>
          <p:nvPr/>
        </p:nvSpPr>
        <p:spPr>
          <a:xfrm>
            <a:off x="5134495" y="3226722"/>
            <a:ext cx="2543694" cy="73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Subir Archivos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BD698F6-DB20-4CB4-BE64-00ED4574532F}"/>
              </a:ext>
            </a:extLst>
          </p:cNvPr>
          <p:cNvSpPr/>
          <p:nvPr/>
        </p:nvSpPr>
        <p:spPr>
          <a:xfrm>
            <a:off x="3665914" y="5090159"/>
            <a:ext cx="2543694" cy="73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Subir Archivos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E1A5CA1-574E-4674-B4FC-BD1A6AD145DD}"/>
              </a:ext>
            </a:extLst>
          </p:cNvPr>
          <p:cNvSpPr/>
          <p:nvPr/>
        </p:nvSpPr>
        <p:spPr>
          <a:xfrm>
            <a:off x="7254240" y="5090159"/>
            <a:ext cx="2543694" cy="73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Subir Archivos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B8ABF1B-BFC7-40ED-A610-BAA1ECF3C748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105593" y="2306333"/>
            <a:ext cx="1128973" cy="6114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C333097-BBFD-4D5D-83BD-61544D81B7F9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4033230" y="1707816"/>
            <a:ext cx="980557" cy="812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8398269-D9B5-4455-99FC-A53756A86780}"/>
              </a:ext>
            </a:extLst>
          </p:cNvPr>
          <p:cNvCxnSpPr>
            <a:stCxn id="6" idx="5"/>
          </p:cNvCxnSpPr>
          <p:nvPr/>
        </p:nvCxnSpPr>
        <p:spPr>
          <a:xfrm>
            <a:off x="6812451" y="1707816"/>
            <a:ext cx="973806" cy="2366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8A315B3-1223-4B26-98F8-CBD8B5AB268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6406342" y="2170556"/>
            <a:ext cx="1644362" cy="10561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1266747-B83D-46FF-AE1F-571FA3D00FE9}"/>
              </a:ext>
            </a:extLst>
          </p:cNvPr>
          <p:cNvCxnSpPr>
            <a:stCxn id="8" idx="3"/>
          </p:cNvCxnSpPr>
          <p:nvPr/>
        </p:nvCxnSpPr>
        <p:spPr>
          <a:xfrm flipH="1">
            <a:off x="4786917" y="3851113"/>
            <a:ext cx="720093" cy="1191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5941B3A-916C-45CE-BCAE-3DA321159CDA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7305674" y="3851113"/>
            <a:ext cx="1220413" cy="12390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A4081BF-E6A9-4025-97D4-08878B754D70}"/>
              </a:ext>
            </a:extLst>
          </p:cNvPr>
          <p:cNvSpPr txBox="1"/>
          <p:nvPr/>
        </p:nvSpPr>
        <p:spPr>
          <a:xfrm>
            <a:off x="5594465" y="241039"/>
            <a:ext cx="1803863" cy="36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MMR EN OVT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4B270F4-3CCE-4B20-81D0-401CFD9069EB}"/>
              </a:ext>
            </a:extLst>
          </p:cNvPr>
          <p:cNvSpPr txBox="1"/>
          <p:nvPr/>
        </p:nvSpPr>
        <p:spPr>
          <a:xfrm>
            <a:off x="3884985" y="4122638"/>
            <a:ext cx="1803863" cy="36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&lt;&lt;</a:t>
            </a:r>
            <a:r>
              <a:rPr lang="es-MX" dirty="0" err="1"/>
              <a:t>include</a:t>
            </a:r>
            <a:r>
              <a:rPr lang="es-MX" dirty="0"/>
              <a:t>&gt;&gt;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E172E67-78DF-495C-BE3A-CB6862DB6B19}"/>
              </a:ext>
            </a:extLst>
          </p:cNvPr>
          <p:cNvSpPr txBox="1"/>
          <p:nvPr/>
        </p:nvSpPr>
        <p:spPr>
          <a:xfrm>
            <a:off x="7744690" y="4109246"/>
            <a:ext cx="1803863" cy="36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&lt;&lt;</a:t>
            </a:r>
            <a:r>
              <a:rPr lang="es-MX" dirty="0" err="1"/>
              <a:t>include</a:t>
            </a:r>
            <a:r>
              <a:rPr lang="es-MX" dirty="0"/>
              <a:t>&gt;&gt;</a:t>
            </a:r>
          </a:p>
        </p:txBody>
      </p:sp>
      <p:pic>
        <p:nvPicPr>
          <p:cNvPr id="31" name="Gráfico 30" descr="Hombre con relleno sólido">
            <a:extLst>
              <a:ext uri="{FF2B5EF4-FFF2-40B4-BE49-F238E27FC236}">
                <a16:creationId xmlns:a16="http://schemas.microsoft.com/office/drawing/2014/main" id="{8869D7A5-6F70-4FBF-9BAD-CBB25C60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68" y="2678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2840E4A-0F8C-4E1B-BA2B-49AD3D59EB28}"/>
              </a:ext>
            </a:extLst>
          </p:cNvPr>
          <p:cNvSpPr/>
          <p:nvPr/>
        </p:nvSpPr>
        <p:spPr>
          <a:xfrm>
            <a:off x="1012075" y="804777"/>
            <a:ext cx="1945178" cy="65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FFC48A-AF90-459E-A4AE-BBA5C16962F3}"/>
              </a:ext>
            </a:extLst>
          </p:cNvPr>
          <p:cNvSpPr/>
          <p:nvPr/>
        </p:nvSpPr>
        <p:spPr>
          <a:xfrm>
            <a:off x="945573" y="1777365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Management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8CAEE2-7160-4F91-988A-BA3C2DD84C2D}"/>
              </a:ext>
            </a:extLst>
          </p:cNvPr>
          <p:cNvSpPr/>
          <p:nvPr/>
        </p:nvSpPr>
        <p:spPr>
          <a:xfrm>
            <a:off x="945573" y="2675139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dirty="0" err="1">
                <a:latin typeface="+mj-lt"/>
              </a:rPr>
              <a:t>Upload</a:t>
            </a:r>
            <a:r>
              <a:rPr lang="es-MX" sz="1800" dirty="0">
                <a:latin typeface="+mj-lt"/>
              </a:rPr>
              <a:t> Nashville</a:t>
            </a:r>
            <a:endParaRPr lang="es-MX" dirty="0">
              <a:latin typeface="+mj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56328B-E9E3-49D4-84A5-FC7C4F96FE68}"/>
              </a:ext>
            </a:extLst>
          </p:cNvPr>
          <p:cNvSpPr/>
          <p:nvPr/>
        </p:nvSpPr>
        <p:spPr>
          <a:xfrm>
            <a:off x="945573" y="3568758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+mj-lt"/>
              </a:rPr>
              <a:t>Tab</a:t>
            </a:r>
            <a:r>
              <a:rPr lang="es-MX" dirty="0">
                <a:latin typeface="+mj-lt"/>
              </a:rPr>
              <a:t> </a:t>
            </a:r>
            <a:r>
              <a:rPr lang="es-MX" dirty="0" err="1">
                <a:latin typeface="+mj-lt"/>
              </a:rPr>
              <a:t>Upload</a:t>
            </a:r>
            <a:r>
              <a:rPr lang="es-MX" dirty="0">
                <a:latin typeface="+mj-lt"/>
              </a:rPr>
              <a:t> UIP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5E71215-DEF0-45E9-B089-1739145F759E}"/>
              </a:ext>
            </a:extLst>
          </p:cNvPr>
          <p:cNvSpPr/>
          <p:nvPr/>
        </p:nvSpPr>
        <p:spPr>
          <a:xfrm>
            <a:off x="945573" y="4462377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Seleccionar header.csv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BC5C6D-4A41-4432-BC29-276E68783AED}"/>
              </a:ext>
            </a:extLst>
          </p:cNvPr>
          <p:cNvSpPr/>
          <p:nvPr/>
        </p:nvSpPr>
        <p:spPr>
          <a:xfrm>
            <a:off x="945573" y="5355996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Seleccionar detal.csv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CC537D-ABED-4828-B070-119D061D163F}"/>
              </a:ext>
            </a:extLst>
          </p:cNvPr>
          <p:cNvSpPr/>
          <p:nvPr/>
        </p:nvSpPr>
        <p:spPr>
          <a:xfrm>
            <a:off x="4329546" y="804777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Subir archivos</a:t>
            </a:r>
          </a:p>
        </p:txBody>
      </p: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68567931-53D0-4B0F-ACE9-6147C1F9BC78}"/>
              </a:ext>
            </a:extLst>
          </p:cNvPr>
          <p:cNvSpPr/>
          <p:nvPr/>
        </p:nvSpPr>
        <p:spPr>
          <a:xfrm>
            <a:off x="4254732" y="1678302"/>
            <a:ext cx="2233353" cy="9815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Archivos</a:t>
            </a:r>
          </a:p>
          <a:p>
            <a:pPr algn="ctr"/>
            <a:r>
              <a:rPr lang="es-MX" dirty="0">
                <a:latin typeface="+mj-lt"/>
              </a:rPr>
              <a:t>subidos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B1933E-D93E-4252-9946-6BE56EA7C9AF}"/>
              </a:ext>
            </a:extLst>
          </p:cNvPr>
          <p:cNvSpPr/>
          <p:nvPr/>
        </p:nvSpPr>
        <p:spPr>
          <a:xfrm>
            <a:off x="4332316" y="2991713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Valida OVT3</a:t>
            </a:r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FA2A00B9-E47B-4CDC-B5E7-0630B4F28AA4}"/>
              </a:ext>
            </a:extLst>
          </p:cNvPr>
          <p:cNvSpPr/>
          <p:nvPr/>
        </p:nvSpPr>
        <p:spPr>
          <a:xfrm>
            <a:off x="4254732" y="3905421"/>
            <a:ext cx="2233353" cy="9608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Pasa validación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F154FC5-5E6C-4AAB-AA1C-6ABE020C24BC}"/>
              </a:ext>
            </a:extLst>
          </p:cNvPr>
          <p:cNvSpPr/>
          <p:nvPr/>
        </p:nvSpPr>
        <p:spPr>
          <a:xfrm>
            <a:off x="4332316" y="5198051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Inserta en BD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01D4C0A-48B9-49FC-A8A3-66583E83BEBF}"/>
              </a:ext>
            </a:extLst>
          </p:cNvPr>
          <p:cNvSpPr/>
          <p:nvPr/>
        </p:nvSpPr>
        <p:spPr>
          <a:xfrm>
            <a:off x="7855524" y="997824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Genera </a:t>
            </a:r>
            <a:r>
              <a:rPr lang="es-MX" dirty="0" err="1">
                <a:latin typeface="+mj-lt"/>
              </a:rPr>
              <a:t>xml</a:t>
            </a:r>
            <a:endParaRPr lang="es-MX" dirty="0">
              <a:latin typeface="+mj-l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941DA6E-158F-4B60-9556-1192530ECE1C}"/>
              </a:ext>
            </a:extLst>
          </p:cNvPr>
          <p:cNvSpPr/>
          <p:nvPr/>
        </p:nvSpPr>
        <p:spPr>
          <a:xfrm>
            <a:off x="7855525" y="1878674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Genera </a:t>
            </a:r>
            <a:r>
              <a:rPr lang="es-MX" dirty="0" err="1">
                <a:latin typeface="+mj-lt"/>
              </a:rPr>
              <a:t>txt</a:t>
            </a:r>
            <a:endParaRPr lang="es-MX" dirty="0">
              <a:latin typeface="+mj-lt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27C8EF-1D3C-4B1C-90AB-6449805FF891}"/>
              </a:ext>
            </a:extLst>
          </p:cNvPr>
          <p:cNvSpPr/>
          <p:nvPr/>
        </p:nvSpPr>
        <p:spPr>
          <a:xfrm>
            <a:off x="7922027" y="2826325"/>
            <a:ext cx="2078182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+mj-lt"/>
              </a:rPr>
              <a:t>Envia</a:t>
            </a:r>
            <a:r>
              <a:rPr lang="es-MX" dirty="0">
                <a:latin typeface="+mj-lt"/>
              </a:rPr>
              <a:t> </a:t>
            </a:r>
            <a:r>
              <a:rPr lang="es-MX" dirty="0" err="1">
                <a:latin typeface="+mj-lt"/>
              </a:rPr>
              <a:t>txt</a:t>
            </a:r>
            <a:r>
              <a:rPr lang="es-MX" dirty="0">
                <a:latin typeface="+mj-lt"/>
              </a:rPr>
              <a:t> a CIEL</a:t>
            </a:r>
          </a:p>
        </p:txBody>
      </p:sp>
      <p:sp>
        <p:nvSpPr>
          <p:cNvPr id="22" name="Diagrama de flujo: documento 21">
            <a:extLst>
              <a:ext uri="{FF2B5EF4-FFF2-40B4-BE49-F238E27FC236}">
                <a16:creationId xmlns:a16="http://schemas.microsoft.com/office/drawing/2014/main" id="{2FCE0447-9EC1-4DD4-995A-9676BF8AB58B}"/>
              </a:ext>
            </a:extLst>
          </p:cNvPr>
          <p:cNvSpPr/>
          <p:nvPr/>
        </p:nvSpPr>
        <p:spPr>
          <a:xfrm>
            <a:off x="7922027" y="3952526"/>
            <a:ext cx="2078182" cy="124552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envio</a:t>
            </a:r>
            <a:r>
              <a:rPr lang="es-MX" sz="1800" dirty="0"/>
              <a:t> de ASN[.</a:t>
            </a:r>
            <a:r>
              <a:rPr lang="es-MX" sz="1800" dirty="0" err="1"/>
              <a:t>xml</a:t>
            </a:r>
            <a:r>
              <a:rPr lang="es-MX" sz="1800" dirty="0"/>
              <a:t>] al sistema CIEL </a:t>
            </a:r>
            <a:r>
              <a:rPr lang="es-MX" sz="1800" dirty="0" err="1"/>
              <a:t>via</a:t>
            </a:r>
            <a:r>
              <a:rPr lang="es-MX" sz="1800" dirty="0"/>
              <a:t> ftp</a:t>
            </a:r>
            <a:endParaRPr lang="es-MX" dirty="0">
              <a:latin typeface="+mj-lt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1A7F5BB-322F-48B0-BBD9-323ADBA03F38}"/>
              </a:ext>
            </a:extLst>
          </p:cNvPr>
          <p:cNvSpPr/>
          <p:nvPr/>
        </p:nvSpPr>
        <p:spPr>
          <a:xfrm>
            <a:off x="7988529" y="5661312"/>
            <a:ext cx="1945178" cy="65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C186EE3-06D8-45AF-AAC6-2637ED0D64F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984664" y="1461482"/>
            <a:ext cx="0" cy="31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F3A7E54-A7CC-4B84-B107-D67F401E019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984664" y="2359256"/>
            <a:ext cx="0" cy="31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8955BB1-8DCE-41CF-9173-6BF3F9897F4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984664" y="3257030"/>
            <a:ext cx="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C29DA21-5F23-4324-A019-E386722FA9E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984664" y="4150649"/>
            <a:ext cx="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DC1D41B-EDEC-453C-995C-7082EF35B7E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984664" y="5044268"/>
            <a:ext cx="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07F5C22-830B-467D-8885-E5A0E98DDAE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 flipH="1" flipV="1">
            <a:off x="1110095" y="1679345"/>
            <a:ext cx="5133110" cy="3383973"/>
          </a:xfrm>
          <a:prstGeom prst="bentConnector5">
            <a:avLst>
              <a:gd name="adj1" fmla="val -4453"/>
              <a:gd name="adj2" fmla="val 50000"/>
              <a:gd name="adj3" fmla="val 104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6FB970B-1DBC-469F-B465-A42A456DA50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371407" y="2659896"/>
            <a:ext cx="2" cy="3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1E41CCB-E319-43D8-BAA0-B0ADCE1BF56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371407" y="3573604"/>
            <a:ext cx="2" cy="3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4A23DCDB-9C01-4412-B46F-B1AE06845C92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371407" y="4866234"/>
            <a:ext cx="2" cy="3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3D4BCC0-ADD1-435C-A5AC-117232A52B0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5400000" flipH="1" flipV="1">
            <a:off x="4741952" y="1627279"/>
            <a:ext cx="4782118" cy="3523208"/>
          </a:xfrm>
          <a:prstGeom prst="bentConnector5">
            <a:avLst>
              <a:gd name="adj1" fmla="val -4780"/>
              <a:gd name="adj2" fmla="val 50000"/>
              <a:gd name="adj3" fmla="val 104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3624C5B-60A9-404C-A03F-C3BD39C22AB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16200000" flipH="1">
            <a:off x="8745136" y="1729193"/>
            <a:ext cx="2989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ED4C6C6-679B-46BE-896D-67DB3751117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8961118" y="5115708"/>
            <a:ext cx="0" cy="54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AB60BB9-C984-4ED9-AE9D-ACC86950F802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8961118" y="3408216"/>
            <a:ext cx="0" cy="54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C1B45116-EA68-4AB5-A196-920731CAC93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5224206" y="1531099"/>
            <a:ext cx="291634" cy="2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7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67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Espinoza Gonzalez</dc:creator>
  <cp:lastModifiedBy>Andres Espinoza Gonzalez</cp:lastModifiedBy>
  <cp:revision>7</cp:revision>
  <dcterms:created xsi:type="dcterms:W3CDTF">2022-07-10T20:02:43Z</dcterms:created>
  <dcterms:modified xsi:type="dcterms:W3CDTF">2022-07-10T23:06:01Z</dcterms:modified>
</cp:coreProperties>
</file>