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02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7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0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44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2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47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76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11A5-2734-43C9-9F92-B9173B19336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5BD2-BEA9-4DEF-9FE8-8041A3A28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6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Симметрия в технике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423"/>
          </a:xfrm>
        </p:spPr>
      </p:pic>
    </p:spTree>
    <p:extLst>
      <p:ext uri="{BB962C8B-B14F-4D97-AF65-F5344CB8AC3E}">
        <p14:creationId xmlns:p14="http://schemas.microsoft.com/office/powerpoint/2010/main" val="4165123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Симметрия в технике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Симметрия в технике</dc:title>
  <dc:creator>Админ</dc:creator>
  <cp:lastModifiedBy>Админ</cp:lastModifiedBy>
  <cp:revision>4</cp:revision>
  <dcterms:created xsi:type="dcterms:W3CDTF">2019-02-19T17:04:33Z</dcterms:created>
  <dcterms:modified xsi:type="dcterms:W3CDTF">2019-02-19T17:55:45Z</dcterms:modified>
</cp:coreProperties>
</file>