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45858-1265-4595-9FFF-32F881F75121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8D3C7-9A5F-4FE1-96EF-9F1BE22E7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21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71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90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8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23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4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6658-D31A-4F71-A1B4-5631897157F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31EE-0D88-40CF-AB96-F7F3DD9FE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82" y="4454464"/>
            <a:ext cx="3849393" cy="106840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097074" y="5447758"/>
            <a:ext cx="2548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</a:t>
            </a:r>
            <a:r>
              <a:rPr lang="de-DE" sz="2400" dirty="0" smtClean="0">
                <a:solidFill>
                  <a:schemeClr val="accent6"/>
                </a:solidFill>
              </a:rPr>
              <a:t>4180</a:t>
            </a:r>
            <a:endParaRPr lang="de-DE" sz="2400" dirty="0" smtClean="0">
              <a:solidFill>
                <a:schemeClr val="accent6"/>
              </a:solidFill>
            </a:endParaRPr>
          </a:p>
          <a:p>
            <a:pPr algn="ctr"/>
            <a:r>
              <a:rPr lang="de-DE" sz="1200" dirty="0" err="1" smtClean="0"/>
              <a:t>or</a:t>
            </a:r>
            <a:endParaRPr lang="de-DE" sz="1200" dirty="0" smtClean="0"/>
          </a:p>
          <a:p>
            <a:pPr algn="ctr"/>
            <a:r>
              <a:rPr lang="de-DE" sz="2400" dirty="0" smtClean="0"/>
              <a:t>PowerBox 4400pro</a:t>
            </a:r>
            <a:endParaRPr lang="de-DE" sz="24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46" y="470124"/>
            <a:ext cx="801629" cy="21418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601" y="456607"/>
            <a:ext cx="1960578" cy="2168888"/>
          </a:xfrm>
          <a:prstGeom prst="rect">
            <a:avLst/>
          </a:prstGeom>
        </p:spPr>
      </p:pic>
      <p:sp>
        <p:nvSpPr>
          <p:cNvPr id="10" name="Bogen 9"/>
          <p:cNvSpPr/>
          <p:nvPr/>
        </p:nvSpPr>
        <p:spPr>
          <a:xfrm>
            <a:off x="2019788" y="2461710"/>
            <a:ext cx="2317175" cy="3985508"/>
          </a:xfrm>
          <a:prstGeom prst="arc">
            <a:avLst>
              <a:gd name="adj1" fmla="val 16165563"/>
              <a:gd name="adj2" fmla="val 284345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05790" y="471115"/>
            <a:ext cx="1828718" cy="2154380"/>
          </a:xfrm>
          <a:prstGeom prst="rect">
            <a:avLst/>
          </a:prstGeom>
        </p:spPr>
      </p:pic>
      <p:sp>
        <p:nvSpPr>
          <p:cNvPr id="11" name="Bogen 10"/>
          <p:cNvSpPr/>
          <p:nvPr/>
        </p:nvSpPr>
        <p:spPr>
          <a:xfrm flipH="1">
            <a:off x="4482442" y="2497920"/>
            <a:ext cx="2451467" cy="4062077"/>
          </a:xfrm>
          <a:prstGeom prst="arc">
            <a:avLst>
              <a:gd name="adj1" fmla="val 16200000"/>
              <a:gd name="adj2" fmla="val 88174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332575" y="1136073"/>
            <a:ext cx="801933" cy="1489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4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6" y="470124"/>
            <a:ext cx="2956010" cy="214185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03738" y="470124"/>
            <a:ext cx="1828718" cy="21543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82" y="4454464"/>
            <a:ext cx="3849393" cy="106840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097074" y="5447758"/>
            <a:ext cx="2548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</a:t>
            </a:r>
            <a:r>
              <a:rPr lang="de-DE" sz="2400" dirty="0" smtClean="0">
                <a:solidFill>
                  <a:schemeClr val="accent6"/>
                </a:solidFill>
              </a:rPr>
              <a:t>4180</a:t>
            </a:r>
            <a:endParaRPr lang="de-DE" sz="2400" dirty="0" smtClean="0">
              <a:solidFill>
                <a:schemeClr val="accent6"/>
              </a:solidFill>
            </a:endParaRPr>
          </a:p>
          <a:p>
            <a:pPr algn="ctr"/>
            <a:r>
              <a:rPr lang="de-DE" sz="1200" dirty="0" err="1" smtClean="0"/>
              <a:t>or</a:t>
            </a:r>
            <a:endParaRPr lang="de-DE" sz="1200" dirty="0" smtClean="0"/>
          </a:p>
          <a:p>
            <a:pPr algn="ctr"/>
            <a:r>
              <a:rPr lang="de-DE" sz="2400" dirty="0" smtClean="0"/>
              <a:t>PowerBox 4400pro</a:t>
            </a:r>
            <a:endParaRPr lang="de-DE" sz="2400" dirty="0"/>
          </a:p>
        </p:txBody>
      </p:sp>
      <p:sp>
        <p:nvSpPr>
          <p:cNvPr id="10" name="Bogen 9"/>
          <p:cNvSpPr/>
          <p:nvPr/>
        </p:nvSpPr>
        <p:spPr>
          <a:xfrm>
            <a:off x="2019788" y="2461710"/>
            <a:ext cx="2317175" cy="3985508"/>
          </a:xfrm>
          <a:prstGeom prst="arc">
            <a:avLst>
              <a:gd name="adj1" fmla="val 16165563"/>
              <a:gd name="adj2" fmla="val 284345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 flipH="1">
            <a:off x="4482442" y="2497920"/>
            <a:ext cx="2451467" cy="4062077"/>
          </a:xfrm>
          <a:prstGeom prst="arc">
            <a:avLst>
              <a:gd name="adj1" fmla="val 16200000"/>
              <a:gd name="adj2" fmla="val 88174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292083" y="2622932"/>
            <a:ext cx="1021016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Woofer</a:t>
            </a:r>
            <a:r>
              <a:rPr lang="de-DE" dirty="0" smtClean="0"/>
              <a:t> </a:t>
            </a:r>
            <a:r>
              <a:rPr lang="de-DE" dirty="0" err="1" smtClean="0"/>
              <a:t>amplifier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05631" y="2624504"/>
            <a:ext cx="1021016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Woofer</a:t>
            </a:r>
            <a:r>
              <a:rPr lang="de-DE" dirty="0" smtClean="0"/>
              <a:t> </a:t>
            </a:r>
            <a:r>
              <a:rPr lang="de-DE" dirty="0" err="1" smtClean="0"/>
              <a:t>amplifier</a:t>
            </a:r>
            <a:endParaRPr lang="de-DE" dirty="0"/>
          </a:p>
        </p:txBody>
      </p:sp>
      <p:sp>
        <p:nvSpPr>
          <p:cNvPr id="13" name="Bogen 12"/>
          <p:cNvSpPr/>
          <p:nvPr/>
        </p:nvSpPr>
        <p:spPr>
          <a:xfrm flipH="1">
            <a:off x="5392529" y="3211837"/>
            <a:ext cx="1938474" cy="2877236"/>
          </a:xfrm>
          <a:prstGeom prst="arc">
            <a:avLst>
              <a:gd name="adj1" fmla="val 16200000"/>
              <a:gd name="adj2" fmla="val 20929635"/>
            </a:avLst>
          </a:prstGeom>
          <a:noFill/>
          <a:ln w="50800">
            <a:gradFill flip="none" rotWithShape="1">
              <a:gsLst>
                <a:gs pos="0">
                  <a:schemeClr val="accent4"/>
                </a:gs>
                <a:gs pos="87000">
                  <a:schemeClr val="accent3">
                    <a:lumMod val="89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>
            <a:off x="1262064" y="3211837"/>
            <a:ext cx="2431944" cy="2877236"/>
          </a:xfrm>
          <a:prstGeom prst="arc">
            <a:avLst>
              <a:gd name="adj1" fmla="val 16200000"/>
              <a:gd name="adj2" fmla="val 20929635"/>
            </a:avLst>
          </a:prstGeom>
          <a:noFill/>
          <a:ln w="50800">
            <a:gradFill flip="none" rotWithShape="1">
              <a:gsLst>
                <a:gs pos="0">
                  <a:schemeClr val="accent4"/>
                </a:gs>
                <a:gs pos="87000">
                  <a:schemeClr val="accent3">
                    <a:lumMod val="89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1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/>
          <p:cNvCxnSpPr/>
          <p:nvPr/>
        </p:nvCxnSpPr>
        <p:spPr>
          <a:xfrm flipH="1" flipV="1">
            <a:off x="2042350" y="5707711"/>
            <a:ext cx="4739760" cy="147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6" y="470124"/>
            <a:ext cx="2956010" cy="214185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03738" y="470124"/>
            <a:ext cx="1828718" cy="215438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693752" y="3487507"/>
            <a:ext cx="3358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</a:t>
            </a:r>
            <a:r>
              <a:rPr lang="de-DE" sz="2400" dirty="0" smtClean="0">
                <a:solidFill>
                  <a:schemeClr val="accent6"/>
                </a:solidFill>
              </a:rPr>
              <a:t>4180</a:t>
            </a:r>
            <a:r>
              <a:rPr lang="de-DE" sz="2400" dirty="0" smtClean="0"/>
              <a:t>/4400pro</a:t>
            </a:r>
            <a:endParaRPr lang="de-DE" sz="2400" dirty="0" smtClean="0"/>
          </a:p>
          <a:p>
            <a:pPr algn="ctr"/>
            <a:r>
              <a:rPr lang="de-DE" sz="1200" dirty="0" smtClean="0"/>
              <a:t>MASTER,  </a:t>
            </a:r>
            <a:r>
              <a:rPr lang="de-DE" sz="1200" dirty="0" err="1" smtClean="0"/>
              <a:t>drives</a:t>
            </a:r>
            <a:endParaRPr lang="de-DE" sz="1200" dirty="0" smtClean="0"/>
          </a:p>
          <a:p>
            <a:pPr algn="ctr"/>
            <a:r>
              <a:rPr lang="de-DE" sz="2400" i="1" dirty="0" err="1" smtClean="0"/>
              <a:t>Mids</a:t>
            </a:r>
            <a:r>
              <a:rPr lang="de-DE" sz="2400" i="1" dirty="0" smtClean="0"/>
              <a:t> &amp; </a:t>
            </a:r>
            <a:r>
              <a:rPr lang="de-DE" sz="2400" i="1" dirty="0" err="1" smtClean="0"/>
              <a:t>Highs</a:t>
            </a:r>
            <a:endParaRPr lang="de-DE" sz="2400" i="1" dirty="0"/>
          </a:p>
        </p:txBody>
      </p:sp>
      <p:sp>
        <p:nvSpPr>
          <p:cNvPr id="11" name="Bogen 10"/>
          <p:cNvSpPr/>
          <p:nvPr/>
        </p:nvSpPr>
        <p:spPr>
          <a:xfrm flipH="1">
            <a:off x="4601014" y="2480371"/>
            <a:ext cx="2845803" cy="2620561"/>
          </a:xfrm>
          <a:prstGeom prst="arc">
            <a:avLst>
              <a:gd name="adj1" fmla="val 16847173"/>
              <a:gd name="adj2" fmla="val 21416843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76" y="3589626"/>
            <a:ext cx="3849393" cy="106840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775872" y="4948272"/>
            <a:ext cx="261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4400pro </a:t>
            </a:r>
          </a:p>
          <a:p>
            <a:pPr algn="ctr"/>
            <a:r>
              <a:rPr lang="de-DE" sz="1100" dirty="0" smtClean="0"/>
              <a:t>FOLLOWER, </a:t>
            </a:r>
            <a:r>
              <a:rPr lang="de-DE" sz="1200" dirty="0" err="1" smtClean="0"/>
              <a:t>drives</a:t>
            </a:r>
            <a:endParaRPr lang="de-DE" sz="1200" dirty="0" smtClean="0"/>
          </a:p>
          <a:p>
            <a:pPr algn="ctr"/>
            <a:r>
              <a:rPr lang="de-DE" sz="2400" i="1" dirty="0" err="1" smtClean="0"/>
              <a:t>Woofers</a:t>
            </a:r>
            <a:endParaRPr lang="de-DE" sz="2400" i="1" dirty="0"/>
          </a:p>
        </p:txBody>
      </p:sp>
      <p:sp>
        <p:nvSpPr>
          <p:cNvPr id="19" name="Bogen 18"/>
          <p:cNvSpPr/>
          <p:nvPr/>
        </p:nvSpPr>
        <p:spPr>
          <a:xfrm>
            <a:off x="1371860" y="2451263"/>
            <a:ext cx="3136912" cy="2620561"/>
          </a:xfrm>
          <a:prstGeom prst="arc">
            <a:avLst>
              <a:gd name="adj1" fmla="val 16847173"/>
              <a:gd name="adj2" fmla="val 21416843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/>
          <p:nvPr/>
        </p:nvCxnSpPr>
        <p:spPr>
          <a:xfrm flipH="1" flipV="1">
            <a:off x="2042350" y="2535382"/>
            <a:ext cx="41302" cy="31382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57" y="5086731"/>
            <a:ext cx="3848400" cy="1064374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H="1" flipV="1">
            <a:off x="6728259" y="2535382"/>
            <a:ext cx="31978" cy="3187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0" y="165587"/>
            <a:ext cx="2530144" cy="248004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04" y="109789"/>
            <a:ext cx="1039158" cy="2591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82" y="4454464"/>
            <a:ext cx="3849393" cy="106840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097074" y="5447758"/>
            <a:ext cx="2548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</a:t>
            </a:r>
            <a:r>
              <a:rPr lang="de-DE" sz="2400" dirty="0" smtClean="0">
                <a:solidFill>
                  <a:schemeClr val="accent6"/>
                </a:solidFill>
              </a:rPr>
              <a:t>4180</a:t>
            </a:r>
            <a:endParaRPr lang="de-DE" sz="2400" dirty="0" smtClean="0">
              <a:solidFill>
                <a:schemeClr val="accent6"/>
              </a:solidFill>
            </a:endParaRPr>
          </a:p>
          <a:p>
            <a:pPr algn="ctr"/>
            <a:r>
              <a:rPr lang="de-DE" sz="1200" dirty="0" err="1" smtClean="0"/>
              <a:t>or</a:t>
            </a:r>
            <a:endParaRPr lang="de-DE" sz="1200" dirty="0" smtClean="0"/>
          </a:p>
          <a:p>
            <a:pPr algn="ctr"/>
            <a:r>
              <a:rPr lang="de-DE" sz="2400" dirty="0" smtClean="0"/>
              <a:t>PowerBox 4400pro</a:t>
            </a:r>
            <a:endParaRPr lang="de-DE" sz="2400" dirty="0"/>
          </a:p>
        </p:txBody>
      </p:sp>
      <p:sp>
        <p:nvSpPr>
          <p:cNvPr id="10" name="Bogen 9"/>
          <p:cNvSpPr/>
          <p:nvPr/>
        </p:nvSpPr>
        <p:spPr>
          <a:xfrm>
            <a:off x="928256" y="2461710"/>
            <a:ext cx="3408708" cy="3985508"/>
          </a:xfrm>
          <a:prstGeom prst="arc">
            <a:avLst>
              <a:gd name="adj1" fmla="val 16165563"/>
              <a:gd name="adj2" fmla="val 284345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 flipH="1">
            <a:off x="4482441" y="2497920"/>
            <a:ext cx="3511631" cy="4062077"/>
          </a:xfrm>
          <a:prstGeom prst="arc">
            <a:avLst>
              <a:gd name="adj1" fmla="val 16200000"/>
              <a:gd name="adj2" fmla="val 88174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292083" y="2622932"/>
            <a:ext cx="1021016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Woofer</a:t>
            </a:r>
            <a:r>
              <a:rPr lang="de-DE" dirty="0" smtClean="0"/>
              <a:t> </a:t>
            </a:r>
            <a:r>
              <a:rPr lang="de-DE" dirty="0" err="1" smtClean="0"/>
              <a:t>amplifier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05631" y="2624504"/>
            <a:ext cx="1021016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Woofer</a:t>
            </a:r>
            <a:r>
              <a:rPr lang="de-DE" dirty="0" smtClean="0"/>
              <a:t> </a:t>
            </a:r>
            <a:r>
              <a:rPr lang="de-DE" dirty="0" err="1" smtClean="0"/>
              <a:t>amplifier</a:t>
            </a:r>
            <a:endParaRPr lang="de-DE" dirty="0"/>
          </a:p>
        </p:txBody>
      </p:sp>
      <p:sp>
        <p:nvSpPr>
          <p:cNvPr id="13" name="Bogen 12"/>
          <p:cNvSpPr/>
          <p:nvPr/>
        </p:nvSpPr>
        <p:spPr>
          <a:xfrm flipH="1">
            <a:off x="5392529" y="3211837"/>
            <a:ext cx="1938474" cy="2877236"/>
          </a:xfrm>
          <a:prstGeom prst="arc">
            <a:avLst>
              <a:gd name="adj1" fmla="val 16200000"/>
              <a:gd name="adj2" fmla="val 20929635"/>
            </a:avLst>
          </a:prstGeom>
          <a:noFill/>
          <a:ln w="50800">
            <a:gradFill flip="none" rotWithShape="1">
              <a:gsLst>
                <a:gs pos="0">
                  <a:schemeClr val="accent4"/>
                </a:gs>
                <a:gs pos="87000">
                  <a:schemeClr val="accent3">
                    <a:lumMod val="89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>
            <a:off x="1262064" y="3211836"/>
            <a:ext cx="2431944" cy="2981145"/>
          </a:xfrm>
          <a:prstGeom prst="arc">
            <a:avLst>
              <a:gd name="adj1" fmla="val 16200000"/>
              <a:gd name="adj2" fmla="val 20929635"/>
            </a:avLst>
          </a:prstGeom>
          <a:noFill/>
          <a:ln w="50800">
            <a:gradFill flip="none" rotWithShape="1">
              <a:gsLst>
                <a:gs pos="0">
                  <a:schemeClr val="accent4"/>
                </a:gs>
                <a:gs pos="87000">
                  <a:schemeClr val="accent3">
                    <a:lumMod val="89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3494350" y="70356"/>
            <a:ext cx="1835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LX521.3</a:t>
            </a:r>
            <a:endParaRPr lang="de-DE" sz="4000" i="1" dirty="0"/>
          </a:p>
        </p:txBody>
      </p:sp>
      <p:sp>
        <p:nvSpPr>
          <p:cNvPr id="3" name="Rechteck 2"/>
          <p:cNvSpPr/>
          <p:nvPr/>
        </p:nvSpPr>
        <p:spPr>
          <a:xfrm>
            <a:off x="519545" y="2189018"/>
            <a:ext cx="1059873" cy="37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58" y="54038"/>
            <a:ext cx="1039158" cy="25916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3" y="109836"/>
            <a:ext cx="2530144" cy="2480043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 flipH="1" flipV="1">
            <a:off x="2042350" y="5707711"/>
            <a:ext cx="4739760" cy="147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693752" y="3487507"/>
            <a:ext cx="3358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</a:t>
            </a:r>
            <a:r>
              <a:rPr lang="de-DE" sz="2400" dirty="0" smtClean="0">
                <a:solidFill>
                  <a:schemeClr val="accent6"/>
                </a:solidFill>
              </a:rPr>
              <a:t>4180</a:t>
            </a:r>
            <a:r>
              <a:rPr lang="de-DE" sz="2400" dirty="0" smtClean="0"/>
              <a:t>/4400pro</a:t>
            </a:r>
            <a:endParaRPr lang="de-DE" sz="2400" dirty="0" smtClean="0"/>
          </a:p>
          <a:p>
            <a:pPr algn="ctr"/>
            <a:r>
              <a:rPr lang="de-DE" sz="1200" dirty="0" smtClean="0"/>
              <a:t>MASTER,  </a:t>
            </a:r>
            <a:r>
              <a:rPr lang="de-DE" sz="1200" dirty="0" err="1" smtClean="0"/>
              <a:t>drives</a:t>
            </a:r>
            <a:endParaRPr lang="de-DE" sz="1200" dirty="0" smtClean="0"/>
          </a:p>
          <a:p>
            <a:pPr algn="ctr"/>
            <a:r>
              <a:rPr lang="de-DE" sz="2400" i="1" dirty="0" err="1" smtClean="0"/>
              <a:t>HiMids</a:t>
            </a:r>
            <a:r>
              <a:rPr lang="de-DE" sz="2400" i="1" dirty="0" smtClean="0"/>
              <a:t> &amp; </a:t>
            </a:r>
            <a:r>
              <a:rPr lang="de-DE" sz="2400" i="1" dirty="0" err="1" smtClean="0"/>
              <a:t>Highs</a:t>
            </a:r>
            <a:endParaRPr lang="de-DE" sz="2400" i="1" dirty="0"/>
          </a:p>
        </p:txBody>
      </p:sp>
      <p:sp>
        <p:nvSpPr>
          <p:cNvPr id="11" name="Bogen 10"/>
          <p:cNvSpPr/>
          <p:nvPr/>
        </p:nvSpPr>
        <p:spPr>
          <a:xfrm flipH="1">
            <a:off x="4552555" y="2434576"/>
            <a:ext cx="4411335" cy="2620561"/>
          </a:xfrm>
          <a:prstGeom prst="arc">
            <a:avLst>
              <a:gd name="adj1" fmla="val 17246524"/>
              <a:gd name="adj2" fmla="val 21416843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76" y="3589626"/>
            <a:ext cx="3849393" cy="106840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775872" y="4948272"/>
            <a:ext cx="261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4400pro </a:t>
            </a:r>
          </a:p>
          <a:p>
            <a:pPr algn="ctr"/>
            <a:r>
              <a:rPr lang="de-DE" sz="1100" dirty="0" smtClean="0"/>
              <a:t>FOLLOWER, </a:t>
            </a:r>
            <a:r>
              <a:rPr lang="de-DE" sz="1200" dirty="0" err="1" smtClean="0"/>
              <a:t>drives</a:t>
            </a:r>
            <a:endParaRPr lang="de-DE" sz="1200" dirty="0" smtClean="0"/>
          </a:p>
          <a:p>
            <a:pPr algn="ctr"/>
            <a:r>
              <a:rPr lang="de-DE" sz="2400" i="1" dirty="0" err="1" smtClean="0"/>
              <a:t>LoMids</a:t>
            </a:r>
            <a:r>
              <a:rPr lang="de-DE" sz="2400" i="1" dirty="0" smtClean="0"/>
              <a:t> &amp; </a:t>
            </a:r>
            <a:r>
              <a:rPr lang="de-DE" sz="2400" i="1" dirty="0" err="1" smtClean="0"/>
              <a:t>Woofers</a:t>
            </a:r>
            <a:endParaRPr lang="de-DE" sz="2400" i="1" dirty="0"/>
          </a:p>
        </p:txBody>
      </p:sp>
      <p:sp>
        <p:nvSpPr>
          <p:cNvPr id="19" name="Bogen 18"/>
          <p:cNvSpPr/>
          <p:nvPr/>
        </p:nvSpPr>
        <p:spPr>
          <a:xfrm>
            <a:off x="-117763" y="2451263"/>
            <a:ext cx="4626536" cy="2620561"/>
          </a:xfrm>
          <a:prstGeom prst="arc">
            <a:avLst>
              <a:gd name="adj1" fmla="val 16847173"/>
              <a:gd name="adj2" fmla="val 21416843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/>
          <p:nvPr/>
        </p:nvCxnSpPr>
        <p:spPr>
          <a:xfrm flipH="1" flipV="1">
            <a:off x="2042350" y="2535382"/>
            <a:ext cx="41302" cy="31382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57" y="5086731"/>
            <a:ext cx="3848400" cy="1064374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H="1" flipV="1">
            <a:off x="6709740" y="2480371"/>
            <a:ext cx="50498" cy="3242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494350" y="70356"/>
            <a:ext cx="183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LX521.4</a:t>
            </a:r>
            <a:endParaRPr lang="de-DE" sz="4000" i="1" dirty="0"/>
          </a:p>
        </p:txBody>
      </p:sp>
    </p:spTree>
    <p:extLst>
      <p:ext uri="{BB962C8B-B14F-4D97-AF65-F5344CB8AC3E}">
        <p14:creationId xmlns:p14="http://schemas.microsoft.com/office/powerpoint/2010/main" val="39931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11" y="119469"/>
            <a:ext cx="1039158" cy="25916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3" y="109836"/>
            <a:ext cx="2530144" cy="248004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11669" y="2823526"/>
            <a:ext cx="2548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4400pro</a:t>
            </a:r>
            <a:endParaRPr lang="de-DE" sz="2400" dirty="0" smtClean="0"/>
          </a:p>
          <a:p>
            <a:pPr algn="ctr"/>
            <a:r>
              <a:rPr lang="de-DE" sz="1200" dirty="0" smtClean="0"/>
              <a:t>MASTER,  </a:t>
            </a:r>
            <a:r>
              <a:rPr lang="de-DE" sz="1200" dirty="0" err="1" smtClean="0"/>
              <a:t>drives</a:t>
            </a:r>
            <a:endParaRPr lang="de-DE" sz="1200" dirty="0" smtClean="0"/>
          </a:p>
          <a:p>
            <a:pPr algn="ctr"/>
            <a:r>
              <a:rPr lang="de-DE" sz="2400" dirty="0"/>
              <a:t>a</a:t>
            </a:r>
            <a:r>
              <a:rPr lang="de-DE" sz="2400" dirty="0" smtClean="0"/>
              <a:t>ll </a:t>
            </a:r>
            <a:r>
              <a:rPr lang="de-DE" sz="2400" dirty="0" err="1" smtClean="0"/>
              <a:t>chassis</a:t>
            </a:r>
            <a:r>
              <a:rPr lang="de-DE" sz="2400" dirty="0" smtClean="0"/>
              <a:t> </a:t>
            </a:r>
            <a:r>
              <a:rPr lang="de-DE" sz="2400" dirty="0" err="1" smtClean="0"/>
              <a:t>left</a:t>
            </a:r>
            <a:r>
              <a:rPr lang="de-DE" sz="2400" dirty="0" smtClean="0"/>
              <a:t> </a:t>
            </a:r>
            <a:r>
              <a:rPr lang="de-DE" sz="2400" dirty="0" err="1" smtClean="0"/>
              <a:t>side</a:t>
            </a:r>
            <a:endParaRPr lang="de-DE" sz="2400" dirty="0" smtClean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07" y="2151930"/>
            <a:ext cx="1018358" cy="28264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298173" y="109836"/>
            <a:ext cx="22059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LX521.4</a:t>
            </a:r>
          </a:p>
          <a:p>
            <a:pPr algn="ctr"/>
            <a:r>
              <a:rPr lang="de-DE" sz="2400" i="1" dirty="0" err="1"/>
              <a:t>s</a:t>
            </a:r>
            <a:r>
              <a:rPr lang="de-DE" sz="2400" i="1" dirty="0" err="1" smtClean="0"/>
              <a:t>etup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with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short</a:t>
            </a:r>
            <a:endParaRPr lang="de-DE" sz="2400" i="1" dirty="0" smtClean="0"/>
          </a:p>
          <a:p>
            <a:pPr algn="ctr"/>
            <a:r>
              <a:rPr lang="de-DE" sz="2400" i="1" dirty="0" smtClean="0"/>
              <a:t> </a:t>
            </a:r>
            <a:r>
              <a:rPr lang="de-DE" sz="2400" i="1" dirty="0" err="1" smtClean="0"/>
              <a:t>speaker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cables</a:t>
            </a:r>
            <a:endParaRPr lang="de-DE" sz="2400" i="1" dirty="0"/>
          </a:p>
        </p:txBody>
      </p:sp>
      <p:sp>
        <p:nvSpPr>
          <p:cNvPr id="19" name="Bogen 18"/>
          <p:cNvSpPr/>
          <p:nvPr/>
        </p:nvSpPr>
        <p:spPr>
          <a:xfrm flipH="1">
            <a:off x="1039661" y="1998134"/>
            <a:ext cx="1371649" cy="590238"/>
          </a:xfrm>
          <a:prstGeom prst="arc">
            <a:avLst>
              <a:gd name="adj1" fmla="val 16847173"/>
              <a:gd name="adj2" fmla="val 21416843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1" y="2233288"/>
            <a:ext cx="1018800" cy="281775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216117" y="2823526"/>
            <a:ext cx="2640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4400pro</a:t>
            </a:r>
            <a:endParaRPr lang="de-DE" sz="2400" dirty="0" smtClean="0"/>
          </a:p>
          <a:p>
            <a:pPr algn="ctr"/>
            <a:r>
              <a:rPr lang="de-DE" sz="1200" dirty="0" smtClean="0"/>
              <a:t>MASTER,  </a:t>
            </a:r>
            <a:r>
              <a:rPr lang="de-DE" sz="1200" dirty="0" err="1" smtClean="0"/>
              <a:t>drives</a:t>
            </a:r>
            <a:endParaRPr lang="de-DE" sz="1200" dirty="0" smtClean="0"/>
          </a:p>
          <a:p>
            <a:pPr algn="ctr"/>
            <a:r>
              <a:rPr lang="de-DE" sz="2400" dirty="0"/>
              <a:t>a</a:t>
            </a:r>
            <a:r>
              <a:rPr lang="de-DE" sz="2400" dirty="0" smtClean="0"/>
              <a:t>ll </a:t>
            </a:r>
            <a:r>
              <a:rPr lang="de-DE" sz="2400" dirty="0" err="1" smtClean="0"/>
              <a:t>chassis</a:t>
            </a:r>
            <a:r>
              <a:rPr lang="de-DE" sz="2400" dirty="0" smtClean="0"/>
              <a:t> </a:t>
            </a:r>
            <a:r>
              <a:rPr lang="de-DE" sz="2400" dirty="0" err="1" smtClean="0"/>
              <a:t>right</a:t>
            </a:r>
            <a:r>
              <a:rPr lang="de-DE" sz="2400" dirty="0" smtClean="0"/>
              <a:t> </a:t>
            </a:r>
            <a:r>
              <a:rPr lang="de-DE" sz="2400" dirty="0" err="1" smtClean="0"/>
              <a:t>side</a:t>
            </a:r>
            <a:endParaRPr lang="de-DE" sz="2400" dirty="0" smtClean="0"/>
          </a:p>
        </p:txBody>
      </p:sp>
      <p:sp>
        <p:nvSpPr>
          <p:cNvPr id="17" name="Bogen 16"/>
          <p:cNvSpPr/>
          <p:nvPr/>
        </p:nvSpPr>
        <p:spPr>
          <a:xfrm>
            <a:off x="6216118" y="1970809"/>
            <a:ext cx="1542428" cy="590238"/>
          </a:xfrm>
          <a:prstGeom prst="arc">
            <a:avLst>
              <a:gd name="adj1" fmla="val 16847173"/>
              <a:gd name="adj2" fmla="val 21416843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6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11" y="119469"/>
            <a:ext cx="1039158" cy="25916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3" y="109836"/>
            <a:ext cx="2530144" cy="248004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14513" y="2711107"/>
            <a:ext cx="25489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4400pro</a:t>
            </a:r>
          </a:p>
          <a:p>
            <a:pPr algn="ctr"/>
            <a:r>
              <a:rPr lang="de-DE" sz="2400" i="1" dirty="0" err="1" smtClean="0">
                <a:solidFill>
                  <a:schemeClr val="accent1">
                    <a:lumMod val="75000"/>
                  </a:schemeClr>
                </a:solidFill>
              </a:rPr>
              <a:t>analogue</a:t>
            </a:r>
            <a:endParaRPr lang="de-DE" sz="2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sz="1200" dirty="0" err="1" smtClean="0"/>
              <a:t>drives</a:t>
            </a:r>
            <a:endParaRPr lang="de-DE" sz="1200" dirty="0" smtClean="0"/>
          </a:p>
          <a:p>
            <a:pPr algn="ctr"/>
            <a:r>
              <a:rPr lang="de-DE" sz="2400" dirty="0"/>
              <a:t>a</a:t>
            </a:r>
            <a:r>
              <a:rPr lang="de-DE" sz="2400" dirty="0" smtClean="0"/>
              <a:t>ll </a:t>
            </a:r>
            <a:r>
              <a:rPr lang="de-DE" sz="2400" dirty="0" err="1" smtClean="0"/>
              <a:t>chassis</a:t>
            </a:r>
            <a:r>
              <a:rPr lang="de-DE" sz="2400" dirty="0" smtClean="0"/>
              <a:t> </a:t>
            </a:r>
            <a:r>
              <a:rPr lang="de-DE" sz="2400" dirty="0" err="1" smtClean="0"/>
              <a:t>left</a:t>
            </a:r>
            <a:r>
              <a:rPr lang="de-DE" sz="2400" dirty="0" smtClean="0"/>
              <a:t> </a:t>
            </a:r>
            <a:r>
              <a:rPr lang="de-DE" sz="2400" dirty="0" err="1" smtClean="0"/>
              <a:t>side</a:t>
            </a:r>
            <a:endParaRPr lang="de-DE" sz="2400" dirty="0" smtClean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07" y="2151930"/>
            <a:ext cx="1018358" cy="28264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2963912" y="109836"/>
            <a:ext cx="28745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LX521 classic</a:t>
            </a:r>
          </a:p>
          <a:p>
            <a:pPr algn="ctr"/>
            <a:r>
              <a:rPr lang="de-DE" sz="2400" i="1" dirty="0" err="1" smtClean="0"/>
              <a:t>setup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with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short</a:t>
            </a:r>
            <a:r>
              <a:rPr lang="de-DE" sz="2400" i="1" dirty="0" smtClean="0"/>
              <a:t> </a:t>
            </a:r>
          </a:p>
          <a:p>
            <a:pPr algn="ctr"/>
            <a:r>
              <a:rPr lang="de-DE" sz="2400" i="1" dirty="0" err="1"/>
              <a:t>s</a:t>
            </a:r>
            <a:r>
              <a:rPr lang="de-DE" sz="2400" i="1" dirty="0" err="1" smtClean="0"/>
              <a:t>peaker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cables</a:t>
            </a:r>
            <a:endParaRPr lang="de-DE" sz="2400" i="1" dirty="0"/>
          </a:p>
        </p:txBody>
      </p:sp>
      <p:sp>
        <p:nvSpPr>
          <p:cNvPr id="19" name="Bogen 18"/>
          <p:cNvSpPr/>
          <p:nvPr/>
        </p:nvSpPr>
        <p:spPr>
          <a:xfrm flipH="1">
            <a:off x="1039661" y="1998134"/>
            <a:ext cx="1371649" cy="590238"/>
          </a:xfrm>
          <a:prstGeom prst="arc">
            <a:avLst>
              <a:gd name="adj1" fmla="val 16847173"/>
              <a:gd name="adj2" fmla="val 21416843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1" y="2233288"/>
            <a:ext cx="1018800" cy="281775"/>
          </a:xfrm>
          <a:prstGeom prst="rect">
            <a:avLst/>
          </a:prstGeom>
        </p:spPr>
      </p:pic>
      <p:sp>
        <p:nvSpPr>
          <p:cNvPr id="17" name="Bogen 16"/>
          <p:cNvSpPr/>
          <p:nvPr/>
        </p:nvSpPr>
        <p:spPr>
          <a:xfrm>
            <a:off x="6677890" y="1970809"/>
            <a:ext cx="1080655" cy="590238"/>
          </a:xfrm>
          <a:prstGeom prst="arc">
            <a:avLst>
              <a:gd name="adj1" fmla="val 16847173"/>
              <a:gd name="adj2" fmla="val 21416843"/>
            </a:avLst>
          </a:prstGeom>
          <a:noFill/>
          <a:ln w="101600" cmpd="tri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6158311" y="2711106"/>
            <a:ext cx="2640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PowerBox 4400pro </a:t>
            </a:r>
          </a:p>
          <a:p>
            <a:pPr algn="ctr"/>
            <a:r>
              <a:rPr lang="de-DE" sz="2400" i="1" dirty="0" err="1" smtClean="0">
                <a:solidFill>
                  <a:schemeClr val="accent1">
                    <a:lumMod val="75000"/>
                  </a:schemeClr>
                </a:solidFill>
              </a:rPr>
              <a:t>analogue</a:t>
            </a:r>
            <a:endParaRPr lang="de-DE" sz="2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sz="1200" dirty="0" err="1" smtClean="0"/>
              <a:t>drives</a:t>
            </a:r>
            <a:endParaRPr lang="de-DE" sz="1200" dirty="0" smtClean="0"/>
          </a:p>
          <a:p>
            <a:pPr algn="ctr"/>
            <a:r>
              <a:rPr lang="de-DE" sz="2400" dirty="0"/>
              <a:t>a</a:t>
            </a:r>
            <a:r>
              <a:rPr lang="de-DE" sz="2400" dirty="0" smtClean="0"/>
              <a:t>ll </a:t>
            </a:r>
            <a:r>
              <a:rPr lang="de-DE" sz="2400" dirty="0" err="1" smtClean="0"/>
              <a:t>chassis</a:t>
            </a:r>
            <a:r>
              <a:rPr lang="de-DE" sz="2400" dirty="0" smtClean="0"/>
              <a:t> </a:t>
            </a:r>
            <a:r>
              <a:rPr lang="de-DE" sz="2400" dirty="0" err="1" smtClean="0"/>
              <a:t>right</a:t>
            </a:r>
            <a:r>
              <a:rPr lang="de-DE" sz="2400" dirty="0" smtClean="0"/>
              <a:t> </a:t>
            </a:r>
            <a:r>
              <a:rPr lang="de-DE" sz="2400" dirty="0" err="1" smtClean="0"/>
              <a:t>side</a:t>
            </a:r>
            <a:endParaRPr lang="de-DE" sz="2400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65" y="2157802"/>
            <a:ext cx="1018800" cy="2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Brenner</dc:creator>
  <cp:lastModifiedBy>Frank Brenner</cp:lastModifiedBy>
  <cp:revision>17</cp:revision>
  <dcterms:created xsi:type="dcterms:W3CDTF">2015-09-29T05:27:23Z</dcterms:created>
  <dcterms:modified xsi:type="dcterms:W3CDTF">2015-09-29T14:20:03Z</dcterms:modified>
</cp:coreProperties>
</file>