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High Speed Rail Networks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: Anwesh Mohanty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4213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61134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Wisp</vt:lpstr>
      <vt:lpstr>High Speed Rail Networks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Speed Rail Networks</dc:title>
  <dc:creator>Anwesh Mohanty</dc:creator>
  <cp:lastModifiedBy>Anwesh Mohanty</cp:lastModifiedBy>
  <cp:revision>1</cp:revision>
  <dcterms:created xsi:type="dcterms:W3CDTF">2016-09-23T12:31:54Z</dcterms:created>
  <dcterms:modified xsi:type="dcterms:W3CDTF">2016-09-23T13:09:08Z</dcterms:modified>
</cp:coreProperties>
</file>