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на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Для продажи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06824" y="4141400"/>
            <a:ext cx="8122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ИТМО Р4150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 С.Н.</a:t>
            </a:r>
            <a:endParaRPr sz="3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Возжаева М.В.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737649" y="4707027"/>
            <a:ext cx="370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22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Начните использовать уже сегодня!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hlinkClick r:id="rId3" tooltip="http://127.0.0.1:5000/"/>
              </a:rPr>
              <a:t>http://127.0.0.1:5000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📱 Доступно с любых устройств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Без скрытых комиссий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Контакты для партнерства:</a:t>
            </a:r>
            <a:b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📞 +7 (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994</a:t>
            </a: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006-06-07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онлайн-сервиса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В приложении должно быть: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каталога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комплектации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способа оплаты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70422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Ограниченный выбор моделей в дилерских центрах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Необходимость личного посещения салонов для оформления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Непрозрачность комплектаций и цен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Потеря клиентов из-за сложного процесса покупки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Наше решение: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Единая цифровая платформа для полного цикла выбора и покупки авто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3B76291-1AF2-41F8-B299-98AC7687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Проблема рынка и Вызовы, которые мы решаем: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кого это создано?</a:t>
            </a:r>
            <a:endParaRPr lang="ru-RU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99EE75A-68B3-4045-8249-9BD8BF10E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71872"/>
              </p:ext>
            </p:extLst>
          </p:nvPr>
        </p:nvGraphicFramePr>
        <p:xfrm>
          <a:off x="457200" y="1689403"/>
          <a:ext cx="8229600" cy="2712720"/>
        </p:xfrm>
        <a:graphic>
          <a:graphicData uri="http://schemas.openxmlformats.org/drawingml/2006/table">
            <a:tbl>
              <a:tblPr/>
              <a:tblGrid>
                <a:gridCol w="3250276">
                  <a:extLst>
                    <a:ext uri="{9D8B030D-6E8A-4147-A177-3AD203B41FA5}">
                      <a16:colId xmlns:a16="http://schemas.microsoft.com/office/drawing/2014/main" val="3521527874"/>
                    </a:ext>
                  </a:extLst>
                </a:gridCol>
                <a:gridCol w="4979324">
                  <a:extLst>
                    <a:ext uri="{9D8B030D-6E8A-4147-A177-3AD203B41FA5}">
                      <a16:colId xmlns:a16="http://schemas.microsoft.com/office/drawing/2014/main" val="200969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</a:rPr>
                        <a:t>Группа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</a:rPr>
                        <a:t>Потребности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44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🧑‍💼 Занятые профессионалы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"Хочу купить авто за 15 минут без походов в салон"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729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🚗 Автолюбители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"Интересно настроить машину под себя"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20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🏢 Дилеры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"Нужен инструмент для увеличения онлайн-продаж"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49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🏭 Производители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"Требуется канал прямых продаж с обратной связью"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777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Ключевые возможности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54079" y="1600200"/>
            <a:ext cx="367234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📚 Умный каталог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360° просмотр моделей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технических характеристик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Фильтры по цене, типу кузова, двигателю</a:t>
            </a:r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E2503E6F-0154-4B3D-B529-8B2912F99F93}"/>
              </a:ext>
            </a:extLst>
          </p:cNvPr>
          <p:cNvSpPr txBox="1">
            <a:spLocks/>
          </p:cNvSpPr>
          <p:nvPr/>
        </p:nvSpPr>
        <p:spPr>
          <a:xfrm>
            <a:off x="2305664" y="3723968"/>
            <a:ext cx="367234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ru-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2. 🛠️ Интерактивный конфигуратор</a:t>
            </a: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endParaRPr lang="ru-RU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r>
              <a:rPr lang="ru-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Выбор из 10+ цветов кузова</a:t>
            </a: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endParaRPr lang="ru-RU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r>
              <a:rPr lang="ru-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Добавление премиум-опций (климат-контроль, мультимедиа)</a:t>
            </a: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endParaRPr lang="ru-RU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r>
              <a:rPr lang="ru-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Мгновенный пересчет цены</a:t>
            </a: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endParaRPr lang="ru-RU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1FFDBD5A-2A3A-43C2-AE2F-BAD852BAE798}"/>
              </a:ext>
            </a:extLst>
          </p:cNvPr>
          <p:cNvSpPr txBox="1">
            <a:spLocks/>
          </p:cNvSpPr>
          <p:nvPr/>
        </p:nvSpPr>
        <p:spPr>
          <a:xfrm>
            <a:off x="5471652" y="1278424"/>
            <a:ext cx="367234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3200"/>
              <a:buNone/>
            </a:pPr>
            <a:endParaRPr lang="ru-RU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ru-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3. 🚀 Быстрое оформление</a:t>
            </a: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endParaRPr lang="ru-RU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r>
              <a:rPr lang="ru-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Заполнение данных в 1 клик из профиля</a:t>
            </a: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endParaRPr lang="ru-RU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r>
              <a:rPr lang="ru-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Выбор способа оплаты (онлайн/кредит)</a:t>
            </a: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endParaRPr lang="ru-RU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Bef>
                <a:spcPts val="0"/>
              </a:spcBef>
              <a:buSzPts val="3200"/>
              <a:buFont typeface="Times New Roman"/>
              <a:buChar char="•"/>
            </a:pPr>
            <a:r>
              <a:rPr lang="ru-RU" sz="1600" b="1" dirty="0">
                <a:latin typeface="Times New Roman"/>
                <a:ea typeface="Times New Roman"/>
                <a:cs typeface="Times New Roman"/>
                <a:sym typeface="Times New Roman"/>
              </a:rPr>
              <a:t>Мгновенное подтверждение на </a:t>
            </a:r>
            <a:r>
              <a:rPr lang="ru-RU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endParaRPr lang="ru-RU"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Технологии разработки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08A657-C924-4EEE-9AC7-DC86D6F5A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54" y="1600200"/>
            <a:ext cx="2869001" cy="4525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Преимущества для покупателей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Экономия времени на оформлении документов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Прозрачное ценообразование без скрытых платежей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купить авто в любое время из дома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Легкое изменение конфигурации перед заказом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Электронный договор и пошаговый статус заказа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Бизнес-выгоды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+40% к онлайн-продажам в первый квартал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-20% расходов на содержание салонов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о популярных опциях для планирования производства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endParaRPr lang="ru-RU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Дорожная карта платформы:</a:t>
            </a: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Q3 2025: Мобильное приложение</a:t>
            </a: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ru-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Q4 2025: Система трекинга доставки авто</a:t>
            </a: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ru-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Q1 2026: Интеграция с госуслугами для оформления ПТС</a:t>
            </a: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endParaRPr lang="ru-RU"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Q2 2026: Виртуальный тест-драйв в AR</a:t>
            </a:r>
            <a:endParaRPr lang="ru-RU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321</Words>
  <Application>Microsoft Office PowerPoint</Application>
  <PresentationFormat>Экран (4:3)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Веб-приложение на Flask</vt:lpstr>
      <vt:lpstr>Цель проекта</vt:lpstr>
      <vt:lpstr>Проблема рынка и Вызовы, которые мы решаем:</vt:lpstr>
      <vt:lpstr>Для кого это создано?</vt:lpstr>
      <vt:lpstr>Ключевые возможности</vt:lpstr>
      <vt:lpstr>Технологии разработки</vt:lpstr>
      <vt:lpstr>Преимущества для покупателей</vt:lpstr>
      <vt:lpstr>Бизнес-выгоды</vt:lpstr>
      <vt:lpstr>Дорожная карта платформы:</vt:lpstr>
      <vt:lpstr>Начните использовать уже сегодня! http://127.0.0.1:5000 📱 Доступно с любых устройств ✅ Без скрытых комиссий Контакты для партнерства: 📞 +7 (994) 006-06-07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на Flask</dc:title>
  <cp:lastModifiedBy>Vozzhaev Semyon Nikolaevich</cp:lastModifiedBy>
  <cp:revision>3</cp:revision>
  <dcterms:modified xsi:type="dcterms:W3CDTF">2025-06-05T13:58:30Z</dcterms:modified>
</cp:coreProperties>
</file>