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8fda605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58fda60502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Веб-приложение на Flask</a:t>
            </a:r>
            <a:endParaRPr/>
          </a:p>
        </p:txBody>
      </p:sp>
      <p:sp>
        <p:nvSpPr>
          <p:cNvPr id="85" name="Google Shape;85;p13"/>
          <p:cNvSpPr txBox="1"/>
          <p:nvPr>
            <p:ph idx="1" type="body"/>
          </p:nvPr>
        </p:nvSpPr>
        <p:spPr>
          <a:xfrm>
            <a:off x="457200" y="1600201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Для продажи автомобилей из южнокорейских комплектующих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906824" y="4141400"/>
            <a:ext cx="8122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ИТМО Р4150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Возжаев С.Н.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Возжаева М.В.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589051" y="5712377"/>
            <a:ext cx="3702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Применяемые решения и технологии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- Backend: Flask (Python)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- ORM: SQLAlchemy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- База данных: SQLite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- Email-сервис: Flask-Mail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- Frontend: HTML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28475" y="37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Как решались задачи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56150" y="917975"/>
            <a:ext cx="84666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Старт проекта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структуру папок (шаблоны, стили, база данных)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Выбрали технологии: Python + Flask для сервера, SQLite для хранения данных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Настройка окружения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Установили виртуальное окружение (чтобы изолировать зависимости)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библиотеки: авторизация, работа с формами, отправка почты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База данных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таблицы: пользователи, автомобили, заказы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Настроили связи: один пользователь → много заказов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Авторизация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Реализовали регистрацию с проверкой email и телефона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вход через логин/пароль и выход из системы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Каталог автомобилей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Сделали страницу с фото и характеристиками авто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фильтры (цена, тип кузова)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Конфигуратор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Реализовали выбор цвета и дополнительных опций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Настроили расчет итоговой цены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Оформление заказа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Создали форму с адресом доставки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— Добавили подтверждение заказа по email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428475" y="376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С какими проблемами мы сталкивались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09975" y="1485300"/>
            <a:ext cx="8466600" cy="46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Циклические импорты в Flask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Происходили ошибки запуска.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Решили использовали Blueprint для маршрутов.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2. Ошибки при создании базы данных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SQLite-файл не создавался автоматически при первом запуске.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Добавили проверку существования БД и скрипт инициализации.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 3. 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Отправка email-подтверждений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Письма не отправлялись из-за неправильных настроек SMTP.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Настроивали Flask-Mail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b="1" lang="ru-RU" sz="1400">
                <a:latin typeface="Times New Roman"/>
                <a:ea typeface="Times New Roman"/>
                <a:cs typeface="Times New Roman"/>
                <a:sym typeface="Times New Roman"/>
              </a:rPr>
              <a:t>Валидация пользовательских данных  </a:t>
            </a:r>
            <a:endParaRPr b="1"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Некорректный ввод телефона/email ломал формы.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400">
                <a:latin typeface="Times New Roman"/>
                <a:ea typeface="Times New Roman"/>
                <a:cs typeface="Times New Roman"/>
                <a:sym typeface="Times New Roman"/>
              </a:rPr>
              <a:t>Реализовали проверку на стороне сервера и клиента через WTForms.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Будущие </a:t>
            </a: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сложности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Масштабирование архитектуры 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Интеграция платёжных сервисов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Защита данных пользователей и безопасность форм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/>
              <a:t>Что мы хотим добавить в дальнейшем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Улучшение личного кабинета пользователя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Улучшение конфигуратора автомобиля</a:t>
            </a:r>
            <a:endParaRPr sz="1800"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ru-RU" sz="1800"/>
              <a:t>Улучшение способов оплаты</a:t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Админ-панель для управления заказами и автопарком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Поддержка загрузки документов</a:t>
            </a:r>
            <a:endParaRPr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ru-RU" sz="1800"/>
              <a:t>Интеграция с логистическими службами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 проекта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Создание онлайн-сервиса</a:t>
            </a:r>
            <a:endParaRPr/>
          </a:p>
          <a:p>
            <a:pPr indent="0" lvl="0" marL="3429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В приложении должно быть: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Просмотр каталога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Настройка комплектации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Оформление заказа</a:t>
            </a:r>
            <a:endParaRPr/>
          </a:p>
          <a:p>
            <a:pPr indent="-342900" lvl="0" marL="34290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способа оплаты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Архитектура приложения (Flask)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Backend: Python + Flask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БД: SQLite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Frontend: HTML, JS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Email-сервис: SMTP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Функциональные модули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Управление пользователями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Каталог автомобилей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Конфигуратор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Оформление заказа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пользователями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Регистрация: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Имя, email, телефон, пароль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Валидация email и телефона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Авторизация: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Email/телефон + пароль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Восстановление пароля через email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Каталог автомобилей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Отображение моделей: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Фото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Название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Базовая цена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Характеристики: двигатель, кузов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Конфигуратор автомобиля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опций: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Цвет кузова (5–10)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Климат-контроль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Мультимедиа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Автоматический расчет цены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Оформление заказа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Контактные данные из профиля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Выбор оплаты: наличные / кредит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Адрес доставки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 с подтверждением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MVP: Минимально жизнеспособный продукт</a:t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ru-RU" sz="1800"/>
              <a:t>Цель MVP:</a:t>
            </a:r>
            <a:endParaRPr b="1"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- Проверить ключевые функции онлайн-продажи авто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- Получить обратную связь от пользователей</a:t>
            </a:r>
            <a:endParaRPr/>
          </a:p>
          <a:p>
            <a:pPr indent="-2286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ru-RU" sz="1800"/>
              <a:t>Основные задачи:</a:t>
            </a:r>
            <a:endParaRPr b="1"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1. Регистрация и авторизация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2. Просмотр каталога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3. Настройка автомобиля</a:t>
            </a:r>
            <a:endParaRPr/>
          </a:p>
          <a:p>
            <a:pPr indent="0" lvl="0" marL="3429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ru-RU" sz="1800"/>
              <a:t>4. Оформление заказа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