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Веб-приложение на Flask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Для продажи автомобилей из южнокорейских комплектующих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ИТМО Р4150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Возжаев С.Н.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Возжаева М.В.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89051" y="571237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Применяемые решения и технологии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Backend: Flask (Python)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ORM: SQLAlchemy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База данных: SQLite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Email-сервис: Flask-Mail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Frontend: HTML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решались задачи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56150" y="917975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Старт проекта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структуру папок (шаблоны, стили, база данных)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Выбрали технологии: Python + Flask для сервера, SQLite для хранения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Настройка окружения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Установили виртуальное окружение (чтобы изолировать зависимости)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библиотеки: авторизация, работа с формами, отправка почты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База данных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таблицы: пользователи, автомобили, заказы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связи: один пользователь → много заказов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Авторизация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регистрацию с проверкой email и телефона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вход через логин/пароль и выход из системы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Сделали страницу с фото и характеристиками авто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фильтры (цена, тип кузова)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Конфигуратор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выбор цвета и дополнительных опций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расчет итоговой цены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форму с адресом доставки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подтверждение заказа по email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Будущие </a:t>
            </a: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сложности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Масштабирование архитектуры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Интеграция платёжных сервисов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Защита данных пользователей и безопасность форм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Что мы хотим добавить в дальнейшем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Улучшение личного кабинета пользователя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Улучшение конфигуратора автомобиля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Улучшение способов оплаты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Админ-панель для управления заказами и автопарком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Поддержка загрузки документов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Интеграция с логистическими службами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онлайн-сервиса</a:t>
            </a:r>
            <a:endParaRPr/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приложении должно быть: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 каталога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комплектации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способа оплаты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приложения (Flask)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Python + Flask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БД: SQLite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HTML, 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Email-сервис: SMTP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Функциональные модули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Управление пользователями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Каталог автомобилей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Конфигуратор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Оформление заказа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пользователями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Регистрация: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Имя, email, телефон, пароль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Валидация email и телефона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Авторизация: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Email/телефон + пароль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Восстановление пароля через email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Каталог автомобилей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Отображение моделей: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Фото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Базовая цена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Характеристики: двигатель, кузов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Конфигуратор автомобиля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опций: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Цвет кузова (5–10)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Климат-контроль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Мультимедиа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Автоматический расчет цены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Контактные данные из профиля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оплаты: наличные / кредит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доставки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с подтверждением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MVP: Минимально жизнеспособный продукт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/>
              <a:t>Цель MVP:</a:t>
            </a:r>
            <a:endParaRPr b="1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- Проверить ключевые функции онлайн-продажи авто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- Получить обратную связь от пользователей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/>
              <a:t>Основные задачи:</a:t>
            </a:r>
            <a:endParaRPr b="1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1. Регистрация и авторизация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2. Просмотр каталога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3. Настройка автомобиля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4. Оформление заказа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