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Веб-приложение на Flask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Для продажи автомобилей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906824" y="4141400"/>
            <a:ext cx="8122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ИТМО Р4150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Возжаев С.Н.</a:t>
            </a:r>
            <a:endParaRPr sz="32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Возжаева М.В.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-737649" y="4707027"/>
            <a:ext cx="3702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22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Начните использовать уже сегодня!</a:t>
            </a:r>
            <a:b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🌐 www.ruskorea-auto.ru</a:t>
            </a:r>
            <a:b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📱 Доступно с любых устройств</a:t>
            </a:r>
            <a:b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✅ Без скрытых комиссий</a:t>
            </a:r>
            <a:b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Контакты для партнерства:</a:t>
            </a:r>
            <a:b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✉️ partners@ruskorea-auto.ru</a:t>
            </a:r>
            <a:b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📞 +7 (495) 123-45-67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проекта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онлайн-сервиса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В приложении должно быть: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Просмотр каталога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Настройка комплектации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Оформление заказа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способа оплаты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70422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Ограниченный выбор моделей в дилерских центрах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Необходимость личного посещения салонов для оформления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Непрозрачность комплектаций и цен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Потеря клиентов из-за сложного процесса покупки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lang="ru-RU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>Наше решение: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>Единая цифровая платформа для полного цикла выбора и покупки авто</a:t>
            </a: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3B76291-1AF2-41F8-B299-98AC7687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Проблема рынка и Вызовы, которые мы решаем: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кого это создано?</a:t>
            </a:r>
            <a:endParaRPr lang="ru-RU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499EE75A-68B3-4045-8249-9BD8BF10E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56616"/>
              </p:ext>
            </p:extLst>
          </p:nvPr>
        </p:nvGraphicFramePr>
        <p:xfrm>
          <a:off x="457200" y="1689403"/>
          <a:ext cx="8229600" cy="1828800"/>
        </p:xfrm>
        <a:graphic>
          <a:graphicData uri="http://schemas.openxmlformats.org/drawingml/2006/table">
            <a:tbl>
              <a:tblPr/>
              <a:tblGrid>
                <a:gridCol w="3250276">
                  <a:extLst>
                    <a:ext uri="{9D8B030D-6E8A-4147-A177-3AD203B41FA5}">
                      <a16:colId xmlns:a16="http://schemas.microsoft.com/office/drawing/2014/main" val="3521527874"/>
                    </a:ext>
                  </a:extLst>
                </a:gridCol>
                <a:gridCol w="4979324">
                  <a:extLst>
                    <a:ext uri="{9D8B030D-6E8A-4147-A177-3AD203B41FA5}">
                      <a16:colId xmlns:a16="http://schemas.microsoft.com/office/drawing/2014/main" val="20096953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Группа</a:t>
                      </a: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Потребности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442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🧑‍💼 Занятые профессионалы</a:t>
                      </a: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"Хочу купить авто за 15 минут без походов в салон"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729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🚗 Автолюбители</a:t>
                      </a: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"Интересно настроить машину под себя"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202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🏢 Дилеры</a:t>
                      </a: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"Нужен инструмент для увеличения онлайн-продаж"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496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🏭 Производители</a:t>
                      </a: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"Требуется канал прямых продаж с обратной связью"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07779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Ключевые возможности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📚 Умный каталог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lang="ru-RU"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360° просмотр моделей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lang="ru-RU"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технических характеристик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lang="ru-RU"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Фильтры по цене, типу кузова, двигателю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lang="ru-RU"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🛠️ Интерактивный конфигуратор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lang="ru-RU"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из 10+ цветов кузова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lang="ru-RU"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премиум-опций (климат-контроль, мультимедиа)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lang="ru-RU"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Мгновенный пересчет цены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lang="ru-RU"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🚀 Быстрое оформление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lang="ru-RU"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Заполнение данных в 1 клик из профиля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lang="ru-RU"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способа оплаты (онлайн/кредит)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lang="ru-RU"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Мгновенное подтверждение на </a:t>
            </a:r>
            <a:r>
              <a:rPr lang="ru-RU" sz="3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Технологии разработки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08A657-C924-4EEE-9AC7-DC86D6F5A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854" y="1600200"/>
            <a:ext cx="2869001" cy="45259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Преимущества для покупателей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Экономия времени на оформлении документов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lang="ru-RU"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Прозрачное ценообразование без скрытых платежей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lang="ru-RU"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Возможность купить авто в любое время из дома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lang="ru-RU"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Легкое изменение конфигурации перед заказом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lang="ru-RU"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Электронный договор и пошаговый статус заказа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Бизнес-выгоды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+40% к онлайн-продажам в первый квартал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lang="ru-RU"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-20% расходов на содержание салонов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lang="ru-RU"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Данные о популярных опциях для планирования производства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lang="ru-RU"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Дорожная карта платформы:</a:t>
            </a:r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 b="1" dirty="0">
                <a:latin typeface="Times New Roman"/>
                <a:ea typeface="Times New Roman"/>
                <a:cs typeface="Times New Roman"/>
                <a:sym typeface="Times New Roman"/>
              </a:rPr>
              <a:t>Q3 2025: Мобильное приложение</a:t>
            </a:r>
          </a:p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endParaRPr lang="ru-RU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 b="1" dirty="0">
                <a:latin typeface="Times New Roman"/>
                <a:ea typeface="Times New Roman"/>
                <a:cs typeface="Times New Roman"/>
                <a:sym typeface="Times New Roman"/>
              </a:rPr>
              <a:t>Q4 2025: Система трекинга доставки авто</a:t>
            </a:r>
          </a:p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endParaRPr lang="ru-RU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 b="1" dirty="0">
                <a:latin typeface="Times New Roman"/>
                <a:ea typeface="Times New Roman"/>
                <a:cs typeface="Times New Roman"/>
                <a:sym typeface="Times New Roman"/>
              </a:rPr>
              <a:t>Q1 2026: Интеграция с госуслугами для оформления ПТС</a:t>
            </a:r>
          </a:p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endParaRPr lang="ru-RU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 b="1" dirty="0">
                <a:latin typeface="Times New Roman"/>
                <a:ea typeface="Times New Roman"/>
                <a:cs typeface="Times New Roman"/>
                <a:sym typeface="Times New Roman"/>
              </a:rPr>
              <a:t>Q2 2026: Виртуальный тест-драйв в AR</a:t>
            </a:r>
            <a:endParaRPr lang="ru-RU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330</Words>
  <Application>Microsoft Office PowerPoint</Application>
  <PresentationFormat>Экран (4:3)</PresentationFormat>
  <Paragraphs>82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Веб-приложение на Flask</vt:lpstr>
      <vt:lpstr>Цель проекта</vt:lpstr>
      <vt:lpstr>Проблема рынка и Вызовы, которые мы решаем:</vt:lpstr>
      <vt:lpstr>Для кого это создано?</vt:lpstr>
      <vt:lpstr>Ключевые возможности</vt:lpstr>
      <vt:lpstr>Технологии разработки</vt:lpstr>
      <vt:lpstr>Преимущества для покупателей</vt:lpstr>
      <vt:lpstr>Бизнес-выгоды</vt:lpstr>
      <vt:lpstr>Дорожная карта платформы:</vt:lpstr>
      <vt:lpstr>Начните использовать уже сегодня! 🌐 www.ruskorea-auto.ru 📱 Доступно с любых устройств ✅ Без скрытых комиссий Контакты для партнерства: ✉️ partners@ruskorea-auto.ru 📞 +7 (495) 123-45-67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на Flask</dc:title>
  <cp:lastModifiedBy>Semen</cp:lastModifiedBy>
  <cp:revision>2</cp:revision>
  <dcterms:modified xsi:type="dcterms:W3CDTF">2025-06-04T13:25:06Z</dcterms:modified>
</cp:coreProperties>
</file>