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8fda6050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358fda60502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Веб-приложение на Flask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457200" y="1600201"/>
            <a:ext cx="8229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Для продажи автомобилей из южнокорейских комплектующих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906824" y="4141400"/>
            <a:ext cx="81222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ИТМО Р4150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ru-RU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Возжаев С.Н.</a:t>
            </a:r>
            <a:endParaRPr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Возжаева М.В.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-737649" y="4707027"/>
            <a:ext cx="3702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Применяемые решения и технологии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Backend: Flask (Python)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ORM: SQLAlchemy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База данных: SQLite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Email-сервис: Flask-Mail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Frontend: HTML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428475" y="376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Как решались задачи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256150" y="917975"/>
            <a:ext cx="8466600" cy="46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b="1" lang="ru-RU" sz="1400">
                <a:latin typeface="Times New Roman"/>
                <a:ea typeface="Times New Roman"/>
                <a:cs typeface="Times New Roman"/>
                <a:sym typeface="Times New Roman"/>
              </a:rPr>
              <a:t>Старт проекта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— Создали структуру папок (шаблоны, стили, база данных)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— Выбрали технологии: Python + Flask для сервера, SQLite для хранения данных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Настройка окружения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— Установили виртуальное окружение (чтобы изолировать зависимости)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— Добавили библиотеки: авторизация, работа с формами, отправка почты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b="1" lang="ru-RU" sz="1400">
                <a:latin typeface="Times New Roman"/>
                <a:ea typeface="Times New Roman"/>
                <a:cs typeface="Times New Roman"/>
                <a:sym typeface="Times New Roman"/>
              </a:rPr>
              <a:t>База данных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— Создали таблицы: пользователи, автомобили, заказы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— Настроили связи: один пользователь → много заказов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b="1" lang="ru-RU" sz="1400">
                <a:latin typeface="Times New Roman"/>
                <a:ea typeface="Times New Roman"/>
                <a:cs typeface="Times New Roman"/>
                <a:sym typeface="Times New Roman"/>
              </a:rPr>
              <a:t>Авторизация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— Реализовали регистрацию с проверкой email и телефона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— Добавили вход через логин/пароль и выход из системы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b="1" lang="ru-RU" sz="1400">
                <a:latin typeface="Times New Roman"/>
                <a:ea typeface="Times New Roman"/>
                <a:cs typeface="Times New Roman"/>
                <a:sym typeface="Times New Roman"/>
              </a:rPr>
              <a:t>Каталог автомобилей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— Сделали страницу с фото и характеристиками авто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— Добавили фильтры (цена, тип кузова)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b="1" lang="ru-RU" sz="1400">
                <a:latin typeface="Times New Roman"/>
                <a:ea typeface="Times New Roman"/>
                <a:cs typeface="Times New Roman"/>
                <a:sym typeface="Times New Roman"/>
              </a:rPr>
              <a:t>Конфигуратор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— Реализовали выбор цвета и дополнительных опций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— Настроили расчет итоговой цены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b="1" lang="ru-RU" sz="1400">
                <a:latin typeface="Times New Roman"/>
                <a:ea typeface="Times New Roman"/>
                <a:cs typeface="Times New Roman"/>
                <a:sym typeface="Times New Roman"/>
              </a:rPr>
              <a:t>Оформление заказа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— Создали форму с адресом доставки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— Добавили подтверждение заказа по email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428475" y="376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С какими проблемами мы сталкивались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09975" y="1485300"/>
            <a:ext cx="8466600" cy="46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b="1" lang="ru-RU" sz="1400">
                <a:latin typeface="Times New Roman"/>
                <a:ea typeface="Times New Roman"/>
                <a:cs typeface="Times New Roman"/>
                <a:sym typeface="Times New Roman"/>
              </a:rPr>
              <a:t>Циклические импорты в Flask  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Происходили ошибки запуска. 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Решили использовали Blueprint для маршрутов.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ru-RU" sz="1400">
                <a:latin typeface="Times New Roman"/>
                <a:ea typeface="Times New Roman"/>
                <a:cs typeface="Times New Roman"/>
                <a:sym typeface="Times New Roman"/>
              </a:rPr>
              <a:t>2. Ошибки при создании базы данных  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SQLite-файл не создавался автоматически при первом запуске. 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Добавили проверку существования БД и скрипт инициализации.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 3. </a:t>
            </a:r>
            <a:r>
              <a:rPr b="1" lang="ru-RU" sz="1400">
                <a:latin typeface="Times New Roman"/>
                <a:ea typeface="Times New Roman"/>
                <a:cs typeface="Times New Roman"/>
                <a:sym typeface="Times New Roman"/>
              </a:rPr>
              <a:t>Отправка email-подтверждений  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Письма не отправлялись из-за неправильных настроек SMTP. 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Настраивали</a:t>
            </a: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 Flask-Mail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4. </a:t>
            </a:r>
            <a:r>
              <a:rPr b="1" lang="ru-RU" sz="1400">
                <a:latin typeface="Times New Roman"/>
                <a:ea typeface="Times New Roman"/>
                <a:cs typeface="Times New Roman"/>
                <a:sym typeface="Times New Roman"/>
              </a:rPr>
              <a:t>Валидация пользовательских данных  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Некорректный ввод телефона/email ломал формы. 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Реализовали проверку на стороне сервера и клиента через WTForms.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Будущие </a:t>
            </a:r>
            <a:r>
              <a:rPr lang="ru-RU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сложности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Масштабирование архитектуры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Интеграция платёжных сервисов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Защита данных пользователей и безопасность форм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Что мы хотим добавить в дальнейшем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Улучшение личного кабинета пользователя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342900" rtl="0" algn="l"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•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Улучшение конфигуратора автомобиля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342900" rtl="0" algn="l"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•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Улучшение способов оплаты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Админ-панель для управления заказами и автопарком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Поддержка загрузки документов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Интеграция с логистическими службами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 проекта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Создание онлайн-сервиса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В приложении должно быть: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Просмотр каталога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Настройка комплектации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Оформление заказа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Выбор способа оплаты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Архитектура приложения (Flask)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Backend: Python + Flask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БД: SQLite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Frontend: HTML, 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CSS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Email-сервис: SMTP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Функциональные </a:t>
            </a:r>
            <a:r>
              <a:rPr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модули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Управление пользователями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Каталог автомобилей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Конфигуратор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Оформление заказа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Управление пользователями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1"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Регистрация: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Имя, email, телефон, пароль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Валидация email и телефона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1"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Авторизация: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Email/телефон + пароль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Восстановление пароля через email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Каталог автомобилей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Отображение моделей: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Фото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Название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Базовая цена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Характеристики: двигатель, кузов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Конфигуратор автомобиля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Выбор опций: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Цвет кузова (5–10)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Климат-контроль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Мультимедиа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Автоматический расчет цены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Оформление заказа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Контактные данные из профиля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Выбор оплаты: наличные / кредит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Адрес доставки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Email с подтверждением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MVP: Минимально жизнеспособный продукт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lang="ru-RU" sz="2400">
                <a:latin typeface="Times New Roman"/>
                <a:ea typeface="Times New Roman"/>
                <a:cs typeface="Times New Roman"/>
                <a:sym typeface="Times New Roman"/>
              </a:rPr>
              <a:t>Цель MVP: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- Проверить ключевые функции онлайн-продажи авто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- Получить обратную связь от пользователей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lang="ru-RU" sz="2400">
                <a:latin typeface="Times New Roman"/>
                <a:ea typeface="Times New Roman"/>
                <a:cs typeface="Times New Roman"/>
                <a:sym typeface="Times New Roman"/>
              </a:rPr>
              <a:t>Основные задачи: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1. Регистрация и авторизация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2. Просмотр каталога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3. Настройка автомобиля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4. Оформление заказа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