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8fda60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8fda605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на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продажи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ИТМО Р4150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 С.Н.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Возжаева М.В.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737649" y="470702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решения и технологии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Backend: Flask 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ORM: SQLAlchemy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База данных: SQLite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Email-сервис: Flask-Mail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Frontend: 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решались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 какими проблемами мы сталкивались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09975" y="1485300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Циклические импорты в Flask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Происходили ошибки запуска.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Решили использовали Blueprint для маршрутов.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2. Ошибки при создании базы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SQLite-файл не создавался автоматически при первом запуске.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Добавили проверку существования БД и скрипт инициализации.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Отправка email-подтверждений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Письма не отправлялись из-за неправильных настроек SMTP.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Настраивали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Flask-Mail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Валидация пользовательских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Некорректный ввод телефона/email ломал формы.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Реализовали проверку на стороне сервера и клиента через WTForms.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Будущие </a:t>
            </a: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Масштабирование архитектуры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платёжных сервисов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Защита данных пользователей и безопасность форм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Что мы хотим добавить в дальнейшем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личного кабинета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конфигуратора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способов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Админ-панель для управления заказами и автопарком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загрузки документов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с логистическими службами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онлайн-сервиса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 приложении должно быть: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каталога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комплектации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(Flask)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Python +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БД: SQLite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HTML,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Email-сервис: SMTP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Конфигуратор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Регистрация: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Имя, email, телефон,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 email и телефона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Email/телефон +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Восстановление пароля через email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Отображение моделей: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цена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Характеристики: двигатель, кузов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Конфигуратор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опций: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 кузова (5–10)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Климат-контроль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Мультимедиа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расчет 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Контактные данные из профиля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оплаты: наличные / кредит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 доставки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с подтверждением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MVP: Минимально жизнеспособный продукт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 MVP: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Проверить ключевые функции онлайн-продажи авто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Получить обратную связь от пользователей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1. Регистрация и авторизация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 Просмотр каталога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Настройка автомобиля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