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118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Веб-приложение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Flask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продажи</a:t>
            </a:r>
            <a:r>
              <a:rPr dirty="0"/>
              <a:t> </a:t>
            </a:r>
            <a:r>
              <a:rPr dirty="0" err="1"/>
              <a:t>автомобилей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южнокорейских</a:t>
            </a:r>
            <a:r>
              <a:rPr dirty="0"/>
              <a:t> </a:t>
            </a:r>
            <a:r>
              <a:rPr dirty="0" err="1"/>
              <a:t>комплектующих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4A1A7-C2CA-4E32-BE15-6094C0016F2D}"/>
              </a:ext>
            </a:extLst>
          </p:cNvPr>
          <p:cNvSpPr txBox="1"/>
          <p:nvPr/>
        </p:nvSpPr>
        <p:spPr>
          <a:xfrm>
            <a:off x="964276" y="4995949"/>
            <a:ext cx="32955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err="1"/>
              <a:t>Возжаев</a:t>
            </a:r>
            <a:r>
              <a:rPr lang="ru-RU" sz="4400" dirty="0"/>
              <a:t> С.Н.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86BD72-CECF-429E-9F4E-B42654C523C8}"/>
              </a:ext>
            </a:extLst>
          </p:cNvPr>
          <p:cNvSpPr txBox="1"/>
          <p:nvPr/>
        </p:nvSpPr>
        <p:spPr>
          <a:xfrm>
            <a:off x="964276" y="5680477"/>
            <a:ext cx="37026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err="1"/>
              <a:t>Возжаева</a:t>
            </a:r>
            <a:r>
              <a:rPr lang="ru-RU" sz="4400" dirty="0"/>
              <a:t> М.В.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Сценарий: Настройка комплектации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Актор: Пользователь</a:t>
            </a:r>
          </a:p>
          <a:p>
            <a:endParaRPr/>
          </a:p>
          <a:p>
            <a:r>
              <a:t>Поток:</a:t>
            </a:r>
          </a:p>
          <a:p>
            <a:r>
              <a:t>- Выбор цвета и опций</a:t>
            </a:r>
          </a:p>
          <a:p>
            <a:r>
              <a:t>- Обновление цены</a:t>
            </a:r>
          </a:p>
          <a:p>
            <a:r>
              <a:t>- Кнопка 'Заказать'</a:t>
            </a:r>
          </a:p>
          <a:p>
            <a:r>
              <a:t>- Без обязательных опций → кнопка неактивна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Сценарий: Оформление заказа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Актор: Авторизованный пользователь</a:t>
            </a:r>
          </a:p>
          <a:p>
            <a:endParaRPr/>
          </a:p>
          <a:p>
            <a:r>
              <a:t>Поток:</a:t>
            </a:r>
          </a:p>
          <a:p>
            <a:r>
              <a:t>- Заполнение формы</a:t>
            </a:r>
          </a:p>
          <a:p>
            <a:r>
              <a:t>- Выбор оплаты</a:t>
            </a:r>
          </a:p>
          <a:p>
            <a:r>
              <a:t>- Подтверждение</a:t>
            </a:r>
          </a:p>
          <a:p>
            <a:r>
              <a:t>- Письмо на email</a:t>
            </a:r>
          </a:p>
          <a:p>
            <a:r>
              <a:t>- Не авторизован → вход / регистрация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Упрощение покупки авто онлайн</a:t>
            </a:r>
          </a:p>
          <a:p>
            <a:r>
              <a:t>- Удобный интерфейс</a:t>
            </a:r>
          </a:p>
          <a:p>
            <a:r>
              <a:t>- Масштабируемость (API, CRM)</a:t>
            </a:r>
          </a:p>
          <a:p>
            <a:r>
              <a:t>- Надежный стек технологий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MVP: Минимально жизнеспособный продукт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Цель MVP:</a:t>
            </a:r>
          </a:p>
          <a:p>
            <a:r>
              <a:rPr sz="1800"/>
              <a:t>- Проверить ключевые функции онлайн-продажи авто</a:t>
            </a:r>
          </a:p>
          <a:p>
            <a:r>
              <a:rPr sz="1800"/>
              <a:t>- Получить обратную связь от пользователей</a:t>
            </a:r>
          </a:p>
          <a:p>
            <a:endParaRPr sz="1800"/>
          </a:p>
          <a:p>
            <a:r>
              <a:rPr sz="1800"/>
              <a:t>Основные задачи:</a:t>
            </a:r>
          </a:p>
          <a:p>
            <a:r>
              <a:rPr sz="1800"/>
              <a:t>1. Регистрация и авторизация</a:t>
            </a:r>
          </a:p>
          <a:p>
            <a:r>
              <a:rPr sz="1800"/>
              <a:t>2. Просмотр каталога</a:t>
            </a:r>
          </a:p>
          <a:p>
            <a:r>
              <a:rPr sz="1800"/>
              <a:t>3. Настройка автомобиля</a:t>
            </a:r>
          </a:p>
          <a:p>
            <a:r>
              <a:rPr sz="1800"/>
              <a:t>4. Оформление заказа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Применяемые решения и технологии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- Backend: Flask (Python)</a:t>
            </a:r>
          </a:p>
          <a:p>
            <a:r>
              <a:rPr sz="1800"/>
              <a:t>- ORM: SQLAlchemy</a:t>
            </a:r>
          </a:p>
          <a:p>
            <a:r>
              <a:rPr sz="1800"/>
              <a:t>- База данных: SQLite (для MVP)</a:t>
            </a:r>
          </a:p>
          <a:p>
            <a:r>
              <a:rPr sz="1800"/>
              <a:t>- Email-сервис: Flask-Mail</a:t>
            </a:r>
          </a:p>
          <a:p>
            <a:r>
              <a:rPr sz="1800"/>
              <a:t>- Frontend: HTML + CSS + Jinja2</a:t>
            </a:r>
          </a:p>
          <a:p>
            <a:r>
              <a:rPr sz="1800"/>
              <a:t>- Bootstrap: для быстрой стилизации интерфейса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Как решались 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✔ Регистрация с валидацией email/телефона</a:t>
            </a:r>
          </a:p>
          <a:p>
            <a:r>
              <a:rPr sz="1800"/>
              <a:t>✔ Авторизация с восстановлением пароля</a:t>
            </a:r>
          </a:p>
          <a:p>
            <a:r>
              <a:rPr sz="1800"/>
              <a:t>✔ Каталог с фильтрацией</a:t>
            </a:r>
          </a:p>
          <a:p>
            <a:r>
              <a:rPr sz="1800"/>
              <a:t>✔ Конфигуратор с пересчётом цены</a:t>
            </a:r>
          </a:p>
          <a:p>
            <a:r>
              <a:rPr sz="1800"/>
              <a:t>✔ Оформление заказа с email-уведомлением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Текущие/предполагаемые сложности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- Реализация адаптивного интерфейса</a:t>
            </a:r>
          </a:p>
          <a:p>
            <a:r>
              <a:rPr sz="1800"/>
              <a:t>- Масштабирование архитектуры (переход на PostgreSQL)</a:t>
            </a:r>
          </a:p>
          <a:p>
            <a:r>
              <a:rPr sz="1800"/>
              <a:t>- Интеграция платёжных сервисов (например, ЮKassa)</a:t>
            </a:r>
          </a:p>
          <a:p>
            <a:r>
              <a:rPr sz="1800"/>
              <a:t>- Защита данных пользователей и безопасность форм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Дальнейшие планы развития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- Добавить личный кабинет с историей заказов</a:t>
            </a:r>
          </a:p>
          <a:p>
            <a:r>
              <a:rPr sz="1800"/>
              <a:t>- Админ-панель для управления заказами и автопарком</a:t>
            </a:r>
          </a:p>
          <a:p>
            <a:r>
              <a:rPr sz="1800"/>
              <a:t>- Поддержка загрузки документов</a:t>
            </a:r>
          </a:p>
          <a:p>
            <a:r>
              <a:rPr sz="1800"/>
              <a:t>- Интеграция с логистическими службами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Цель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Создание онлайн-сервиса:</a:t>
            </a:r>
          </a:p>
          <a:p>
            <a:r>
              <a:t>- Просмотр каталога</a:t>
            </a:r>
          </a:p>
          <a:p>
            <a:r>
              <a:t>- Настройка комплектации</a:t>
            </a:r>
          </a:p>
          <a:p>
            <a:r>
              <a:t>- Оформление заказа</a:t>
            </a:r>
          </a:p>
          <a:p>
            <a:r>
              <a:t>- Выбор способа оплаты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Архитектура приложения (Flask)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Backend: Python + Flask</a:t>
            </a:r>
          </a:p>
          <a:p>
            <a:r>
              <a:t>БД: SQLite / PostgreSQL</a:t>
            </a:r>
          </a:p>
          <a:p>
            <a:r>
              <a:t>Frontend: HTML, CSS, JS</a:t>
            </a:r>
          </a:p>
          <a:p>
            <a:r>
              <a:t>Email-сервис: SMTP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Функциональные модули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Управление пользователями</a:t>
            </a:r>
          </a:p>
          <a:p>
            <a:r>
              <a:t>2. Каталог автомобилей</a:t>
            </a:r>
          </a:p>
          <a:p>
            <a:r>
              <a:t>3. Конфигуратор</a:t>
            </a:r>
          </a:p>
          <a:p>
            <a:r>
              <a:t>4. Оформление заказа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Управление пользователями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Регистрация:</a:t>
            </a:r>
          </a:p>
          <a:p>
            <a:r>
              <a:t>- Имя, email, телефон, пароль</a:t>
            </a:r>
          </a:p>
          <a:p>
            <a:r>
              <a:t>- Валидация email и телефона</a:t>
            </a:r>
          </a:p>
          <a:p>
            <a:endParaRPr/>
          </a:p>
          <a:p>
            <a:r>
              <a:t>Авторизация:</a:t>
            </a:r>
          </a:p>
          <a:p>
            <a:r>
              <a:t>- Email/телефон + пароль</a:t>
            </a:r>
          </a:p>
          <a:p>
            <a:r>
              <a:t>- Восстановление пароля через email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Каталог автомобилей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Отображение моделей:</a:t>
            </a:r>
          </a:p>
          <a:p>
            <a:r>
              <a:t>- Фото</a:t>
            </a:r>
          </a:p>
          <a:p>
            <a:r>
              <a:t>- Название</a:t>
            </a:r>
          </a:p>
          <a:p>
            <a:r>
              <a:t>- Базовая цена</a:t>
            </a:r>
          </a:p>
          <a:p>
            <a:r>
              <a:t>- Характеристики: двигатель, кузов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Конфигуратор автомобиля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Выбор опций:</a:t>
            </a:r>
          </a:p>
          <a:p>
            <a:r>
              <a:t>- Цвет кузова (5–10)</a:t>
            </a:r>
          </a:p>
          <a:p>
            <a:r>
              <a:t>- Климат-контроль</a:t>
            </a:r>
          </a:p>
          <a:p>
            <a:r>
              <a:t>- Мультимедиа</a:t>
            </a:r>
          </a:p>
          <a:p>
            <a:endParaRPr/>
          </a:p>
          <a:p>
            <a:r>
              <a:t>Автоматический расчет цены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Оформление заказа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Контактные данные из профиля</a:t>
            </a:r>
          </a:p>
          <a:p>
            <a:r>
              <a:t>Выбор оплаты: наличные / кредит</a:t>
            </a:r>
          </a:p>
          <a:p>
            <a:r>
              <a:t>Адрес доставки</a:t>
            </a:r>
          </a:p>
          <a:p>
            <a:r>
              <a:t>Email с подтверждением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Сценарий: Просмотр каталога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Актор: Гость / пользователь</a:t>
            </a:r>
          </a:p>
          <a:p>
            <a:endParaRPr/>
          </a:p>
          <a:p>
            <a:r>
              <a:t>Поток:</a:t>
            </a:r>
          </a:p>
          <a:p>
            <a:r>
              <a:t>- Главная → Каталог</a:t>
            </a:r>
          </a:p>
          <a:p>
            <a:r>
              <a:t>- Выбор модели → Конфигуратор</a:t>
            </a:r>
          </a:p>
          <a:p>
            <a:r>
              <a:t>- Нет в наличии → 'Уведомить о поступлении'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438</Words>
  <Application>Microsoft Office PowerPoint</Application>
  <PresentationFormat>Экран (4:3)</PresentationFormat>
  <Paragraphs>108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Веб-приложение на Flask</vt:lpstr>
      <vt:lpstr>Цель проекта</vt:lpstr>
      <vt:lpstr>Архитектура приложения (Flask)</vt:lpstr>
      <vt:lpstr>Функциональные модули</vt:lpstr>
      <vt:lpstr>Управление пользователями</vt:lpstr>
      <vt:lpstr>Каталог автомобилей</vt:lpstr>
      <vt:lpstr>Конфигуратор автомобиля</vt:lpstr>
      <vt:lpstr>Оформление заказа</vt:lpstr>
      <vt:lpstr>Сценарий: Просмотр каталога</vt:lpstr>
      <vt:lpstr>Сценарий: Настройка комплектации</vt:lpstr>
      <vt:lpstr>Сценарий: Оформление заказа</vt:lpstr>
      <vt:lpstr>Заключение</vt:lpstr>
      <vt:lpstr>MVP: Минимально жизнеспособный продукт</vt:lpstr>
      <vt:lpstr>Применяемые решения и технологии</vt:lpstr>
      <vt:lpstr>Как решались задачи</vt:lpstr>
      <vt:lpstr>Текущие/предполагаемые сложности</vt:lpstr>
      <vt:lpstr>Дальнейшие планы развития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Веб-приложение на Flask</dc:title>
  <dc:subject/>
  <dc:creator/>
  <cp:keywords/>
  <dc:description>generated using python-pptx</dc:description>
  <cp:lastModifiedBy>Semen</cp:lastModifiedBy>
  <cp:revision>2</cp:revision>
  <dcterms:created xsi:type="dcterms:W3CDTF">2013-01-27T09:14:16Z</dcterms:created>
  <dcterms:modified xsi:type="dcterms:W3CDTF">2025-05-15T11:39:09Z</dcterms:modified>
  <cp:category/>
</cp:coreProperties>
</file>