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59" r:id="rId3"/>
    <p:sldId id="258" r:id="rId4"/>
    <p:sldId id="260" r:id="rId5"/>
    <p:sldId id="261" r:id="rId6"/>
    <p:sldId id="262" r:id="rId7"/>
    <p:sldId id="291" r:id="rId8"/>
    <p:sldId id="285" r:id="rId9"/>
    <p:sldId id="295" r:id="rId10"/>
    <p:sldId id="296" r:id="rId11"/>
    <p:sldId id="297" r:id="rId12"/>
    <p:sldId id="298" r:id="rId13"/>
    <p:sldId id="292" r:id="rId14"/>
    <p:sldId id="299" r:id="rId15"/>
    <p:sldId id="301" r:id="rId16"/>
    <p:sldId id="302" r:id="rId17"/>
    <p:sldId id="304" r:id="rId18"/>
    <p:sldId id="306" r:id="rId19"/>
    <p:sldId id="305" r:id="rId20"/>
    <p:sldId id="293" r:id="rId21"/>
    <p:sldId id="307" r:id="rId22"/>
    <p:sldId id="308" r:id="rId23"/>
    <p:sldId id="309" r:id="rId24"/>
    <p:sldId id="310" r:id="rId25"/>
    <p:sldId id="311" r:id="rId26"/>
    <p:sldId id="312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383D4-9354-4CE2-A1EF-8C0B5684FE73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46CE9-0531-4FD6-965F-76188CEDB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29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0c42c80b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0c42c80b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2ea0d4641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2ea0d46418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417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2ea0d4641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2ea0d46418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459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2ea0d4641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2ea0d46418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659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5a9e4707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55a9e4707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483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2ea0d4641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2ea0d46418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092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2ea0d4641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2ea0d46418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757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2ea0d4641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2ea0d46418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529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2ea0d4641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2ea0d46418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99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2ea0d4641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2ea0d46418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192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2ea0d4641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2ea0d46418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768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55a9e4707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55a9e4707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5a9e4707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55a9e4707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685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ea0d46418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ea0d46418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354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ea0d46418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ea0d46418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506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ea0d46418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ea0d46418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775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ea0d46418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ea0d46418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203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ea0d46418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ea0d46418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377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ea0d46418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ea0d46418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567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2ea0d46418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22ea0d46418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5a9e4707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55a9e4707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ea0d46418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ea0d46418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55a9e4707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55a9e4707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2ea0d4641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2ea0d4641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5a9e4707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55a9e4707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899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2ea0d4641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2ea0d46418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2ea0d4641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2ea0d46418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6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235033" y="1476800"/>
            <a:ext cx="6006000" cy="3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235033" y="4866401"/>
            <a:ext cx="6006000" cy="51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623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1"/>
          <p:cNvSpPr txBox="1">
            <a:spLocks noGrp="1"/>
          </p:cNvSpPr>
          <p:nvPr>
            <p:ph type="title" hasCustomPrompt="1"/>
          </p:nvPr>
        </p:nvSpPr>
        <p:spPr>
          <a:xfrm>
            <a:off x="924600" y="2093667"/>
            <a:ext cx="7368400" cy="1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1"/>
          <p:cNvSpPr txBox="1">
            <a:spLocks noGrp="1"/>
          </p:cNvSpPr>
          <p:nvPr>
            <p:ph type="subTitle" idx="1"/>
          </p:nvPr>
        </p:nvSpPr>
        <p:spPr>
          <a:xfrm>
            <a:off x="924600" y="4129933"/>
            <a:ext cx="7368400" cy="634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45" name="Google Shape;145;p11"/>
          <p:cNvSpPr/>
          <p:nvPr/>
        </p:nvSpPr>
        <p:spPr>
          <a:xfrm rot="-366997" flipH="1">
            <a:off x="7436974" y="41923"/>
            <a:ext cx="4961325" cy="1354844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1"/>
          <p:cNvSpPr/>
          <p:nvPr/>
        </p:nvSpPr>
        <p:spPr>
          <a:xfrm rot="1107179" flipH="1">
            <a:off x="3180553" y="5890458"/>
            <a:ext cx="2247164" cy="1126889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7892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106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7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/>
          <p:nvPr/>
        </p:nvSpPr>
        <p:spPr>
          <a:xfrm rot="-186443" flipH="1">
            <a:off x="7975886" y="-227912"/>
            <a:ext cx="4961375" cy="1354859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3"/>
          <p:cNvSpPr/>
          <p:nvPr/>
        </p:nvSpPr>
        <p:spPr>
          <a:xfrm rot="-233471" flipH="1">
            <a:off x="4561015" y="6220760"/>
            <a:ext cx="3701631" cy="1096699"/>
          </a:xfrm>
          <a:custGeom>
            <a:avLst/>
            <a:gdLst/>
            <a:ahLst/>
            <a:cxnLst/>
            <a:rect l="l" t="t" r="r" b="b"/>
            <a:pathLst>
              <a:path w="28046" h="10129" extrusionOk="0">
                <a:moveTo>
                  <a:pt x="16285" y="1"/>
                </a:moveTo>
                <a:cubicBezTo>
                  <a:pt x="14834" y="1"/>
                  <a:pt x="13396" y="1280"/>
                  <a:pt x="13594" y="2722"/>
                </a:cubicBezTo>
                <a:cubicBezTo>
                  <a:pt x="12401" y="2985"/>
                  <a:pt x="11459" y="3927"/>
                  <a:pt x="11209" y="5131"/>
                </a:cubicBezTo>
                <a:cubicBezTo>
                  <a:pt x="10226" y="4061"/>
                  <a:pt x="8856" y="3480"/>
                  <a:pt x="7450" y="3480"/>
                </a:cubicBezTo>
                <a:cubicBezTo>
                  <a:pt x="6929" y="3480"/>
                  <a:pt x="6404" y="3560"/>
                  <a:pt x="5891" y="3724"/>
                </a:cubicBezTo>
                <a:cubicBezTo>
                  <a:pt x="3411" y="4559"/>
                  <a:pt x="3351" y="7039"/>
                  <a:pt x="1789" y="8267"/>
                </a:cubicBezTo>
                <a:cubicBezTo>
                  <a:pt x="1324" y="8637"/>
                  <a:pt x="1" y="8744"/>
                  <a:pt x="311" y="9579"/>
                </a:cubicBezTo>
                <a:cubicBezTo>
                  <a:pt x="513" y="10091"/>
                  <a:pt x="1956" y="10115"/>
                  <a:pt x="2361" y="10127"/>
                </a:cubicBezTo>
                <a:cubicBezTo>
                  <a:pt x="2411" y="10128"/>
                  <a:pt x="2461" y="10129"/>
                  <a:pt x="2511" y="10129"/>
                </a:cubicBezTo>
                <a:cubicBezTo>
                  <a:pt x="4898" y="10129"/>
                  <a:pt x="7394" y="8756"/>
                  <a:pt x="9695" y="8195"/>
                </a:cubicBezTo>
                <a:cubicBezTo>
                  <a:pt x="12473" y="7516"/>
                  <a:pt x="15287" y="7075"/>
                  <a:pt x="18137" y="6872"/>
                </a:cubicBezTo>
                <a:cubicBezTo>
                  <a:pt x="19384" y="6777"/>
                  <a:pt x="20634" y="6730"/>
                  <a:pt x="21884" y="6730"/>
                </a:cubicBezTo>
                <a:cubicBezTo>
                  <a:pt x="23945" y="6730"/>
                  <a:pt x="26004" y="6858"/>
                  <a:pt x="28045" y="7110"/>
                </a:cubicBezTo>
                <a:cubicBezTo>
                  <a:pt x="27437" y="6300"/>
                  <a:pt x="26507" y="5787"/>
                  <a:pt x="25482" y="5703"/>
                </a:cubicBezTo>
                <a:cubicBezTo>
                  <a:pt x="25625" y="4237"/>
                  <a:pt x="24790" y="2854"/>
                  <a:pt x="23419" y="2305"/>
                </a:cubicBezTo>
                <a:cubicBezTo>
                  <a:pt x="23011" y="2138"/>
                  <a:pt x="22587" y="2058"/>
                  <a:pt x="22167" y="2058"/>
                </a:cubicBezTo>
                <a:cubicBezTo>
                  <a:pt x="21176" y="2058"/>
                  <a:pt x="20213" y="2506"/>
                  <a:pt x="19568" y="3319"/>
                </a:cubicBezTo>
                <a:cubicBezTo>
                  <a:pt x="19353" y="1769"/>
                  <a:pt x="18196" y="278"/>
                  <a:pt x="16646" y="28"/>
                </a:cubicBezTo>
                <a:cubicBezTo>
                  <a:pt x="16526" y="9"/>
                  <a:pt x="16406" y="1"/>
                  <a:pt x="16285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3"/>
          <p:cNvSpPr/>
          <p:nvPr/>
        </p:nvSpPr>
        <p:spPr>
          <a:xfrm flipH="1">
            <a:off x="-595282" y="10"/>
            <a:ext cx="4353972" cy="1354815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4" name="Google Shape;154;p13"/>
          <p:cNvGrpSpPr/>
          <p:nvPr/>
        </p:nvGrpSpPr>
        <p:grpSpPr>
          <a:xfrm rot="-5733639" flipH="1">
            <a:off x="9606872" y="1826005"/>
            <a:ext cx="5139897" cy="1594276"/>
            <a:chOff x="-3854900" y="873625"/>
            <a:chExt cx="3854900" cy="1195700"/>
          </a:xfrm>
        </p:grpSpPr>
        <p:sp>
          <p:nvSpPr>
            <p:cNvPr id="155" name="Google Shape;155;p13"/>
            <p:cNvSpPr/>
            <p:nvPr/>
          </p:nvSpPr>
          <p:spPr>
            <a:xfrm>
              <a:off x="-3151300" y="873625"/>
              <a:ext cx="3151300" cy="1195700"/>
            </a:xfrm>
            <a:custGeom>
              <a:avLst/>
              <a:gdLst/>
              <a:ahLst/>
              <a:cxnLst/>
              <a:rect l="l" t="t" r="r" b="b"/>
              <a:pathLst>
                <a:path w="126052" h="47828" extrusionOk="0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-3261325" y="1289000"/>
              <a:ext cx="183500" cy="231225"/>
            </a:xfrm>
            <a:custGeom>
              <a:avLst/>
              <a:gdLst/>
              <a:ahLst/>
              <a:cxnLst/>
              <a:rect l="l" t="t" r="r" b="b"/>
              <a:pathLst>
                <a:path w="7340" h="9249" extrusionOk="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-3642400" y="1513375"/>
              <a:ext cx="192250" cy="80775"/>
            </a:xfrm>
            <a:custGeom>
              <a:avLst/>
              <a:gdLst/>
              <a:ahLst/>
              <a:cxnLst/>
              <a:rect l="l" t="t" r="r" b="b"/>
              <a:pathLst>
                <a:path w="7690" h="3231" extrusionOk="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-3639725" y="1399550"/>
              <a:ext cx="212425" cy="95125"/>
            </a:xfrm>
            <a:custGeom>
              <a:avLst/>
              <a:gdLst/>
              <a:ahLst/>
              <a:cxnLst/>
              <a:rect l="l" t="t" r="r" b="b"/>
              <a:pathLst>
                <a:path w="8497" h="3805" extrusionOk="0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-3324500" y="914000"/>
              <a:ext cx="156625" cy="157250"/>
            </a:xfrm>
            <a:custGeom>
              <a:avLst/>
              <a:gdLst/>
              <a:ahLst/>
              <a:cxnLst/>
              <a:rect l="l" t="t" r="r" b="b"/>
              <a:pathLst>
                <a:path w="6265" h="6290" extrusionOk="0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-3415200" y="983100"/>
              <a:ext cx="179450" cy="164100"/>
            </a:xfrm>
            <a:custGeom>
              <a:avLst/>
              <a:gdLst/>
              <a:ahLst/>
              <a:cxnLst/>
              <a:rect l="l" t="t" r="r" b="b"/>
              <a:pathLst>
                <a:path w="7178" h="6564" extrusionOk="0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-3625600" y="1175400"/>
              <a:ext cx="221150" cy="467825"/>
            </a:xfrm>
            <a:custGeom>
              <a:avLst/>
              <a:gdLst/>
              <a:ahLst/>
              <a:cxnLst/>
              <a:rect l="l" t="t" r="r" b="b"/>
              <a:pathLst>
                <a:path w="8846" h="18713" extrusionOk="0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-3655175" y="1184825"/>
              <a:ext cx="313900" cy="514175"/>
            </a:xfrm>
            <a:custGeom>
              <a:avLst/>
              <a:gdLst/>
              <a:ahLst/>
              <a:cxnLst/>
              <a:rect l="l" t="t" r="r" b="b"/>
              <a:pathLst>
                <a:path w="12556" h="20567" extrusionOk="0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7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-3606775" y="913950"/>
              <a:ext cx="454350" cy="342125"/>
            </a:xfrm>
            <a:custGeom>
              <a:avLst/>
              <a:gdLst/>
              <a:ahLst/>
              <a:cxnLst/>
              <a:rect l="l" t="t" r="r" b="b"/>
              <a:pathLst>
                <a:path w="18174" h="13685" extrusionOk="0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-3615525" y="912625"/>
              <a:ext cx="518900" cy="373700"/>
            </a:xfrm>
            <a:custGeom>
              <a:avLst/>
              <a:gdLst/>
              <a:ahLst/>
              <a:cxnLst/>
              <a:rect l="l" t="t" r="r" b="b"/>
              <a:pathLst>
                <a:path w="20756" h="14948" extrusionOk="0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rgbClr val="687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-3854900" y="1024225"/>
              <a:ext cx="791200" cy="430800"/>
            </a:xfrm>
            <a:custGeom>
              <a:avLst/>
              <a:gdLst/>
              <a:ahLst/>
              <a:cxnLst/>
              <a:rect l="l" t="t" r="r" b="b"/>
              <a:pathLst>
                <a:path w="31648" h="17232" extrusionOk="0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-3816650" y="1044325"/>
              <a:ext cx="127225" cy="114300"/>
            </a:xfrm>
            <a:custGeom>
              <a:avLst/>
              <a:gdLst/>
              <a:ahLst/>
              <a:cxnLst/>
              <a:rect l="l" t="t" r="r" b="b"/>
              <a:pathLst>
                <a:path w="5089" h="4572" extrusionOk="0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rgbClr val="60B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7" name="Google Shape;167;p13"/>
          <p:cNvGrpSpPr/>
          <p:nvPr/>
        </p:nvGrpSpPr>
        <p:grpSpPr>
          <a:xfrm rot="875112" flipH="1">
            <a:off x="-2344442" y="4273440"/>
            <a:ext cx="3285881" cy="4204744"/>
            <a:chOff x="4839100" y="2643113"/>
            <a:chExt cx="2464600" cy="3153800"/>
          </a:xfrm>
        </p:grpSpPr>
        <p:sp>
          <p:nvSpPr>
            <p:cNvPr id="168" name="Google Shape;168;p13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avLst/>
              <a:gdLst/>
              <a:ahLst/>
              <a:cxnLst/>
              <a:rect l="l" t="t" r="r" b="b"/>
              <a:pathLst>
                <a:path w="2904" h="8154" extrusionOk="0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rgbClr val="C58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9" name="Google Shape;169;p13"/>
            <p:cNvGrpSpPr/>
            <p:nvPr/>
          </p:nvGrpSpPr>
          <p:grpSpPr>
            <a:xfrm>
              <a:off x="4839100" y="2643113"/>
              <a:ext cx="2464600" cy="3153800"/>
              <a:chOff x="-7117825" y="1989700"/>
              <a:chExt cx="2464600" cy="3153800"/>
            </a:xfrm>
          </p:grpSpPr>
          <p:sp>
            <p:nvSpPr>
              <p:cNvPr id="170" name="Google Shape;170;p13"/>
              <p:cNvSpPr/>
              <p:nvPr/>
            </p:nvSpPr>
            <p:spPr>
              <a:xfrm>
                <a:off x="-7117825" y="2581000"/>
                <a:ext cx="2464600" cy="2562500"/>
              </a:xfrm>
              <a:custGeom>
                <a:avLst/>
                <a:gdLst/>
                <a:ahLst/>
                <a:cxnLst/>
                <a:rect l="l" t="t" r="r" b="b"/>
                <a:pathLst>
                  <a:path w="98584" h="102500" extrusionOk="0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rgbClr val="687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rgbClr val="C58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rgbClr val="C58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rgbClr val="C58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rgbClr val="687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87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rgbClr val="60B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4595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7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4"/>
          <p:cNvSpPr/>
          <p:nvPr/>
        </p:nvSpPr>
        <p:spPr>
          <a:xfrm rot="186443">
            <a:off x="-705488" y="-227912"/>
            <a:ext cx="4961375" cy="1354859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14"/>
          <p:cNvSpPr/>
          <p:nvPr/>
        </p:nvSpPr>
        <p:spPr>
          <a:xfrm rot="233471">
            <a:off x="3969127" y="6220760"/>
            <a:ext cx="3701631" cy="1096699"/>
          </a:xfrm>
          <a:custGeom>
            <a:avLst/>
            <a:gdLst/>
            <a:ahLst/>
            <a:cxnLst/>
            <a:rect l="l" t="t" r="r" b="b"/>
            <a:pathLst>
              <a:path w="28046" h="10129" extrusionOk="0">
                <a:moveTo>
                  <a:pt x="16285" y="1"/>
                </a:moveTo>
                <a:cubicBezTo>
                  <a:pt x="14834" y="1"/>
                  <a:pt x="13396" y="1280"/>
                  <a:pt x="13594" y="2722"/>
                </a:cubicBezTo>
                <a:cubicBezTo>
                  <a:pt x="12401" y="2985"/>
                  <a:pt x="11459" y="3927"/>
                  <a:pt x="11209" y="5131"/>
                </a:cubicBezTo>
                <a:cubicBezTo>
                  <a:pt x="10226" y="4061"/>
                  <a:pt x="8856" y="3480"/>
                  <a:pt x="7450" y="3480"/>
                </a:cubicBezTo>
                <a:cubicBezTo>
                  <a:pt x="6929" y="3480"/>
                  <a:pt x="6404" y="3560"/>
                  <a:pt x="5891" y="3724"/>
                </a:cubicBezTo>
                <a:cubicBezTo>
                  <a:pt x="3411" y="4559"/>
                  <a:pt x="3351" y="7039"/>
                  <a:pt x="1789" y="8267"/>
                </a:cubicBezTo>
                <a:cubicBezTo>
                  <a:pt x="1324" y="8637"/>
                  <a:pt x="1" y="8744"/>
                  <a:pt x="311" y="9579"/>
                </a:cubicBezTo>
                <a:cubicBezTo>
                  <a:pt x="513" y="10091"/>
                  <a:pt x="1956" y="10115"/>
                  <a:pt x="2361" y="10127"/>
                </a:cubicBezTo>
                <a:cubicBezTo>
                  <a:pt x="2411" y="10128"/>
                  <a:pt x="2461" y="10129"/>
                  <a:pt x="2511" y="10129"/>
                </a:cubicBezTo>
                <a:cubicBezTo>
                  <a:pt x="4898" y="10129"/>
                  <a:pt x="7394" y="8756"/>
                  <a:pt x="9695" y="8195"/>
                </a:cubicBezTo>
                <a:cubicBezTo>
                  <a:pt x="12473" y="7516"/>
                  <a:pt x="15287" y="7075"/>
                  <a:pt x="18137" y="6872"/>
                </a:cubicBezTo>
                <a:cubicBezTo>
                  <a:pt x="19384" y="6777"/>
                  <a:pt x="20634" y="6730"/>
                  <a:pt x="21884" y="6730"/>
                </a:cubicBezTo>
                <a:cubicBezTo>
                  <a:pt x="23945" y="6730"/>
                  <a:pt x="26004" y="6858"/>
                  <a:pt x="28045" y="7110"/>
                </a:cubicBezTo>
                <a:cubicBezTo>
                  <a:pt x="27437" y="6300"/>
                  <a:pt x="26507" y="5787"/>
                  <a:pt x="25482" y="5703"/>
                </a:cubicBezTo>
                <a:cubicBezTo>
                  <a:pt x="25625" y="4237"/>
                  <a:pt x="24790" y="2854"/>
                  <a:pt x="23419" y="2305"/>
                </a:cubicBezTo>
                <a:cubicBezTo>
                  <a:pt x="23011" y="2138"/>
                  <a:pt x="22587" y="2058"/>
                  <a:pt x="22167" y="2058"/>
                </a:cubicBezTo>
                <a:cubicBezTo>
                  <a:pt x="21176" y="2058"/>
                  <a:pt x="20213" y="2506"/>
                  <a:pt x="19568" y="3319"/>
                </a:cubicBezTo>
                <a:cubicBezTo>
                  <a:pt x="19353" y="1769"/>
                  <a:pt x="18196" y="278"/>
                  <a:pt x="16646" y="28"/>
                </a:cubicBezTo>
                <a:cubicBezTo>
                  <a:pt x="16526" y="9"/>
                  <a:pt x="16406" y="1"/>
                  <a:pt x="16285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4"/>
          <p:cNvSpPr/>
          <p:nvPr/>
        </p:nvSpPr>
        <p:spPr>
          <a:xfrm>
            <a:off x="8473083" y="10"/>
            <a:ext cx="4353972" cy="1354815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7" name="Google Shape;187;p14"/>
          <p:cNvGrpSpPr/>
          <p:nvPr/>
        </p:nvGrpSpPr>
        <p:grpSpPr>
          <a:xfrm rot="5733639">
            <a:off x="-2514994" y="1826005"/>
            <a:ext cx="5139897" cy="1594276"/>
            <a:chOff x="-3854900" y="873625"/>
            <a:chExt cx="3854900" cy="1195700"/>
          </a:xfrm>
        </p:grpSpPr>
        <p:sp>
          <p:nvSpPr>
            <p:cNvPr id="188" name="Google Shape;188;p14"/>
            <p:cNvSpPr/>
            <p:nvPr/>
          </p:nvSpPr>
          <p:spPr>
            <a:xfrm>
              <a:off x="-3151300" y="873625"/>
              <a:ext cx="3151300" cy="1195700"/>
            </a:xfrm>
            <a:custGeom>
              <a:avLst/>
              <a:gdLst/>
              <a:ahLst/>
              <a:cxnLst/>
              <a:rect l="l" t="t" r="r" b="b"/>
              <a:pathLst>
                <a:path w="126052" h="47828" extrusionOk="0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-3261325" y="1289000"/>
              <a:ext cx="183500" cy="231225"/>
            </a:xfrm>
            <a:custGeom>
              <a:avLst/>
              <a:gdLst/>
              <a:ahLst/>
              <a:cxnLst/>
              <a:rect l="l" t="t" r="r" b="b"/>
              <a:pathLst>
                <a:path w="7340" h="9249" extrusionOk="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-3642400" y="1513375"/>
              <a:ext cx="192250" cy="80775"/>
            </a:xfrm>
            <a:custGeom>
              <a:avLst/>
              <a:gdLst/>
              <a:ahLst/>
              <a:cxnLst/>
              <a:rect l="l" t="t" r="r" b="b"/>
              <a:pathLst>
                <a:path w="7690" h="3231" extrusionOk="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-3639725" y="1399550"/>
              <a:ext cx="212425" cy="95125"/>
            </a:xfrm>
            <a:custGeom>
              <a:avLst/>
              <a:gdLst/>
              <a:ahLst/>
              <a:cxnLst/>
              <a:rect l="l" t="t" r="r" b="b"/>
              <a:pathLst>
                <a:path w="8497" h="3805" extrusionOk="0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-3324500" y="914000"/>
              <a:ext cx="156625" cy="157250"/>
            </a:xfrm>
            <a:custGeom>
              <a:avLst/>
              <a:gdLst/>
              <a:ahLst/>
              <a:cxnLst/>
              <a:rect l="l" t="t" r="r" b="b"/>
              <a:pathLst>
                <a:path w="6265" h="6290" extrusionOk="0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-3415200" y="983100"/>
              <a:ext cx="179450" cy="164100"/>
            </a:xfrm>
            <a:custGeom>
              <a:avLst/>
              <a:gdLst/>
              <a:ahLst/>
              <a:cxnLst/>
              <a:rect l="l" t="t" r="r" b="b"/>
              <a:pathLst>
                <a:path w="7178" h="6564" extrusionOk="0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-3625600" y="1175400"/>
              <a:ext cx="221150" cy="467825"/>
            </a:xfrm>
            <a:custGeom>
              <a:avLst/>
              <a:gdLst/>
              <a:ahLst/>
              <a:cxnLst/>
              <a:rect l="l" t="t" r="r" b="b"/>
              <a:pathLst>
                <a:path w="8846" h="18713" extrusionOk="0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-3655175" y="1184825"/>
              <a:ext cx="313900" cy="514175"/>
            </a:xfrm>
            <a:custGeom>
              <a:avLst/>
              <a:gdLst/>
              <a:ahLst/>
              <a:cxnLst/>
              <a:rect l="l" t="t" r="r" b="b"/>
              <a:pathLst>
                <a:path w="12556" h="20567" extrusionOk="0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7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-3606775" y="913950"/>
              <a:ext cx="454350" cy="342125"/>
            </a:xfrm>
            <a:custGeom>
              <a:avLst/>
              <a:gdLst/>
              <a:ahLst/>
              <a:cxnLst/>
              <a:rect l="l" t="t" r="r" b="b"/>
              <a:pathLst>
                <a:path w="18174" h="13685" extrusionOk="0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-3615525" y="912625"/>
              <a:ext cx="518900" cy="373700"/>
            </a:xfrm>
            <a:custGeom>
              <a:avLst/>
              <a:gdLst/>
              <a:ahLst/>
              <a:cxnLst/>
              <a:rect l="l" t="t" r="r" b="b"/>
              <a:pathLst>
                <a:path w="20756" h="14948" extrusionOk="0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rgbClr val="687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-3854900" y="1024225"/>
              <a:ext cx="791200" cy="430800"/>
            </a:xfrm>
            <a:custGeom>
              <a:avLst/>
              <a:gdLst/>
              <a:ahLst/>
              <a:cxnLst/>
              <a:rect l="l" t="t" r="r" b="b"/>
              <a:pathLst>
                <a:path w="31648" h="17232" extrusionOk="0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-3816650" y="1044325"/>
              <a:ext cx="127225" cy="114300"/>
            </a:xfrm>
            <a:custGeom>
              <a:avLst/>
              <a:gdLst/>
              <a:ahLst/>
              <a:cxnLst/>
              <a:rect l="l" t="t" r="r" b="b"/>
              <a:pathLst>
                <a:path w="5089" h="4572" extrusionOk="0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rgbClr val="60B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0" name="Google Shape;200;p14"/>
          <p:cNvGrpSpPr/>
          <p:nvPr/>
        </p:nvGrpSpPr>
        <p:grpSpPr>
          <a:xfrm rot="-3544474">
            <a:off x="11582611" y="4210200"/>
            <a:ext cx="3285992" cy="4204885"/>
            <a:chOff x="4839100" y="2643113"/>
            <a:chExt cx="2464600" cy="3153800"/>
          </a:xfrm>
        </p:grpSpPr>
        <p:sp>
          <p:nvSpPr>
            <p:cNvPr id="201" name="Google Shape;201;p14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avLst/>
              <a:gdLst/>
              <a:ahLst/>
              <a:cxnLst/>
              <a:rect l="l" t="t" r="r" b="b"/>
              <a:pathLst>
                <a:path w="2904" h="8154" extrusionOk="0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rgbClr val="C58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2" name="Google Shape;202;p14"/>
            <p:cNvGrpSpPr/>
            <p:nvPr/>
          </p:nvGrpSpPr>
          <p:grpSpPr>
            <a:xfrm>
              <a:off x="4839100" y="2643113"/>
              <a:ext cx="2464600" cy="3153800"/>
              <a:chOff x="-7117825" y="1989700"/>
              <a:chExt cx="2464600" cy="3153800"/>
            </a:xfrm>
          </p:grpSpPr>
          <p:sp>
            <p:nvSpPr>
              <p:cNvPr id="203" name="Google Shape;203;p14"/>
              <p:cNvSpPr/>
              <p:nvPr/>
            </p:nvSpPr>
            <p:spPr>
              <a:xfrm>
                <a:off x="-7117825" y="2581000"/>
                <a:ext cx="2464600" cy="2562500"/>
              </a:xfrm>
              <a:custGeom>
                <a:avLst/>
                <a:gdLst/>
                <a:ahLst/>
                <a:cxnLst/>
                <a:rect l="l" t="t" r="r" b="b"/>
                <a:pathLst>
                  <a:path w="98584" h="102500" extrusionOk="0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rgbClr val="687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rgbClr val="C58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rgbClr val="C58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rgbClr val="C58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rgbClr val="687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87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rgbClr val="60B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9375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7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5"/>
          <p:cNvSpPr/>
          <p:nvPr/>
        </p:nvSpPr>
        <p:spPr>
          <a:xfrm rot="-1609026">
            <a:off x="-452407" y="-48995"/>
            <a:ext cx="3450825" cy="1073785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15"/>
          <p:cNvSpPr/>
          <p:nvPr/>
        </p:nvSpPr>
        <p:spPr>
          <a:xfrm rot="68535">
            <a:off x="10989481" y="1445558"/>
            <a:ext cx="2573969" cy="1687292"/>
          </a:xfrm>
          <a:custGeom>
            <a:avLst/>
            <a:gdLst/>
            <a:ahLst/>
            <a:cxnLst/>
            <a:rect l="l" t="t" r="r" b="b"/>
            <a:pathLst>
              <a:path w="21350" h="13995" extrusionOk="0">
                <a:moveTo>
                  <a:pt x="6772" y="0"/>
                </a:moveTo>
                <a:cubicBezTo>
                  <a:pt x="5893" y="0"/>
                  <a:pt x="5005" y="368"/>
                  <a:pt x="4365" y="1153"/>
                </a:cubicBezTo>
                <a:cubicBezTo>
                  <a:pt x="3759" y="597"/>
                  <a:pt x="2935" y="316"/>
                  <a:pt x="2112" y="316"/>
                </a:cubicBezTo>
                <a:cubicBezTo>
                  <a:pt x="1348" y="316"/>
                  <a:pt x="586" y="558"/>
                  <a:pt x="1" y="1046"/>
                </a:cubicBezTo>
                <a:cubicBezTo>
                  <a:pt x="6427" y="2596"/>
                  <a:pt x="12234" y="6078"/>
                  <a:pt x="16622" y="11038"/>
                </a:cubicBezTo>
                <a:cubicBezTo>
                  <a:pt x="17278" y="11789"/>
                  <a:pt x="18101" y="13340"/>
                  <a:pt x="19019" y="13781"/>
                </a:cubicBezTo>
                <a:cubicBezTo>
                  <a:pt x="19328" y="13928"/>
                  <a:pt x="19582" y="13994"/>
                  <a:pt x="19788" y="13994"/>
                </a:cubicBezTo>
                <a:cubicBezTo>
                  <a:pt x="21350" y="13994"/>
                  <a:pt x="20188" y="10201"/>
                  <a:pt x="19556" y="9190"/>
                </a:cubicBezTo>
                <a:cubicBezTo>
                  <a:pt x="18206" y="7047"/>
                  <a:pt x="15877" y="5260"/>
                  <a:pt x="13438" y="5260"/>
                </a:cubicBezTo>
                <a:cubicBezTo>
                  <a:pt x="13054" y="5260"/>
                  <a:pt x="12668" y="5304"/>
                  <a:pt x="12282" y="5398"/>
                </a:cubicBezTo>
                <a:cubicBezTo>
                  <a:pt x="12342" y="4456"/>
                  <a:pt x="11746" y="3598"/>
                  <a:pt x="10851" y="3312"/>
                </a:cubicBezTo>
                <a:cubicBezTo>
                  <a:pt x="10613" y="3240"/>
                  <a:pt x="10350" y="3204"/>
                  <a:pt x="10160" y="3061"/>
                </a:cubicBezTo>
                <a:cubicBezTo>
                  <a:pt x="9909" y="2858"/>
                  <a:pt x="9850" y="2501"/>
                  <a:pt x="9754" y="2191"/>
                </a:cubicBezTo>
                <a:cubicBezTo>
                  <a:pt x="9316" y="783"/>
                  <a:pt x="8054" y="0"/>
                  <a:pt x="6772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5"/>
          <p:cNvSpPr/>
          <p:nvPr/>
        </p:nvSpPr>
        <p:spPr>
          <a:xfrm rot="-1541076">
            <a:off x="-222133" y="6252646"/>
            <a:ext cx="2247191" cy="1126903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15"/>
          <p:cNvSpPr/>
          <p:nvPr/>
        </p:nvSpPr>
        <p:spPr>
          <a:xfrm rot="717355">
            <a:off x="9428174" y="185289"/>
            <a:ext cx="3450916" cy="1073751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1" name="Google Shape;221;p15"/>
          <p:cNvGrpSpPr/>
          <p:nvPr/>
        </p:nvGrpSpPr>
        <p:grpSpPr>
          <a:xfrm>
            <a:off x="-295802" y="357557"/>
            <a:ext cx="1645516" cy="6350859"/>
            <a:chOff x="-174227" y="801568"/>
            <a:chExt cx="1234137" cy="4763144"/>
          </a:xfrm>
        </p:grpSpPr>
        <p:sp>
          <p:nvSpPr>
            <p:cNvPr id="222" name="Google Shape;222;p15"/>
            <p:cNvSpPr/>
            <p:nvPr/>
          </p:nvSpPr>
          <p:spPr>
            <a:xfrm rot="5400000" flipH="1">
              <a:off x="-1515075" y="3163913"/>
              <a:ext cx="3839725" cy="961875"/>
            </a:xfrm>
            <a:custGeom>
              <a:avLst/>
              <a:gdLst/>
              <a:ahLst/>
              <a:cxnLst/>
              <a:rect l="l" t="t" r="r" b="b"/>
              <a:pathLst>
                <a:path w="153589" h="38475" extrusionOk="0">
                  <a:moveTo>
                    <a:pt x="9616" y="1"/>
                  </a:moveTo>
                  <a:cubicBezTo>
                    <a:pt x="9559" y="1"/>
                    <a:pt x="9498" y="18"/>
                    <a:pt x="9436" y="58"/>
                  </a:cubicBezTo>
                  <a:cubicBezTo>
                    <a:pt x="8737" y="434"/>
                    <a:pt x="8065" y="891"/>
                    <a:pt x="7420" y="1375"/>
                  </a:cubicBezTo>
                  <a:cubicBezTo>
                    <a:pt x="7259" y="1483"/>
                    <a:pt x="7232" y="1671"/>
                    <a:pt x="7339" y="1832"/>
                  </a:cubicBezTo>
                  <a:cubicBezTo>
                    <a:pt x="7420" y="1913"/>
                    <a:pt x="7501" y="1966"/>
                    <a:pt x="7608" y="1966"/>
                  </a:cubicBezTo>
                  <a:lnTo>
                    <a:pt x="7635" y="1966"/>
                  </a:lnTo>
                  <a:cubicBezTo>
                    <a:pt x="7689" y="1966"/>
                    <a:pt x="7770" y="1940"/>
                    <a:pt x="7823" y="1913"/>
                  </a:cubicBezTo>
                  <a:cubicBezTo>
                    <a:pt x="8442" y="1429"/>
                    <a:pt x="9087" y="1025"/>
                    <a:pt x="9759" y="649"/>
                  </a:cubicBezTo>
                  <a:cubicBezTo>
                    <a:pt x="10096" y="447"/>
                    <a:pt x="9907" y="1"/>
                    <a:pt x="9616" y="1"/>
                  </a:cubicBezTo>
                  <a:close/>
                  <a:moveTo>
                    <a:pt x="5818" y="2815"/>
                  </a:moveTo>
                  <a:cubicBezTo>
                    <a:pt x="5741" y="2815"/>
                    <a:pt x="5663" y="2842"/>
                    <a:pt x="5592" y="2907"/>
                  </a:cubicBezTo>
                  <a:cubicBezTo>
                    <a:pt x="5027" y="3472"/>
                    <a:pt x="4490" y="4063"/>
                    <a:pt x="4006" y="4682"/>
                  </a:cubicBezTo>
                  <a:cubicBezTo>
                    <a:pt x="3871" y="4843"/>
                    <a:pt x="3898" y="5031"/>
                    <a:pt x="4060" y="5166"/>
                  </a:cubicBezTo>
                  <a:cubicBezTo>
                    <a:pt x="4113" y="5219"/>
                    <a:pt x="4167" y="5219"/>
                    <a:pt x="4248" y="5246"/>
                  </a:cubicBezTo>
                  <a:cubicBezTo>
                    <a:pt x="4355" y="5246"/>
                    <a:pt x="4463" y="5192"/>
                    <a:pt x="4517" y="5112"/>
                  </a:cubicBezTo>
                  <a:cubicBezTo>
                    <a:pt x="5000" y="4520"/>
                    <a:pt x="5511" y="3929"/>
                    <a:pt x="6076" y="3391"/>
                  </a:cubicBezTo>
                  <a:cubicBezTo>
                    <a:pt x="6328" y="3160"/>
                    <a:pt x="6088" y="2815"/>
                    <a:pt x="5818" y="2815"/>
                  </a:cubicBezTo>
                  <a:close/>
                  <a:moveTo>
                    <a:pt x="62681" y="5586"/>
                  </a:moveTo>
                  <a:cubicBezTo>
                    <a:pt x="62077" y="5586"/>
                    <a:pt x="61477" y="5616"/>
                    <a:pt x="60892" y="5676"/>
                  </a:cubicBezTo>
                  <a:cubicBezTo>
                    <a:pt x="60444" y="5703"/>
                    <a:pt x="60461" y="6349"/>
                    <a:pt x="60893" y="6349"/>
                  </a:cubicBezTo>
                  <a:cubicBezTo>
                    <a:pt x="60901" y="6349"/>
                    <a:pt x="60910" y="6349"/>
                    <a:pt x="60919" y="6349"/>
                  </a:cubicBezTo>
                  <a:lnTo>
                    <a:pt x="60973" y="6349"/>
                  </a:lnTo>
                  <a:cubicBezTo>
                    <a:pt x="61753" y="6268"/>
                    <a:pt x="62505" y="6268"/>
                    <a:pt x="63285" y="6268"/>
                  </a:cubicBezTo>
                  <a:cubicBezTo>
                    <a:pt x="63473" y="6268"/>
                    <a:pt x="63608" y="6133"/>
                    <a:pt x="63608" y="5945"/>
                  </a:cubicBezTo>
                  <a:cubicBezTo>
                    <a:pt x="63608" y="5757"/>
                    <a:pt x="63473" y="5596"/>
                    <a:pt x="63285" y="5596"/>
                  </a:cubicBezTo>
                  <a:cubicBezTo>
                    <a:pt x="63083" y="5589"/>
                    <a:pt x="62882" y="5586"/>
                    <a:pt x="62681" y="5586"/>
                  </a:cubicBezTo>
                  <a:close/>
                  <a:moveTo>
                    <a:pt x="65581" y="5831"/>
                  </a:moveTo>
                  <a:cubicBezTo>
                    <a:pt x="65207" y="5831"/>
                    <a:pt x="65112" y="6434"/>
                    <a:pt x="65543" y="6510"/>
                  </a:cubicBezTo>
                  <a:cubicBezTo>
                    <a:pt x="66296" y="6644"/>
                    <a:pt x="67049" y="6832"/>
                    <a:pt x="67775" y="7074"/>
                  </a:cubicBezTo>
                  <a:cubicBezTo>
                    <a:pt x="67801" y="7074"/>
                    <a:pt x="67828" y="7101"/>
                    <a:pt x="67882" y="7101"/>
                  </a:cubicBezTo>
                  <a:cubicBezTo>
                    <a:pt x="67906" y="7106"/>
                    <a:pt x="67930" y="7108"/>
                    <a:pt x="67952" y="7108"/>
                  </a:cubicBezTo>
                  <a:cubicBezTo>
                    <a:pt x="68326" y="7108"/>
                    <a:pt x="68421" y="6505"/>
                    <a:pt x="67990" y="6429"/>
                  </a:cubicBezTo>
                  <a:cubicBezTo>
                    <a:pt x="67237" y="6160"/>
                    <a:pt x="66457" y="5972"/>
                    <a:pt x="65651" y="5838"/>
                  </a:cubicBezTo>
                  <a:cubicBezTo>
                    <a:pt x="65627" y="5833"/>
                    <a:pt x="65603" y="5831"/>
                    <a:pt x="65581" y="5831"/>
                  </a:cubicBezTo>
                  <a:close/>
                  <a:moveTo>
                    <a:pt x="58617" y="6014"/>
                  </a:moveTo>
                  <a:cubicBezTo>
                    <a:pt x="58588" y="6014"/>
                    <a:pt x="58558" y="6018"/>
                    <a:pt x="58527" y="6026"/>
                  </a:cubicBezTo>
                  <a:cubicBezTo>
                    <a:pt x="57747" y="6187"/>
                    <a:pt x="56967" y="6375"/>
                    <a:pt x="56214" y="6617"/>
                  </a:cubicBezTo>
                  <a:cubicBezTo>
                    <a:pt x="55775" y="6669"/>
                    <a:pt x="55858" y="7292"/>
                    <a:pt x="56247" y="7292"/>
                  </a:cubicBezTo>
                  <a:cubicBezTo>
                    <a:pt x="56263" y="7292"/>
                    <a:pt x="56279" y="7292"/>
                    <a:pt x="56295" y="7289"/>
                  </a:cubicBezTo>
                  <a:cubicBezTo>
                    <a:pt x="56349" y="7289"/>
                    <a:pt x="56376" y="7263"/>
                    <a:pt x="56403" y="7263"/>
                  </a:cubicBezTo>
                  <a:cubicBezTo>
                    <a:pt x="57155" y="7021"/>
                    <a:pt x="57908" y="6832"/>
                    <a:pt x="58661" y="6698"/>
                  </a:cubicBezTo>
                  <a:cubicBezTo>
                    <a:pt x="59059" y="6598"/>
                    <a:pt x="58973" y="6014"/>
                    <a:pt x="58617" y="6014"/>
                  </a:cubicBezTo>
                  <a:close/>
                  <a:moveTo>
                    <a:pt x="54073" y="7407"/>
                  </a:moveTo>
                  <a:cubicBezTo>
                    <a:pt x="54035" y="7407"/>
                    <a:pt x="53996" y="7413"/>
                    <a:pt x="53956" y="7424"/>
                  </a:cubicBezTo>
                  <a:cubicBezTo>
                    <a:pt x="53741" y="7531"/>
                    <a:pt x="53499" y="7612"/>
                    <a:pt x="53284" y="7720"/>
                  </a:cubicBezTo>
                  <a:cubicBezTo>
                    <a:pt x="52800" y="7935"/>
                    <a:pt x="52289" y="8177"/>
                    <a:pt x="51806" y="8419"/>
                  </a:cubicBezTo>
                  <a:cubicBezTo>
                    <a:pt x="51644" y="8499"/>
                    <a:pt x="51564" y="8714"/>
                    <a:pt x="51671" y="8876"/>
                  </a:cubicBezTo>
                  <a:cubicBezTo>
                    <a:pt x="51725" y="8983"/>
                    <a:pt x="51832" y="9064"/>
                    <a:pt x="51967" y="9064"/>
                  </a:cubicBezTo>
                  <a:cubicBezTo>
                    <a:pt x="52021" y="9064"/>
                    <a:pt x="52074" y="9037"/>
                    <a:pt x="52101" y="9010"/>
                  </a:cubicBezTo>
                  <a:cubicBezTo>
                    <a:pt x="52585" y="8768"/>
                    <a:pt x="53069" y="8553"/>
                    <a:pt x="53553" y="8338"/>
                  </a:cubicBezTo>
                  <a:cubicBezTo>
                    <a:pt x="53768" y="8230"/>
                    <a:pt x="53983" y="8150"/>
                    <a:pt x="54225" y="8042"/>
                  </a:cubicBezTo>
                  <a:cubicBezTo>
                    <a:pt x="54386" y="7988"/>
                    <a:pt x="54467" y="7773"/>
                    <a:pt x="54413" y="7612"/>
                  </a:cubicBezTo>
                  <a:cubicBezTo>
                    <a:pt x="54349" y="7484"/>
                    <a:pt x="54218" y="7407"/>
                    <a:pt x="54073" y="7407"/>
                  </a:cubicBezTo>
                  <a:close/>
                  <a:moveTo>
                    <a:pt x="2828" y="6509"/>
                  </a:moveTo>
                  <a:cubicBezTo>
                    <a:pt x="2735" y="6509"/>
                    <a:pt x="2652" y="6548"/>
                    <a:pt x="2608" y="6644"/>
                  </a:cubicBezTo>
                  <a:cubicBezTo>
                    <a:pt x="2205" y="7343"/>
                    <a:pt x="1828" y="8042"/>
                    <a:pt x="1506" y="8768"/>
                  </a:cubicBezTo>
                  <a:cubicBezTo>
                    <a:pt x="1425" y="8956"/>
                    <a:pt x="1506" y="9144"/>
                    <a:pt x="1667" y="9225"/>
                  </a:cubicBezTo>
                  <a:cubicBezTo>
                    <a:pt x="1721" y="9225"/>
                    <a:pt x="1748" y="9252"/>
                    <a:pt x="1801" y="9252"/>
                  </a:cubicBezTo>
                  <a:cubicBezTo>
                    <a:pt x="1936" y="9252"/>
                    <a:pt x="2070" y="9144"/>
                    <a:pt x="2124" y="9037"/>
                  </a:cubicBezTo>
                  <a:cubicBezTo>
                    <a:pt x="2420" y="8338"/>
                    <a:pt x="2796" y="7639"/>
                    <a:pt x="3199" y="6994"/>
                  </a:cubicBezTo>
                  <a:cubicBezTo>
                    <a:pt x="3375" y="6779"/>
                    <a:pt x="3070" y="6509"/>
                    <a:pt x="2828" y="6509"/>
                  </a:cubicBezTo>
                  <a:close/>
                  <a:moveTo>
                    <a:pt x="70014" y="7343"/>
                  </a:moveTo>
                  <a:cubicBezTo>
                    <a:pt x="69702" y="7343"/>
                    <a:pt x="69508" y="7829"/>
                    <a:pt x="69872" y="7988"/>
                  </a:cubicBezTo>
                  <a:cubicBezTo>
                    <a:pt x="70544" y="8365"/>
                    <a:pt x="71189" y="8768"/>
                    <a:pt x="71807" y="9225"/>
                  </a:cubicBezTo>
                  <a:cubicBezTo>
                    <a:pt x="71861" y="9279"/>
                    <a:pt x="71942" y="9306"/>
                    <a:pt x="72022" y="9306"/>
                  </a:cubicBezTo>
                  <a:cubicBezTo>
                    <a:pt x="72103" y="9279"/>
                    <a:pt x="72210" y="9252"/>
                    <a:pt x="72264" y="9144"/>
                  </a:cubicBezTo>
                  <a:cubicBezTo>
                    <a:pt x="72372" y="9010"/>
                    <a:pt x="72345" y="8795"/>
                    <a:pt x="72210" y="8687"/>
                  </a:cubicBezTo>
                  <a:cubicBezTo>
                    <a:pt x="71565" y="8203"/>
                    <a:pt x="70893" y="7773"/>
                    <a:pt x="70194" y="7397"/>
                  </a:cubicBezTo>
                  <a:cubicBezTo>
                    <a:pt x="70132" y="7360"/>
                    <a:pt x="70071" y="7343"/>
                    <a:pt x="70014" y="7343"/>
                  </a:cubicBezTo>
                  <a:close/>
                  <a:moveTo>
                    <a:pt x="49875" y="9508"/>
                  </a:moveTo>
                  <a:cubicBezTo>
                    <a:pt x="49823" y="9508"/>
                    <a:pt x="49767" y="9521"/>
                    <a:pt x="49709" y="9548"/>
                  </a:cubicBezTo>
                  <a:cubicBezTo>
                    <a:pt x="49036" y="9951"/>
                    <a:pt x="48418" y="10354"/>
                    <a:pt x="47692" y="10811"/>
                  </a:cubicBezTo>
                  <a:cubicBezTo>
                    <a:pt x="47558" y="10892"/>
                    <a:pt x="47504" y="11107"/>
                    <a:pt x="47612" y="11268"/>
                  </a:cubicBezTo>
                  <a:cubicBezTo>
                    <a:pt x="47665" y="11349"/>
                    <a:pt x="47773" y="11403"/>
                    <a:pt x="47880" y="11430"/>
                  </a:cubicBezTo>
                  <a:cubicBezTo>
                    <a:pt x="47961" y="11403"/>
                    <a:pt x="48015" y="11403"/>
                    <a:pt x="48069" y="11349"/>
                  </a:cubicBezTo>
                  <a:cubicBezTo>
                    <a:pt x="48768" y="10919"/>
                    <a:pt x="49413" y="10516"/>
                    <a:pt x="50058" y="10139"/>
                  </a:cubicBezTo>
                  <a:cubicBezTo>
                    <a:pt x="50357" y="9932"/>
                    <a:pt x="50184" y="9508"/>
                    <a:pt x="49875" y="9508"/>
                  </a:cubicBezTo>
                  <a:close/>
                  <a:moveTo>
                    <a:pt x="73800" y="10140"/>
                  </a:moveTo>
                  <a:cubicBezTo>
                    <a:pt x="73535" y="10140"/>
                    <a:pt x="73307" y="10483"/>
                    <a:pt x="73555" y="10731"/>
                  </a:cubicBezTo>
                  <a:cubicBezTo>
                    <a:pt x="74092" y="11241"/>
                    <a:pt x="74630" y="11806"/>
                    <a:pt x="75141" y="12424"/>
                  </a:cubicBezTo>
                  <a:cubicBezTo>
                    <a:pt x="75195" y="12505"/>
                    <a:pt x="75302" y="12532"/>
                    <a:pt x="75410" y="12532"/>
                  </a:cubicBezTo>
                  <a:cubicBezTo>
                    <a:pt x="75463" y="12532"/>
                    <a:pt x="75544" y="12505"/>
                    <a:pt x="75625" y="12451"/>
                  </a:cubicBezTo>
                  <a:cubicBezTo>
                    <a:pt x="75759" y="12344"/>
                    <a:pt x="75759" y="12129"/>
                    <a:pt x="75652" y="11994"/>
                  </a:cubicBezTo>
                  <a:cubicBezTo>
                    <a:pt x="75141" y="11376"/>
                    <a:pt x="74603" y="10784"/>
                    <a:pt x="74039" y="10247"/>
                  </a:cubicBezTo>
                  <a:cubicBezTo>
                    <a:pt x="73964" y="10172"/>
                    <a:pt x="73880" y="10140"/>
                    <a:pt x="73800" y="10140"/>
                  </a:cubicBezTo>
                  <a:close/>
                  <a:moveTo>
                    <a:pt x="109661" y="11917"/>
                  </a:moveTo>
                  <a:cubicBezTo>
                    <a:pt x="109228" y="11917"/>
                    <a:pt x="108795" y="11950"/>
                    <a:pt x="108369" y="12021"/>
                  </a:cubicBezTo>
                  <a:cubicBezTo>
                    <a:pt x="107930" y="12073"/>
                    <a:pt x="107963" y="12696"/>
                    <a:pt x="108372" y="12696"/>
                  </a:cubicBezTo>
                  <a:cubicBezTo>
                    <a:pt x="108389" y="12696"/>
                    <a:pt x="108406" y="12695"/>
                    <a:pt x="108423" y="12693"/>
                  </a:cubicBezTo>
                  <a:lnTo>
                    <a:pt x="108477" y="12693"/>
                  </a:lnTo>
                  <a:cubicBezTo>
                    <a:pt x="108860" y="12622"/>
                    <a:pt x="109258" y="12589"/>
                    <a:pt x="109656" y="12589"/>
                  </a:cubicBezTo>
                  <a:cubicBezTo>
                    <a:pt x="110011" y="12589"/>
                    <a:pt x="110366" y="12615"/>
                    <a:pt x="110708" y="12666"/>
                  </a:cubicBezTo>
                  <a:cubicBezTo>
                    <a:pt x="110728" y="12669"/>
                    <a:pt x="110746" y="12670"/>
                    <a:pt x="110765" y="12670"/>
                  </a:cubicBezTo>
                  <a:cubicBezTo>
                    <a:pt x="110928" y="12670"/>
                    <a:pt x="111061" y="12566"/>
                    <a:pt x="111085" y="12397"/>
                  </a:cubicBezTo>
                  <a:cubicBezTo>
                    <a:pt x="111138" y="12209"/>
                    <a:pt x="111004" y="12021"/>
                    <a:pt x="110816" y="11994"/>
                  </a:cubicBezTo>
                  <a:cubicBezTo>
                    <a:pt x="110435" y="11943"/>
                    <a:pt x="110048" y="11917"/>
                    <a:pt x="109661" y="11917"/>
                  </a:cubicBezTo>
                  <a:close/>
                  <a:moveTo>
                    <a:pt x="991" y="10783"/>
                  </a:moveTo>
                  <a:cubicBezTo>
                    <a:pt x="858" y="10783"/>
                    <a:pt x="725" y="10856"/>
                    <a:pt x="672" y="11026"/>
                  </a:cubicBezTo>
                  <a:cubicBezTo>
                    <a:pt x="457" y="11779"/>
                    <a:pt x="269" y="12586"/>
                    <a:pt x="161" y="13365"/>
                  </a:cubicBezTo>
                  <a:cubicBezTo>
                    <a:pt x="134" y="13553"/>
                    <a:pt x="269" y="13715"/>
                    <a:pt x="457" y="13742"/>
                  </a:cubicBezTo>
                  <a:lnTo>
                    <a:pt x="511" y="13742"/>
                  </a:lnTo>
                  <a:cubicBezTo>
                    <a:pt x="672" y="13742"/>
                    <a:pt x="807" y="13634"/>
                    <a:pt x="833" y="13446"/>
                  </a:cubicBezTo>
                  <a:cubicBezTo>
                    <a:pt x="941" y="12693"/>
                    <a:pt x="1102" y="11940"/>
                    <a:pt x="1317" y="11214"/>
                  </a:cubicBezTo>
                  <a:cubicBezTo>
                    <a:pt x="1399" y="10954"/>
                    <a:pt x="1195" y="10783"/>
                    <a:pt x="991" y="10783"/>
                  </a:cubicBezTo>
                  <a:close/>
                  <a:moveTo>
                    <a:pt x="45971" y="12048"/>
                  </a:moveTo>
                  <a:cubicBezTo>
                    <a:pt x="45903" y="12048"/>
                    <a:pt x="45829" y="12072"/>
                    <a:pt x="45757" y="12129"/>
                  </a:cubicBezTo>
                  <a:cubicBezTo>
                    <a:pt x="45165" y="12532"/>
                    <a:pt x="44547" y="12989"/>
                    <a:pt x="43821" y="13500"/>
                  </a:cubicBezTo>
                  <a:cubicBezTo>
                    <a:pt x="43687" y="13607"/>
                    <a:pt x="43660" y="13822"/>
                    <a:pt x="43767" y="13957"/>
                  </a:cubicBezTo>
                  <a:cubicBezTo>
                    <a:pt x="43821" y="14064"/>
                    <a:pt x="43928" y="14118"/>
                    <a:pt x="44036" y="14118"/>
                  </a:cubicBezTo>
                  <a:cubicBezTo>
                    <a:pt x="44117" y="14118"/>
                    <a:pt x="44170" y="14091"/>
                    <a:pt x="44224" y="14037"/>
                  </a:cubicBezTo>
                  <a:cubicBezTo>
                    <a:pt x="44923" y="13527"/>
                    <a:pt x="45568" y="13069"/>
                    <a:pt x="46133" y="12666"/>
                  </a:cubicBezTo>
                  <a:cubicBezTo>
                    <a:pt x="46459" y="12471"/>
                    <a:pt x="46258" y="12048"/>
                    <a:pt x="45971" y="12048"/>
                  </a:cubicBezTo>
                  <a:close/>
                  <a:moveTo>
                    <a:pt x="106206" y="12739"/>
                  </a:moveTo>
                  <a:cubicBezTo>
                    <a:pt x="106160" y="12739"/>
                    <a:pt x="106110" y="12749"/>
                    <a:pt x="106057" y="12774"/>
                  </a:cubicBezTo>
                  <a:cubicBezTo>
                    <a:pt x="105332" y="13123"/>
                    <a:pt x="104606" y="13500"/>
                    <a:pt x="103960" y="13957"/>
                  </a:cubicBezTo>
                  <a:cubicBezTo>
                    <a:pt x="103799" y="14064"/>
                    <a:pt x="103745" y="14279"/>
                    <a:pt x="103853" y="14441"/>
                  </a:cubicBezTo>
                  <a:cubicBezTo>
                    <a:pt x="103934" y="14521"/>
                    <a:pt x="104041" y="14575"/>
                    <a:pt x="104149" y="14575"/>
                  </a:cubicBezTo>
                  <a:cubicBezTo>
                    <a:pt x="104202" y="14575"/>
                    <a:pt x="104283" y="14548"/>
                    <a:pt x="104337" y="14521"/>
                  </a:cubicBezTo>
                  <a:cubicBezTo>
                    <a:pt x="104955" y="14091"/>
                    <a:pt x="105627" y="13715"/>
                    <a:pt x="106326" y="13392"/>
                  </a:cubicBezTo>
                  <a:cubicBezTo>
                    <a:pt x="106677" y="13228"/>
                    <a:pt x="106519" y="12739"/>
                    <a:pt x="106206" y="12739"/>
                  </a:cubicBezTo>
                  <a:close/>
                  <a:moveTo>
                    <a:pt x="113007" y="12831"/>
                  </a:moveTo>
                  <a:cubicBezTo>
                    <a:pt x="112717" y="12831"/>
                    <a:pt x="112521" y="13233"/>
                    <a:pt x="112805" y="13446"/>
                  </a:cubicBezTo>
                  <a:cubicBezTo>
                    <a:pt x="113424" y="13822"/>
                    <a:pt x="113988" y="14306"/>
                    <a:pt x="114472" y="14898"/>
                  </a:cubicBezTo>
                  <a:cubicBezTo>
                    <a:pt x="114526" y="14978"/>
                    <a:pt x="114633" y="15005"/>
                    <a:pt x="114741" y="15005"/>
                  </a:cubicBezTo>
                  <a:cubicBezTo>
                    <a:pt x="115010" y="15005"/>
                    <a:pt x="115171" y="14683"/>
                    <a:pt x="114983" y="14467"/>
                  </a:cubicBezTo>
                  <a:cubicBezTo>
                    <a:pt x="114472" y="13822"/>
                    <a:pt x="113827" y="13285"/>
                    <a:pt x="113128" y="12854"/>
                  </a:cubicBezTo>
                  <a:cubicBezTo>
                    <a:pt x="113087" y="12838"/>
                    <a:pt x="113046" y="12831"/>
                    <a:pt x="113007" y="12831"/>
                  </a:cubicBezTo>
                  <a:close/>
                  <a:moveTo>
                    <a:pt x="153119" y="13365"/>
                  </a:moveTo>
                  <a:cubicBezTo>
                    <a:pt x="153028" y="13365"/>
                    <a:pt x="152936" y="13405"/>
                    <a:pt x="152862" y="13500"/>
                  </a:cubicBezTo>
                  <a:cubicBezTo>
                    <a:pt x="152379" y="14091"/>
                    <a:pt x="151868" y="14709"/>
                    <a:pt x="151384" y="15301"/>
                  </a:cubicBezTo>
                  <a:cubicBezTo>
                    <a:pt x="151196" y="15516"/>
                    <a:pt x="151357" y="15865"/>
                    <a:pt x="151626" y="15865"/>
                  </a:cubicBezTo>
                  <a:cubicBezTo>
                    <a:pt x="151733" y="15865"/>
                    <a:pt x="151841" y="15812"/>
                    <a:pt x="151895" y="15731"/>
                  </a:cubicBezTo>
                  <a:cubicBezTo>
                    <a:pt x="152405" y="15140"/>
                    <a:pt x="152889" y="14521"/>
                    <a:pt x="153373" y="13903"/>
                  </a:cubicBezTo>
                  <a:cubicBezTo>
                    <a:pt x="153589" y="13648"/>
                    <a:pt x="153362" y="13365"/>
                    <a:pt x="153119" y="13365"/>
                  </a:cubicBezTo>
                  <a:close/>
                  <a:moveTo>
                    <a:pt x="76846" y="13715"/>
                  </a:moveTo>
                  <a:cubicBezTo>
                    <a:pt x="76602" y="13715"/>
                    <a:pt x="76370" y="13998"/>
                    <a:pt x="76566" y="14252"/>
                  </a:cubicBezTo>
                  <a:cubicBezTo>
                    <a:pt x="76996" y="14817"/>
                    <a:pt x="77426" y="15462"/>
                    <a:pt x="77910" y="16161"/>
                  </a:cubicBezTo>
                  <a:cubicBezTo>
                    <a:pt x="77964" y="16269"/>
                    <a:pt x="78071" y="16322"/>
                    <a:pt x="78179" y="16322"/>
                  </a:cubicBezTo>
                  <a:cubicBezTo>
                    <a:pt x="78232" y="16322"/>
                    <a:pt x="78313" y="16296"/>
                    <a:pt x="78340" y="16269"/>
                  </a:cubicBezTo>
                  <a:cubicBezTo>
                    <a:pt x="78501" y="16161"/>
                    <a:pt x="78555" y="15946"/>
                    <a:pt x="78448" y="15812"/>
                  </a:cubicBezTo>
                  <a:cubicBezTo>
                    <a:pt x="77964" y="15086"/>
                    <a:pt x="77533" y="14441"/>
                    <a:pt x="77103" y="13849"/>
                  </a:cubicBezTo>
                  <a:cubicBezTo>
                    <a:pt x="77030" y="13754"/>
                    <a:pt x="76937" y="13715"/>
                    <a:pt x="76846" y="13715"/>
                  </a:cubicBezTo>
                  <a:close/>
                  <a:moveTo>
                    <a:pt x="42140" y="14824"/>
                  </a:moveTo>
                  <a:cubicBezTo>
                    <a:pt x="42075" y="14824"/>
                    <a:pt x="42006" y="14846"/>
                    <a:pt x="41939" y="14898"/>
                  </a:cubicBezTo>
                  <a:lnTo>
                    <a:pt x="41616" y="15113"/>
                  </a:lnTo>
                  <a:cubicBezTo>
                    <a:pt x="41106" y="15516"/>
                    <a:pt x="40568" y="15919"/>
                    <a:pt x="40057" y="16296"/>
                  </a:cubicBezTo>
                  <a:cubicBezTo>
                    <a:pt x="39788" y="16484"/>
                    <a:pt x="39923" y="16887"/>
                    <a:pt x="40245" y="16887"/>
                  </a:cubicBezTo>
                  <a:lnTo>
                    <a:pt x="40245" y="16914"/>
                  </a:lnTo>
                  <a:cubicBezTo>
                    <a:pt x="40326" y="16914"/>
                    <a:pt x="40380" y="16887"/>
                    <a:pt x="40434" y="16833"/>
                  </a:cubicBezTo>
                  <a:lnTo>
                    <a:pt x="42020" y="15677"/>
                  </a:lnTo>
                  <a:lnTo>
                    <a:pt x="42342" y="15435"/>
                  </a:lnTo>
                  <a:cubicBezTo>
                    <a:pt x="42625" y="15218"/>
                    <a:pt x="42415" y="14824"/>
                    <a:pt x="42140" y="14824"/>
                  </a:cubicBezTo>
                  <a:close/>
                  <a:moveTo>
                    <a:pt x="102295" y="15298"/>
                  </a:moveTo>
                  <a:cubicBezTo>
                    <a:pt x="102215" y="15298"/>
                    <a:pt x="102130" y="15330"/>
                    <a:pt x="102052" y="15408"/>
                  </a:cubicBezTo>
                  <a:lnTo>
                    <a:pt x="101944" y="15489"/>
                  </a:lnTo>
                  <a:cubicBezTo>
                    <a:pt x="101326" y="16000"/>
                    <a:pt x="100788" y="16511"/>
                    <a:pt x="100304" y="17021"/>
                  </a:cubicBezTo>
                  <a:cubicBezTo>
                    <a:pt x="100170" y="17156"/>
                    <a:pt x="100170" y="17344"/>
                    <a:pt x="100304" y="17478"/>
                  </a:cubicBezTo>
                  <a:cubicBezTo>
                    <a:pt x="100385" y="17559"/>
                    <a:pt x="100466" y="17586"/>
                    <a:pt x="100546" y="17586"/>
                  </a:cubicBezTo>
                  <a:lnTo>
                    <a:pt x="100546" y="17613"/>
                  </a:lnTo>
                  <a:cubicBezTo>
                    <a:pt x="100654" y="17586"/>
                    <a:pt x="100734" y="17559"/>
                    <a:pt x="100788" y="17478"/>
                  </a:cubicBezTo>
                  <a:cubicBezTo>
                    <a:pt x="101272" y="17021"/>
                    <a:pt x="101783" y="16511"/>
                    <a:pt x="102401" y="16000"/>
                  </a:cubicBezTo>
                  <a:lnTo>
                    <a:pt x="102509" y="15919"/>
                  </a:lnTo>
                  <a:cubicBezTo>
                    <a:pt x="102801" y="15690"/>
                    <a:pt x="102575" y="15298"/>
                    <a:pt x="102295" y="15298"/>
                  </a:cubicBezTo>
                  <a:close/>
                  <a:moveTo>
                    <a:pt x="350" y="15408"/>
                  </a:moveTo>
                  <a:cubicBezTo>
                    <a:pt x="161" y="15408"/>
                    <a:pt x="0" y="15570"/>
                    <a:pt x="0" y="15758"/>
                  </a:cubicBezTo>
                  <a:cubicBezTo>
                    <a:pt x="0" y="16107"/>
                    <a:pt x="27" y="16484"/>
                    <a:pt x="54" y="16833"/>
                  </a:cubicBezTo>
                  <a:cubicBezTo>
                    <a:pt x="108" y="17263"/>
                    <a:pt x="161" y="17720"/>
                    <a:pt x="242" y="18151"/>
                  </a:cubicBezTo>
                  <a:cubicBezTo>
                    <a:pt x="269" y="18312"/>
                    <a:pt x="403" y="18419"/>
                    <a:pt x="565" y="18419"/>
                  </a:cubicBezTo>
                  <a:lnTo>
                    <a:pt x="565" y="18446"/>
                  </a:lnTo>
                  <a:cubicBezTo>
                    <a:pt x="591" y="18419"/>
                    <a:pt x="618" y="18419"/>
                    <a:pt x="618" y="18419"/>
                  </a:cubicBezTo>
                  <a:cubicBezTo>
                    <a:pt x="807" y="18392"/>
                    <a:pt x="941" y="18204"/>
                    <a:pt x="887" y="18043"/>
                  </a:cubicBezTo>
                  <a:cubicBezTo>
                    <a:pt x="833" y="17613"/>
                    <a:pt x="780" y="17210"/>
                    <a:pt x="726" y="16806"/>
                  </a:cubicBezTo>
                  <a:cubicBezTo>
                    <a:pt x="699" y="16457"/>
                    <a:pt x="672" y="16080"/>
                    <a:pt x="672" y="15758"/>
                  </a:cubicBezTo>
                  <a:cubicBezTo>
                    <a:pt x="672" y="15570"/>
                    <a:pt x="538" y="15408"/>
                    <a:pt x="350" y="15408"/>
                  </a:cubicBezTo>
                  <a:close/>
                  <a:moveTo>
                    <a:pt x="115992" y="16311"/>
                  </a:moveTo>
                  <a:cubicBezTo>
                    <a:pt x="115779" y="16311"/>
                    <a:pt x="115559" y="16517"/>
                    <a:pt x="115682" y="16779"/>
                  </a:cubicBezTo>
                  <a:cubicBezTo>
                    <a:pt x="115978" y="17478"/>
                    <a:pt x="116193" y="18204"/>
                    <a:pt x="116327" y="18957"/>
                  </a:cubicBezTo>
                  <a:cubicBezTo>
                    <a:pt x="116327" y="19118"/>
                    <a:pt x="116488" y="19226"/>
                    <a:pt x="116650" y="19226"/>
                  </a:cubicBezTo>
                  <a:lnTo>
                    <a:pt x="116703" y="19226"/>
                  </a:lnTo>
                  <a:cubicBezTo>
                    <a:pt x="116892" y="19199"/>
                    <a:pt x="116999" y="19038"/>
                    <a:pt x="116972" y="18850"/>
                  </a:cubicBezTo>
                  <a:cubicBezTo>
                    <a:pt x="116865" y="18043"/>
                    <a:pt x="116623" y="17263"/>
                    <a:pt x="116273" y="16511"/>
                  </a:cubicBezTo>
                  <a:cubicBezTo>
                    <a:pt x="116217" y="16370"/>
                    <a:pt x="116105" y="16311"/>
                    <a:pt x="115992" y="16311"/>
                  </a:cubicBezTo>
                  <a:close/>
                  <a:moveTo>
                    <a:pt x="150102" y="16950"/>
                  </a:moveTo>
                  <a:cubicBezTo>
                    <a:pt x="150016" y="16950"/>
                    <a:pt x="149927" y="16986"/>
                    <a:pt x="149851" y="17075"/>
                  </a:cubicBezTo>
                  <a:cubicBezTo>
                    <a:pt x="149341" y="17640"/>
                    <a:pt x="148803" y="18231"/>
                    <a:pt x="148265" y="18769"/>
                  </a:cubicBezTo>
                  <a:cubicBezTo>
                    <a:pt x="148131" y="18903"/>
                    <a:pt x="148131" y="19118"/>
                    <a:pt x="148265" y="19253"/>
                  </a:cubicBezTo>
                  <a:cubicBezTo>
                    <a:pt x="148319" y="19307"/>
                    <a:pt x="148400" y="19360"/>
                    <a:pt x="148480" y="19360"/>
                  </a:cubicBezTo>
                  <a:cubicBezTo>
                    <a:pt x="148588" y="19360"/>
                    <a:pt x="148669" y="19307"/>
                    <a:pt x="148749" y="19253"/>
                  </a:cubicBezTo>
                  <a:cubicBezTo>
                    <a:pt x="149287" y="18688"/>
                    <a:pt x="149825" y="18097"/>
                    <a:pt x="150335" y="17505"/>
                  </a:cubicBezTo>
                  <a:cubicBezTo>
                    <a:pt x="150576" y="17265"/>
                    <a:pt x="150353" y="16950"/>
                    <a:pt x="150102" y="16950"/>
                  </a:cubicBezTo>
                  <a:close/>
                  <a:moveTo>
                    <a:pt x="38336" y="17683"/>
                  </a:moveTo>
                  <a:cubicBezTo>
                    <a:pt x="38269" y="17683"/>
                    <a:pt x="38202" y="17704"/>
                    <a:pt x="38148" y="17747"/>
                  </a:cubicBezTo>
                  <a:cubicBezTo>
                    <a:pt x="37503" y="18177"/>
                    <a:pt x="36858" y="18634"/>
                    <a:pt x="36213" y="19091"/>
                  </a:cubicBezTo>
                  <a:cubicBezTo>
                    <a:pt x="35944" y="19280"/>
                    <a:pt x="36078" y="19683"/>
                    <a:pt x="36428" y="19710"/>
                  </a:cubicBezTo>
                  <a:lnTo>
                    <a:pt x="36428" y="19656"/>
                  </a:lnTo>
                  <a:cubicBezTo>
                    <a:pt x="36446" y="19665"/>
                    <a:pt x="36467" y="19668"/>
                    <a:pt x="36489" y="19668"/>
                  </a:cubicBezTo>
                  <a:cubicBezTo>
                    <a:pt x="36532" y="19668"/>
                    <a:pt x="36580" y="19656"/>
                    <a:pt x="36616" y="19656"/>
                  </a:cubicBezTo>
                  <a:cubicBezTo>
                    <a:pt x="37261" y="19199"/>
                    <a:pt x="37906" y="18742"/>
                    <a:pt x="38525" y="18285"/>
                  </a:cubicBezTo>
                  <a:cubicBezTo>
                    <a:pt x="38686" y="18177"/>
                    <a:pt x="38713" y="17962"/>
                    <a:pt x="38605" y="17828"/>
                  </a:cubicBezTo>
                  <a:cubicBezTo>
                    <a:pt x="38541" y="17731"/>
                    <a:pt x="38438" y="17683"/>
                    <a:pt x="38336" y="17683"/>
                  </a:cubicBezTo>
                  <a:close/>
                  <a:moveTo>
                    <a:pt x="79460" y="17649"/>
                  </a:moveTo>
                  <a:cubicBezTo>
                    <a:pt x="79400" y="17649"/>
                    <a:pt x="79339" y="17665"/>
                    <a:pt x="79281" y="17694"/>
                  </a:cubicBezTo>
                  <a:cubicBezTo>
                    <a:pt x="79120" y="17801"/>
                    <a:pt x="79066" y="18016"/>
                    <a:pt x="79173" y="18177"/>
                  </a:cubicBezTo>
                  <a:lnTo>
                    <a:pt x="79926" y="19360"/>
                  </a:lnTo>
                  <a:lnTo>
                    <a:pt x="80410" y="20167"/>
                  </a:lnTo>
                  <a:cubicBezTo>
                    <a:pt x="80464" y="20274"/>
                    <a:pt x="80571" y="20328"/>
                    <a:pt x="80679" y="20328"/>
                  </a:cubicBezTo>
                  <a:lnTo>
                    <a:pt x="80706" y="20301"/>
                  </a:lnTo>
                  <a:cubicBezTo>
                    <a:pt x="80760" y="20301"/>
                    <a:pt x="80840" y="20301"/>
                    <a:pt x="80894" y="20274"/>
                  </a:cubicBezTo>
                  <a:cubicBezTo>
                    <a:pt x="81028" y="20167"/>
                    <a:pt x="81082" y="19952"/>
                    <a:pt x="81002" y="19790"/>
                  </a:cubicBezTo>
                  <a:lnTo>
                    <a:pt x="80491" y="18984"/>
                  </a:lnTo>
                  <a:lnTo>
                    <a:pt x="79738" y="17801"/>
                  </a:lnTo>
                  <a:cubicBezTo>
                    <a:pt x="79669" y="17698"/>
                    <a:pt x="79567" y="17649"/>
                    <a:pt x="79460" y="17649"/>
                  </a:cubicBezTo>
                  <a:close/>
                  <a:moveTo>
                    <a:pt x="98998" y="18714"/>
                  </a:moveTo>
                  <a:cubicBezTo>
                    <a:pt x="98898" y="18714"/>
                    <a:pt x="98795" y="18761"/>
                    <a:pt x="98718" y="18876"/>
                  </a:cubicBezTo>
                  <a:cubicBezTo>
                    <a:pt x="98234" y="19548"/>
                    <a:pt x="97831" y="20221"/>
                    <a:pt x="97508" y="20973"/>
                  </a:cubicBezTo>
                  <a:cubicBezTo>
                    <a:pt x="97428" y="21135"/>
                    <a:pt x="97481" y="21350"/>
                    <a:pt x="97670" y="21403"/>
                  </a:cubicBezTo>
                  <a:cubicBezTo>
                    <a:pt x="97696" y="21430"/>
                    <a:pt x="97750" y="21430"/>
                    <a:pt x="97804" y="21457"/>
                  </a:cubicBezTo>
                  <a:lnTo>
                    <a:pt x="97831" y="21403"/>
                  </a:lnTo>
                  <a:cubicBezTo>
                    <a:pt x="97938" y="21403"/>
                    <a:pt x="98046" y="21350"/>
                    <a:pt x="98100" y="21242"/>
                  </a:cubicBezTo>
                  <a:cubicBezTo>
                    <a:pt x="98422" y="20543"/>
                    <a:pt x="98826" y="19898"/>
                    <a:pt x="99256" y="19280"/>
                  </a:cubicBezTo>
                  <a:cubicBezTo>
                    <a:pt x="99486" y="19011"/>
                    <a:pt x="99250" y="18714"/>
                    <a:pt x="98998" y="18714"/>
                  </a:cubicBezTo>
                  <a:close/>
                  <a:moveTo>
                    <a:pt x="34493" y="20323"/>
                  </a:moveTo>
                  <a:cubicBezTo>
                    <a:pt x="34432" y="20323"/>
                    <a:pt x="34368" y="20341"/>
                    <a:pt x="34304" y="20382"/>
                  </a:cubicBezTo>
                  <a:cubicBezTo>
                    <a:pt x="33659" y="20839"/>
                    <a:pt x="33014" y="21269"/>
                    <a:pt x="32368" y="21699"/>
                  </a:cubicBezTo>
                  <a:cubicBezTo>
                    <a:pt x="32028" y="21856"/>
                    <a:pt x="32147" y="22345"/>
                    <a:pt x="32501" y="22345"/>
                  </a:cubicBezTo>
                  <a:cubicBezTo>
                    <a:pt x="32511" y="22345"/>
                    <a:pt x="32520" y="22345"/>
                    <a:pt x="32530" y="22344"/>
                  </a:cubicBezTo>
                  <a:lnTo>
                    <a:pt x="32557" y="22291"/>
                  </a:lnTo>
                  <a:cubicBezTo>
                    <a:pt x="32572" y="22299"/>
                    <a:pt x="32588" y="22302"/>
                    <a:pt x="32604" y="22302"/>
                  </a:cubicBezTo>
                  <a:cubicBezTo>
                    <a:pt x="32642" y="22302"/>
                    <a:pt x="32680" y="22283"/>
                    <a:pt x="32718" y="22264"/>
                  </a:cubicBezTo>
                  <a:cubicBezTo>
                    <a:pt x="33390" y="21834"/>
                    <a:pt x="34035" y="21403"/>
                    <a:pt x="34680" y="20946"/>
                  </a:cubicBezTo>
                  <a:cubicBezTo>
                    <a:pt x="34993" y="20746"/>
                    <a:pt x="34787" y="20323"/>
                    <a:pt x="34493" y="20323"/>
                  </a:cubicBezTo>
                  <a:close/>
                  <a:moveTo>
                    <a:pt x="146811" y="20383"/>
                  </a:moveTo>
                  <a:cubicBezTo>
                    <a:pt x="146730" y="20383"/>
                    <a:pt x="146647" y="20414"/>
                    <a:pt x="146572" y="20489"/>
                  </a:cubicBezTo>
                  <a:cubicBezTo>
                    <a:pt x="146034" y="21027"/>
                    <a:pt x="145442" y="21565"/>
                    <a:pt x="144878" y="22102"/>
                  </a:cubicBezTo>
                  <a:cubicBezTo>
                    <a:pt x="144636" y="22291"/>
                    <a:pt x="144797" y="22667"/>
                    <a:pt x="145093" y="22667"/>
                  </a:cubicBezTo>
                  <a:lnTo>
                    <a:pt x="145120" y="22640"/>
                  </a:lnTo>
                  <a:cubicBezTo>
                    <a:pt x="145201" y="22640"/>
                    <a:pt x="145254" y="22613"/>
                    <a:pt x="145335" y="22586"/>
                  </a:cubicBezTo>
                  <a:cubicBezTo>
                    <a:pt x="145900" y="22049"/>
                    <a:pt x="146491" y="21511"/>
                    <a:pt x="147056" y="20973"/>
                  </a:cubicBezTo>
                  <a:cubicBezTo>
                    <a:pt x="147303" y="20726"/>
                    <a:pt x="147076" y="20383"/>
                    <a:pt x="146811" y="20383"/>
                  </a:cubicBezTo>
                  <a:close/>
                  <a:moveTo>
                    <a:pt x="1185" y="20060"/>
                  </a:moveTo>
                  <a:cubicBezTo>
                    <a:pt x="977" y="20060"/>
                    <a:pt x="759" y="20246"/>
                    <a:pt x="860" y="20516"/>
                  </a:cubicBezTo>
                  <a:cubicBezTo>
                    <a:pt x="1129" y="21269"/>
                    <a:pt x="1452" y="21995"/>
                    <a:pt x="1828" y="22694"/>
                  </a:cubicBezTo>
                  <a:cubicBezTo>
                    <a:pt x="1909" y="22801"/>
                    <a:pt x="2016" y="22882"/>
                    <a:pt x="2124" y="22882"/>
                  </a:cubicBezTo>
                  <a:lnTo>
                    <a:pt x="2151" y="22855"/>
                  </a:lnTo>
                  <a:cubicBezTo>
                    <a:pt x="2205" y="22855"/>
                    <a:pt x="2258" y="22855"/>
                    <a:pt x="2285" y="22828"/>
                  </a:cubicBezTo>
                  <a:cubicBezTo>
                    <a:pt x="2446" y="22748"/>
                    <a:pt x="2527" y="22533"/>
                    <a:pt x="2420" y="22371"/>
                  </a:cubicBezTo>
                  <a:cubicBezTo>
                    <a:pt x="2070" y="21699"/>
                    <a:pt x="1748" y="21000"/>
                    <a:pt x="1479" y="20274"/>
                  </a:cubicBezTo>
                  <a:cubicBezTo>
                    <a:pt x="1429" y="20125"/>
                    <a:pt x="1309" y="20060"/>
                    <a:pt x="1185" y="20060"/>
                  </a:cubicBezTo>
                  <a:close/>
                  <a:moveTo>
                    <a:pt x="116656" y="20943"/>
                  </a:moveTo>
                  <a:cubicBezTo>
                    <a:pt x="116489" y="20943"/>
                    <a:pt x="116352" y="21070"/>
                    <a:pt x="116327" y="21242"/>
                  </a:cubicBezTo>
                  <a:cubicBezTo>
                    <a:pt x="116220" y="21995"/>
                    <a:pt x="116031" y="22721"/>
                    <a:pt x="115763" y="23420"/>
                  </a:cubicBezTo>
                  <a:cubicBezTo>
                    <a:pt x="115709" y="23608"/>
                    <a:pt x="115789" y="23796"/>
                    <a:pt x="115978" y="23877"/>
                  </a:cubicBezTo>
                  <a:lnTo>
                    <a:pt x="116112" y="23877"/>
                  </a:lnTo>
                  <a:cubicBezTo>
                    <a:pt x="116246" y="23877"/>
                    <a:pt x="116354" y="23796"/>
                    <a:pt x="116408" y="23662"/>
                  </a:cubicBezTo>
                  <a:cubicBezTo>
                    <a:pt x="116703" y="22909"/>
                    <a:pt x="116892" y="22129"/>
                    <a:pt x="116999" y="21323"/>
                  </a:cubicBezTo>
                  <a:cubicBezTo>
                    <a:pt x="117026" y="21135"/>
                    <a:pt x="116892" y="20973"/>
                    <a:pt x="116703" y="20946"/>
                  </a:cubicBezTo>
                  <a:cubicBezTo>
                    <a:pt x="116687" y="20944"/>
                    <a:pt x="116671" y="20943"/>
                    <a:pt x="116656" y="20943"/>
                  </a:cubicBezTo>
                  <a:close/>
                  <a:moveTo>
                    <a:pt x="81945" y="21624"/>
                  </a:moveTo>
                  <a:cubicBezTo>
                    <a:pt x="81710" y="21624"/>
                    <a:pt x="81484" y="21890"/>
                    <a:pt x="81674" y="22156"/>
                  </a:cubicBezTo>
                  <a:cubicBezTo>
                    <a:pt x="82158" y="22882"/>
                    <a:pt x="82588" y="23500"/>
                    <a:pt x="83018" y="24092"/>
                  </a:cubicBezTo>
                  <a:cubicBezTo>
                    <a:pt x="83072" y="24199"/>
                    <a:pt x="83179" y="24253"/>
                    <a:pt x="83287" y="24253"/>
                  </a:cubicBezTo>
                  <a:lnTo>
                    <a:pt x="83287" y="24226"/>
                  </a:lnTo>
                  <a:cubicBezTo>
                    <a:pt x="83340" y="24226"/>
                    <a:pt x="83421" y="24199"/>
                    <a:pt x="83448" y="24173"/>
                  </a:cubicBezTo>
                  <a:cubicBezTo>
                    <a:pt x="83609" y="24065"/>
                    <a:pt x="83636" y="23877"/>
                    <a:pt x="83529" y="23716"/>
                  </a:cubicBezTo>
                  <a:cubicBezTo>
                    <a:pt x="83125" y="23124"/>
                    <a:pt x="82695" y="22506"/>
                    <a:pt x="82211" y="21780"/>
                  </a:cubicBezTo>
                  <a:cubicBezTo>
                    <a:pt x="82140" y="21670"/>
                    <a:pt x="82042" y="21624"/>
                    <a:pt x="81945" y="21624"/>
                  </a:cubicBezTo>
                  <a:close/>
                  <a:moveTo>
                    <a:pt x="30562" y="22932"/>
                  </a:moveTo>
                  <a:cubicBezTo>
                    <a:pt x="30501" y="22932"/>
                    <a:pt x="30438" y="22950"/>
                    <a:pt x="30379" y="22990"/>
                  </a:cubicBezTo>
                  <a:cubicBezTo>
                    <a:pt x="29734" y="23393"/>
                    <a:pt x="29062" y="23823"/>
                    <a:pt x="28390" y="24226"/>
                  </a:cubicBezTo>
                  <a:cubicBezTo>
                    <a:pt x="28094" y="24414"/>
                    <a:pt x="28228" y="24845"/>
                    <a:pt x="28578" y="24845"/>
                  </a:cubicBezTo>
                  <a:cubicBezTo>
                    <a:pt x="28632" y="24845"/>
                    <a:pt x="28685" y="24818"/>
                    <a:pt x="28739" y="24818"/>
                  </a:cubicBezTo>
                  <a:cubicBezTo>
                    <a:pt x="29384" y="24388"/>
                    <a:pt x="30056" y="23984"/>
                    <a:pt x="30728" y="23554"/>
                  </a:cubicBezTo>
                  <a:cubicBezTo>
                    <a:pt x="30890" y="23447"/>
                    <a:pt x="30944" y="23232"/>
                    <a:pt x="30836" y="23070"/>
                  </a:cubicBezTo>
                  <a:cubicBezTo>
                    <a:pt x="30768" y="22985"/>
                    <a:pt x="30668" y="22932"/>
                    <a:pt x="30562" y="22932"/>
                  </a:cubicBezTo>
                  <a:close/>
                  <a:moveTo>
                    <a:pt x="143328" y="23546"/>
                  </a:moveTo>
                  <a:cubicBezTo>
                    <a:pt x="143255" y="23546"/>
                    <a:pt x="143178" y="23572"/>
                    <a:pt x="143104" y="23635"/>
                  </a:cubicBezTo>
                  <a:cubicBezTo>
                    <a:pt x="142512" y="24119"/>
                    <a:pt x="141921" y="24630"/>
                    <a:pt x="141302" y="25113"/>
                  </a:cubicBezTo>
                  <a:cubicBezTo>
                    <a:pt x="141168" y="25221"/>
                    <a:pt x="141141" y="25436"/>
                    <a:pt x="141249" y="25597"/>
                  </a:cubicBezTo>
                  <a:cubicBezTo>
                    <a:pt x="141329" y="25651"/>
                    <a:pt x="141410" y="25705"/>
                    <a:pt x="141517" y="25705"/>
                  </a:cubicBezTo>
                  <a:lnTo>
                    <a:pt x="141544" y="25705"/>
                  </a:lnTo>
                  <a:cubicBezTo>
                    <a:pt x="141598" y="25705"/>
                    <a:pt x="141679" y="25678"/>
                    <a:pt x="141732" y="25651"/>
                  </a:cubicBezTo>
                  <a:cubicBezTo>
                    <a:pt x="142351" y="25140"/>
                    <a:pt x="142942" y="24656"/>
                    <a:pt x="143561" y="24146"/>
                  </a:cubicBezTo>
                  <a:cubicBezTo>
                    <a:pt x="143815" y="23913"/>
                    <a:pt x="143601" y="23546"/>
                    <a:pt x="143328" y="23546"/>
                  </a:cubicBezTo>
                  <a:close/>
                  <a:moveTo>
                    <a:pt x="97120" y="22992"/>
                  </a:moveTo>
                  <a:cubicBezTo>
                    <a:pt x="96969" y="22992"/>
                    <a:pt x="96818" y="23083"/>
                    <a:pt x="96782" y="23285"/>
                  </a:cubicBezTo>
                  <a:cubicBezTo>
                    <a:pt x="96675" y="23823"/>
                    <a:pt x="96621" y="24388"/>
                    <a:pt x="96648" y="24952"/>
                  </a:cubicBezTo>
                  <a:cubicBezTo>
                    <a:pt x="96648" y="25194"/>
                    <a:pt x="96648" y="25436"/>
                    <a:pt x="96648" y="25705"/>
                  </a:cubicBezTo>
                  <a:cubicBezTo>
                    <a:pt x="96675" y="25866"/>
                    <a:pt x="96809" y="26001"/>
                    <a:pt x="96998" y="26001"/>
                  </a:cubicBezTo>
                  <a:lnTo>
                    <a:pt x="97024" y="26001"/>
                  </a:lnTo>
                  <a:cubicBezTo>
                    <a:pt x="97213" y="26001"/>
                    <a:pt x="97347" y="25839"/>
                    <a:pt x="97347" y="25651"/>
                  </a:cubicBezTo>
                  <a:cubicBezTo>
                    <a:pt x="97320" y="25409"/>
                    <a:pt x="97320" y="25194"/>
                    <a:pt x="97320" y="24952"/>
                  </a:cubicBezTo>
                  <a:cubicBezTo>
                    <a:pt x="97320" y="24441"/>
                    <a:pt x="97374" y="23904"/>
                    <a:pt x="97455" y="23393"/>
                  </a:cubicBezTo>
                  <a:cubicBezTo>
                    <a:pt x="97500" y="23138"/>
                    <a:pt x="97310" y="22992"/>
                    <a:pt x="97120" y="22992"/>
                  </a:cubicBezTo>
                  <a:close/>
                  <a:moveTo>
                    <a:pt x="3430" y="24173"/>
                  </a:moveTo>
                  <a:cubicBezTo>
                    <a:pt x="3192" y="24173"/>
                    <a:pt x="2969" y="24456"/>
                    <a:pt x="3145" y="24710"/>
                  </a:cubicBezTo>
                  <a:cubicBezTo>
                    <a:pt x="3629" y="25329"/>
                    <a:pt x="4167" y="25947"/>
                    <a:pt x="4759" y="26485"/>
                  </a:cubicBezTo>
                  <a:cubicBezTo>
                    <a:pt x="4812" y="26538"/>
                    <a:pt x="4893" y="26592"/>
                    <a:pt x="4974" y="26592"/>
                  </a:cubicBezTo>
                  <a:cubicBezTo>
                    <a:pt x="5269" y="26592"/>
                    <a:pt x="5431" y="26216"/>
                    <a:pt x="5216" y="26001"/>
                  </a:cubicBezTo>
                  <a:cubicBezTo>
                    <a:pt x="4651" y="25463"/>
                    <a:pt x="4140" y="24898"/>
                    <a:pt x="3683" y="24307"/>
                  </a:cubicBezTo>
                  <a:cubicBezTo>
                    <a:pt x="3610" y="24212"/>
                    <a:pt x="3519" y="24173"/>
                    <a:pt x="3430" y="24173"/>
                  </a:cubicBezTo>
                  <a:close/>
                  <a:moveTo>
                    <a:pt x="26511" y="25411"/>
                  </a:moveTo>
                  <a:cubicBezTo>
                    <a:pt x="26465" y="25411"/>
                    <a:pt x="26418" y="25427"/>
                    <a:pt x="26373" y="25463"/>
                  </a:cubicBezTo>
                  <a:cubicBezTo>
                    <a:pt x="25647" y="25893"/>
                    <a:pt x="24975" y="26296"/>
                    <a:pt x="24357" y="26619"/>
                  </a:cubicBezTo>
                  <a:cubicBezTo>
                    <a:pt x="24034" y="26780"/>
                    <a:pt x="24169" y="27264"/>
                    <a:pt x="24518" y="27264"/>
                  </a:cubicBezTo>
                  <a:lnTo>
                    <a:pt x="24545" y="27237"/>
                  </a:lnTo>
                  <a:cubicBezTo>
                    <a:pt x="24572" y="27237"/>
                    <a:pt x="24626" y="27237"/>
                    <a:pt x="24653" y="27210"/>
                  </a:cubicBezTo>
                  <a:cubicBezTo>
                    <a:pt x="25298" y="26861"/>
                    <a:pt x="25970" y="26485"/>
                    <a:pt x="26696" y="26028"/>
                  </a:cubicBezTo>
                  <a:cubicBezTo>
                    <a:pt x="27016" y="25913"/>
                    <a:pt x="26773" y="25411"/>
                    <a:pt x="26511" y="25411"/>
                  </a:cubicBezTo>
                  <a:close/>
                  <a:moveTo>
                    <a:pt x="84715" y="25452"/>
                  </a:moveTo>
                  <a:cubicBezTo>
                    <a:pt x="84473" y="25452"/>
                    <a:pt x="84243" y="25741"/>
                    <a:pt x="84443" y="26001"/>
                  </a:cubicBezTo>
                  <a:cubicBezTo>
                    <a:pt x="84953" y="26619"/>
                    <a:pt x="85491" y="27237"/>
                    <a:pt x="86002" y="27775"/>
                  </a:cubicBezTo>
                  <a:cubicBezTo>
                    <a:pt x="86083" y="27829"/>
                    <a:pt x="86163" y="27883"/>
                    <a:pt x="86271" y="27883"/>
                  </a:cubicBezTo>
                  <a:lnTo>
                    <a:pt x="86271" y="27856"/>
                  </a:lnTo>
                  <a:cubicBezTo>
                    <a:pt x="86351" y="27856"/>
                    <a:pt x="86432" y="27829"/>
                    <a:pt x="86486" y="27775"/>
                  </a:cubicBezTo>
                  <a:cubicBezTo>
                    <a:pt x="86620" y="27641"/>
                    <a:pt x="86620" y="27425"/>
                    <a:pt x="86486" y="27318"/>
                  </a:cubicBezTo>
                  <a:cubicBezTo>
                    <a:pt x="85975" y="26780"/>
                    <a:pt x="85464" y="26189"/>
                    <a:pt x="84953" y="25570"/>
                  </a:cubicBezTo>
                  <a:cubicBezTo>
                    <a:pt x="84884" y="25487"/>
                    <a:pt x="84799" y="25452"/>
                    <a:pt x="84715" y="25452"/>
                  </a:cubicBezTo>
                  <a:close/>
                  <a:moveTo>
                    <a:pt x="115039" y="25340"/>
                  </a:moveTo>
                  <a:cubicBezTo>
                    <a:pt x="114941" y="25340"/>
                    <a:pt x="114841" y="25384"/>
                    <a:pt x="114768" y="25490"/>
                  </a:cubicBezTo>
                  <a:cubicBezTo>
                    <a:pt x="114365" y="26135"/>
                    <a:pt x="113881" y="26753"/>
                    <a:pt x="113397" y="27318"/>
                  </a:cubicBezTo>
                  <a:cubicBezTo>
                    <a:pt x="113182" y="27533"/>
                    <a:pt x="113343" y="27883"/>
                    <a:pt x="113639" y="27883"/>
                  </a:cubicBezTo>
                  <a:lnTo>
                    <a:pt x="113666" y="27856"/>
                  </a:lnTo>
                  <a:cubicBezTo>
                    <a:pt x="113746" y="27856"/>
                    <a:pt x="113827" y="27829"/>
                    <a:pt x="113881" y="27775"/>
                  </a:cubicBezTo>
                  <a:cubicBezTo>
                    <a:pt x="114418" y="27157"/>
                    <a:pt x="114902" y="26511"/>
                    <a:pt x="115332" y="25839"/>
                  </a:cubicBezTo>
                  <a:cubicBezTo>
                    <a:pt x="115483" y="25577"/>
                    <a:pt x="115266" y="25340"/>
                    <a:pt x="115039" y="25340"/>
                  </a:cubicBezTo>
                  <a:close/>
                  <a:moveTo>
                    <a:pt x="139678" y="26452"/>
                  </a:moveTo>
                  <a:cubicBezTo>
                    <a:pt x="139603" y="26452"/>
                    <a:pt x="139524" y="26478"/>
                    <a:pt x="139447" y="26538"/>
                  </a:cubicBezTo>
                  <a:cubicBezTo>
                    <a:pt x="138829" y="26995"/>
                    <a:pt x="138184" y="27452"/>
                    <a:pt x="137565" y="27909"/>
                  </a:cubicBezTo>
                  <a:cubicBezTo>
                    <a:pt x="137297" y="28098"/>
                    <a:pt x="137431" y="28501"/>
                    <a:pt x="137754" y="28528"/>
                  </a:cubicBezTo>
                  <a:lnTo>
                    <a:pt x="137754" y="28501"/>
                  </a:lnTo>
                  <a:cubicBezTo>
                    <a:pt x="137834" y="28501"/>
                    <a:pt x="137915" y="28501"/>
                    <a:pt x="137969" y="28447"/>
                  </a:cubicBezTo>
                  <a:cubicBezTo>
                    <a:pt x="138614" y="28017"/>
                    <a:pt x="139259" y="27560"/>
                    <a:pt x="139904" y="27076"/>
                  </a:cubicBezTo>
                  <a:cubicBezTo>
                    <a:pt x="140182" y="26841"/>
                    <a:pt x="139967" y="26452"/>
                    <a:pt x="139678" y="26452"/>
                  </a:cubicBezTo>
                  <a:close/>
                  <a:moveTo>
                    <a:pt x="6806" y="27401"/>
                  </a:moveTo>
                  <a:cubicBezTo>
                    <a:pt x="6516" y="27401"/>
                    <a:pt x="6323" y="27789"/>
                    <a:pt x="6614" y="27990"/>
                  </a:cubicBezTo>
                  <a:cubicBezTo>
                    <a:pt x="7259" y="28474"/>
                    <a:pt x="7958" y="28877"/>
                    <a:pt x="8684" y="29200"/>
                  </a:cubicBezTo>
                  <a:cubicBezTo>
                    <a:pt x="8737" y="29227"/>
                    <a:pt x="8791" y="29227"/>
                    <a:pt x="8845" y="29227"/>
                  </a:cubicBezTo>
                  <a:cubicBezTo>
                    <a:pt x="9194" y="29227"/>
                    <a:pt x="9302" y="28743"/>
                    <a:pt x="8979" y="28608"/>
                  </a:cubicBezTo>
                  <a:cubicBezTo>
                    <a:pt x="8280" y="28286"/>
                    <a:pt x="7608" y="27883"/>
                    <a:pt x="6990" y="27452"/>
                  </a:cubicBezTo>
                  <a:cubicBezTo>
                    <a:pt x="6927" y="27416"/>
                    <a:pt x="6865" y="27401"/>
                    <a:pt x="6806" y="27401"/>
                  </a:cubicBezTo>
                  <a:close/>
                  <a:moveTo>
                    <a:pt x="22420" y="27636"/>
                  </a:moveTo>
                  <a:cubicBezTo>
                    <a:pt x="22375" y="27636"/>
                    <a:pt x="22330" y="27646"/>
                    <a:pt x="22287" y="27667"/>
                  </a:cubicBezTo>
                  <a:cubicBezTo>
                    <a:pt x="21534" y="28017"/>
                    <a:pt x="20808" y="28340"/>
                    <a:pt x="20136" y="28581"/>
                  </a:cubicBezTo>
                  <a:cubicBezTo>
                    <a:pt x="19795" y="28713"/>
                    <a:pt x="19864" y="29228"/>
                    <a:pt x="20242" y="29228"/>
                  </a:cubicBezTo>
                  <a:cubicBezTo>
                    <a:pt x="20251" y="29228"/>
                    <a:pt x="20261" y="29227"/>
                    <a:pt x="20271" y="29227"/>
                  </a:cubicBezTo>
                  <a:lnTo>
                    <a:pt x="20378" y="29227"/>
                  </a:lnTo>
                  <a:cubicBezTo>
                    <a:pt x="21077" y="28958"/>
                    <a:pt x="21803" y="28635"/>
                    <a:pt x="22556" y="28286"/>
                  </a:cubicBezTo>
                  <a:cubicBezTo>
                    <a:pt x="22744" y="28205"/>
                    <a:pt x="22798" y="27990"/>
                    <a:pt x="22717" y="27829"/>
                  </a:cubicBezTo>
                  <a:cubicBezTo>
                    <a:pt x="22658" y="27711"/>
                    <a:pt x="22541" y="27636"/>
                    <a:pt x="22420" y="27636"/>
                  </a:cubicBezTo>
                  <a:close/>
                  <a:moveTo>
                    <a:pt x="18025" y="29268"/>
                  </a:moveTo>
                  <a:cubicBezTo>
                    <a:pt x="17996" y="29268"/>
                    <a:pt x="17965" y="29272"/>
                    <a:pt x="17932" y="29280"/>
                  </a:cubicBezTo>
                  <a:cubicBezTo>
                    <a:pt x="17179" y="29469"/>
                    <a:pt x="16426" y="29603"/>
                    <a:pt x="15673" y="29684"/>
                  </a:cubicBezTo>
                  <a:cubicBezTo>
                    <a:pt x="15225" y="29710"/>
                    <a:pt x="15242" y="30357"/>
                    <a:pt x="15674" y="30357"/>
                  </a:cubicBezTo>
                  <a:cubicBezTo>
                    <a:pt x="15683" y="30357"/>
                    <a:pt x="15691" y="30356"/>
                    <a:pt x="15700" y="30356"/>
                  </a:cubicBezTo>
                  <a:lnTo>
                    <a:pt x="15727" y="30356"/>
                  </a:lnTo>
                  <a:cubicBezTo>
                    <a:pt x="16534" y="30275"/>
                    <a:pt x="17313" y="30141"/>
                    <a:pt x="18093" y="29926"/>
                  </a:cubicBezTo>
                  <a:cubicBezTo>
                    <a:pt x="18490" y="29826"/>
                    <a:pt x="18383" y="29268"/>
                    <a:pt x="18025" y="29268"/>
                  </a:cubicBezTo>
                  <a:close/>
                  <a:moveTo>
                    <a:pt x="11009" y="29376"/>
                  </a:moveTo>
                  <a:cubicBezTo>
                    <a:pt x="10652" y="29376"/>
                    <a:pt x="10545" y="29934"/>
                    <a:pt x="10942" y="30033"/>
                  </a:cubicBezTo>
                  <a:cubicBezTo>
                    <a:pt x="11641" y="30221"/>
                    <a:pt x="12340" y="30329"/>
                    <a:pt x="13039" y="30410"/>
                  </a:cubicBezTo>
                  <a:lnTo>
                    <a:pt x="13335" y="30410"/>
                  </a:lnTo>
                  <a:cubicBezTo>
                    <a:pt x="13343" y="30410"/>
                    <a:pt x="13352" y="30410"/>
                    <a:pt x="13361" y="30410"/>
                  </a:cubicBezTo>
                  <a:cubicBezTo>
                    <a:pt x="13792" y="30410"/>
                    <a:pt x="13809" y="29764"/>
                    <a:pt x="13361" y="29737"/>
                  </a:cubicBezTo>
                  <a:lnTo>
                    <a:pt x="13093" y="29737"/>
                  </a:lnTo>
                  <a:cubicBezTo>
                    <a:pt x="12420" y="29657"/>
                    <a:pt x="11775" y="29549"/>
                    <a:pt x="11103" y="29388"/>
                  </a:cubicBezTo>
                  <a:cubicBezTo>
                    <a:pt x="11070" y="29380"/>
                    <a:pt x="11039" y="29376"/>
                    <a:pt x="11009" y="29376"/>
                  </a:cubicBezTo>
                  <a:close/>
                  <a:moveTo>
                    <a:pt x="97406" y="27627"/>
                  </a:moveTo>
                  <a:cubicBezTo>
                    <a:pt x="97377" y="27627"/>
                    <a:pt x="97348" y="27631"/>
                    <a:pt x="97320" y="27641"/>
                  </a:cubicBezTo>
                  <a:cubicBezTo>
                    <a:pt x="97132" y="27694"/>
                    <a:pt x="97024" y="27883"/>
                    <a:pt x="97078" y="28071"/>
                  </a:cubicBezTo>
                  <a:cubicBezTo>
                    <a:pt x="97320" y="28850"/>
                    <a:pt x="97616" y="29576"/>
                    <a:pt x="97992" y="30302"/>
                  </a:cubicBezTo>
                  <a:cubicBezTo>
                    <a:pt x="98046" y="30410"/>
                    <a:pt x="98180" y="30490"/>
                    <a:pt x="98288" y="30490"/>
                  </a:cubicBezTo>
                  <a:lnTo>
                    <a:pt x="98315" y="30463"/>
                  </a:lnTo>
                  <a:cubicBezTo>
                    <a:pt x="98369" y="30463"/>
                    <a:pt x="98395" y="30463"/>
                    <a:pt x="98449" y="30436"/>
                  </a:cubicBezTo>
                  <a:cubicBezTo>
                    <a:pt x="98611" y="30356"/>
                    <a:pt x="98664" y="30168"/>
                    <a:pt x="98584" y="30006"/>
                  </a:cubicBezTo>
                  <a:cubicBezTo>
                    <a:pt x="98234" y="29307"/>
                    <a:pt x="97965" y="28608"/>
                    <a:pt x="97723" y="27883"/>
                  </a:cubicBezTo>
                  <a:cubicBezTo>
                    <a:pt x="97679" y="27727"/>
                    <a:pt x="97543" y="27627"/>
                    <a:pt x="97406" y="27627"/>
                  </a:cubicBezTo>
                  <a:close/>
                  <a:moveTo>
                    <a:pt x="87982" y="28815"/>
                  </a:moveTo>
                  <a:cubicBezTo>
                    <a:pt x="87710" y="28815"/>
                    <a:pt x="87501" y="29182"/>
                    <a:pt x="87776" y="29415"/>
                  </a:cubicBezTo>
                  <a:lnTo>
                    <a:pt x="87803" y="29442"/>
                  </a:lnTo>
                  <a:cubicBezTo>
                    <a:pt x="88422" y="29926"/>
                    <a:pt x="89040" y="30383"/>
                    <a:pt x="89712" y="30786"/>
                  </a:cubicBezTo>
                  <a:cubicBezTo>
                    <a:pt x="89766" y="30813"/>
                    <a:pt x="89819" y="30840"/>
                    <a:pt x="89900" y="30840"/>
                  </a:cubicBezTo>
                  <a:lnTo>
                    <a:pt x="89900" y="30867"/>
                  </a:lnTo>
                  <a:cubicBezTo>
                    <a:pt x="90223" y="30867"/>
                    <a:pt x="90357" y="30410"/>
                    <a:pt x="90061" y="30248"/>
                  </a:cubicBezTo>
                  <a:cubicBezTo>
                    <a:pt x="89416" y="29845"/>
                    <a:pt x="88825" y="29415"/>
                    <a:pt x="88233" y="28931"/>
                  </a:cubicBezTo>
                  <a:lnTo>
                    <a:pt x="88206" y="28904"/>
                  </a:lnTo>
                  <a:cubicBezTo>
                    <a:pt x="88132" y="28841"/>
                    <a:pt x="88055" y="28815"/>
                    <a:pt x="87982" y="28815"/>
                  </a:cubicBezTo>
                  <a:close/>
                  <a:moveTo>
                    <a:pt x="111960" y="28807"/>
                  </a:moveTo>
                  <a:cubicBezTo>
                    <a:pt x="111884" y="28807"/>
                    <a:pt x="111804" y="28836"/>
                    <a:pt x="111730" y="28904"/>
                  </a:cubicBezTo>
                  <a:cubicBezTo>
                    <a:pt x="111461" y="29146"/>
                    <a:pt x="111219" y="29361"/>
                    <a:pt x="110897" y="29576"/>
                  </a:cubicBezTo>
                  <a:cubicBezTo>
                    <a:pt x="110547" y="29818"/>
                    <a:pt x="110224" y="30033"/>
                    <a:pt x="109875" y="30248"/>
                  </a:cubicBezTo>
                  <a:cubicBezTo>
                    <a:pt x="109714" y="30356"/>
                    <a:pt x="109660" y="30571"/>
                    <a:pt x="109767" y="30732"/>
                  </a:cubicBezTo>
                  <a:cubicBezTo>
                    <a:pt x="109821" y="30813"/>
                    <a:pt x="109929" y="30867"/>
                    <a:pt x="110063" y="30867"/>
                  </a:cubicBezTo>
                  <a:cubicBezTo>
                    <a:pt x="110117" y="30867"/>
                    <a:pt x="110171" y="30867"/>
                    <a:pt x="110224" y="30840"/>
                  </a:cubicBezTo>
                  <a:cubicBezTo>
                    <a:pt x="110601" y="30598"/>
                    <a:pt x="110977" y="30329"/>
                    <a:pt x="111273" y="30114"/>
                  </a:cubicBezTo>
                  <a:cubicBezTo>
                    <a:pt x="111596" y="29899"/>
                    <a:pt x="111891" y="29657"/>
                    <a:pt x="112160" y="29415"/>
                  </a:cubicBezTo>
                  <a:cubicBezTo>
                    <a:pt x="112478" y="29203"/>
                    <a:pt x="112245" y="28807"/>
                    <a:pt x="111960" y="28807"/>
                  </a:cubicBezTo>
                  <a:close/>
                  <a:moveTo>
                    <a:pt x="135794" y="29152"/>
                  </a:moveTo>
                  <a:cubicBezTo>
                    <a:pt x="135738" y="29152"/>
                    <a:pt x="135682" y="29174"/>
                    <a:pt x="135630" y="29227"/>
                  </a:cubicBezTo>
                  <a:cubicBezTo>
                    <a:pt x="134985" y="29630"/>
                    <a:pt x="134313" y="30060"/>
                    <a:pt x="133640" y="30463"/>
                  </a:cubicBezTo>
                  <a:cubicBezTo>
                    <a:pt x="133479" y="30544"/>
                    <a:pt x="133425" y="30759"/>
                    <a:pt x="133533" y="30920"/>
                  </a:cubicBezTo>
                  <a:cubicBezTo>
                    <a:pt x="133587" y="31028"/>
                    <a:pt x="133694" y="31082"/>
                    <a:pt x="133829" y="31082"/>
                  </a:cubicBezTo>
                  <a:lnTo>
                    <a:pt x="133829" y="31055"/>
                  </a:lnTo>
                  <a:cubicBezTo>
                    <a:pt x="133882" y="31055"/>
                    <a:pt x="133936" y="31055"/>
                    <a:pt x="133990" y="31028"/>
                  </a:cubicBezTo>
                  <a:cubicBezTo>
                    <a:pt x="134662" y="30625"/>
                    <a:pt x="135334" y="30195"/>
                    <a:pt x="136006" y="29764"/>
                  </a:cubicBezTo>
                  <a:cubicBezTo>
                    <a:pt x="136294" y="29632"/>
                    <a:pt x="136053" y="29152"/>
                    <a:pt x="135794" y="29152"/>
                  </a:cubicBezTo>
                  <a:close/>
                  <a:moveTo>
                    <a:pt x="91982" y="31262"/>
                  </a:moveTo>
                  <a:cubicBezTo>
                    <a:pt x="91664" y="31262"/>
                    <a:pt x="91488" y="31751"/>
                    <a:pt x="91863" y="31915"/>
                  </a:cubicBezTo>
                  <a:cubicBezTo>
                    <a:pt x="92589" y="32238"/>
                    <a:pt x="93314" y="32507"/>
                    <a:pt x="94094" y="32748"/>
                  </a:cubicBezTo>
                  <a:lnTo>
                    <a:pt x="94175" y="32748"/>
                  </a:lnTo>
                  <a:lnTo>
                    <a:pt x="94175" y="32775"/>
                  </a:lnTo>
                  <a:cubicBezTo>
                    <a:pt x="94192" y="32777"/>
                    <a:pt x="94209" y="32778"/>
                    <a:pt x="94226" y="32778"/>
                  </a:cubicBezTo>
                  <a:cubicBezTo>
                    <a:pt x="94639" y="32778"/>
                    <a:pt x="94722" y="32155"/>
                    <a:pt x="94282" y="32103"/>
                  </a:cubicBezTo>
                  <a:cubicBezTo>
                    <a:pt x="93556" y="31861"/>
                    <a:pt x="92830" y="31592"/>
                    <a:pt x="92132" y="31297"/>
                  </a:cubicBezTo>
                  <a:cubicBezTo>
                    <a:pt x="92079" y="31272"/>
                    <a:pt x="92029" y="31262"/>
                    <a:pt x="91982" y="31262"/>
                  </a:cubicBezTo>
                  <a:close/>
                  <a:moveTo>
                    <a:pt x="107981" y="31288"/>
                  </a:moveTo>
                  <a:cubicBezTo>
                    <a:pt x="107934" y="31288"/>
                    <a:pt x="107884" y="31299"/>
                    <a:pt x="107832" y="31324"/>
                  </a:cubicBezTo>
                  <a:cubicBezTo>
                    <a:pt x="107133" y="31646"/>
                    <a:pt x="106407" y="31915"/>
                    <a:pt x="105681" y="32130"/>
                  </a:cubicBezTo>
                  <a:cubicBezTo>
                    <a:pt x="105493" y="32184"/>
                    <a:pt x="105385" y="32372"/>
                    <a:pt x="105439" y="32560"/>
                  </a:cubicBezTo>
                  <a:cubicBezTo>
                    <a:pt x="105493" y="32695"/>
                    <a:pt x="105627" y="32802"/>
                    <a:pt x="105789" y="32802"/>
                  </a:cubicBezTo>
                  <a:cubicBezTo>
                    <a:pt x="105815" y="32775"/>
                    <a:pt x="105842" y="32775"/>
                    <a:pt x="105869" y="32775"/>
                  </a:cubicBezTo>
                  <a:cubicBezTo>
                    <a:pt x="106622" y="32533"/>
                    <a:pt x="107375" y="32265"/>
                    <a:pt x="108101" y="31942"/>
                  </a:cubicBezTo>
                  <a:cubicBezTo>
                    <a:pt x="108452" y="31778"/>
                    <a:pt x="108293" y="31288"/>
                    <a:pt x="107981" y="31288"/>
                  </a:cubicBezTo>
                  <a:close/>
                  <a:moveTo>
                    <a:pt x="131814" y="31562"/>
                  </a:moveTo>
                  <a:cubicBezTo>
                    <a:pt x="131754" y="31562"/>
                    <a:pt x="131690" y="31580"/>
                    <a:pt x="131624" y="31619"/>
                  </a:cubicBezTo>
                  <a:cubicBezTo>
                    <a:pt x="130952" y="31996"/>
                    <a:pt x="130253" y="32372"/>
                    <a:pt x="129581" y="32722"/>
                  </a:cubicBezTo>
                  <a:cubicBezTo>
                    <a:pt x="129258" y="32883"/>
                    <a:pt x="129366" y="33367"/>
                    <a:pt x="129715" y="33367"/>
                  </a:cubicBezTo>
                  <a:cubicBezTo>
                    <a:pt x="129769" y="33367"/>
                    <a:pt x="129823" y="33340"/>
                    <a:pt x="129877" y="33313"/>
                  </a:cubicBezTo>
                  <a:cubicBezTo>
                    <a:pt x="130576" y="32964"/>
                    <a:pt x="131275" y="32587"/>
                    <a:pt x="131974" y="32211"/>
                  </a:cubicBezTo>
                  <a:cubicBezTo>
                    <a:pt x="132288" y="32009"/>
                    <a:pt x="132115" y="31562"/>
                    <a:pt x="131814" y="31562"/>
                  </a:cubicBezTo>
                  <a:close/>
                  <a:moveTo>
                    <a:pt x="96467" y="32634"/>
                  </a:moveTo>
                  <a:cubicBezTo>
                    <a:pt x="96073" y="32634"/>
                    <a:pt x="96000" y="33237"/>
                    <a:pt x="96406" y="33313"/>
                  </a:cubicBezTo>
                  <a:cubicBezTo>
                    <a:pt x="97186" y="33447"/>
                    <a:pt x="97992" y="33555"/>
                    <a:pt x="98799" y="33582"/>
                  </a:cubicBezTo>
                  <a:cubicBezTo>
                    <a:pt x="98808" y="33582"/>
                    <a:pt x="98816" y="33583"/>
                    <a:pt x="98825" y="33583"/>
                  </a:cubicBezTo>
                  <a:cubicBezTo>
                    <a:pt x="99257" y="33583"/>
                    <a:pt x="99274" y="32936"/>
                    <a:pt x="98826" y="32910"/>
                  </a:cubicBezTo>
                  <a:cubicBezTo>
                    <a:pt x="98046" y="32856"/>
                    <a:pt x="97293" y="32775"/>
                    <a:pt x="96540" y="32641"/>
                  </a:cubicBezTo>
                  <a:cubicBezTo>
                    <a:pt x="96515" y="32636"/>
                    <a:pt x="96490" y="32634"/>
                    <a:pt x="96467" y="32634"/>
                  </a:cubicBezTo>
                  <a:close/>
                  <a:moveTo>
                    <a:pt x="99592" y="31781"/>
                  </a:moveTo>
                  <a:cubicBezTo>
                    <a:pt x="99347" y="31781"/>
                    <a:pt x="99113" y="32070"/>
                    <a:pt x="99310" y="32345"/>
                  </a:cubicBezTo>
                  <a:cubicBezTo>
                    <a:pt x="99793" y="32964"/>
                    <a:pt x="100331" y="33582"/>
                    <a:pt x="100923" y="34146"/>
                  </a:cubicBezTo>
                  <a:cubicBezTo>
                    <a:pt x="100976" y="34200"/>
                    <a:pt x="101057" y="34227"/>
                    <a:pt x="101138" y="34227"/>
                  </a:cubicBezTo>
                  <a:cubicBezTo>
                    <a:pt x="101433" y="34227"/>
                    <a:pt x="101595" y="33851"/>
                    <a:pt x="101380" y="33663"/>
                  </a:cubicBezTo>
                  <a:lnTo>
                    <a:pt x="101326" y="33609"/>
                  </a:lnTo>
                  <a:cubicBezTo>
                    <a:pt x="102079" y="33555"/>
                    <a:pt x="102831" y="33447"/>
                    <a:pt x="103557" y="33340"/>
                  </a:cubicBezTo>
                  <a:cubicBezTo>
                    <a:pt x="103745" y="33286"/>
                    <a:pt x="103880" y="33125"/>
                    <a:pt x="103853" y="32937"/>
                  </a:cubicBezTo>
                  <a:cubicBezTo>
                    <a:pt x="103805" y="32768"/>
                    <a:pt x="103670" y="32664"/>
                    <a:pt x="103506" y="32664"/>
                  </a:cubicBezTo>
                  <a:cubicBezTo>
                    <a:pt x="103488" y="32664"/>
                    <a:pt x="103469" y="32665"/>
                    <a:pt x="103450" y="32668"/>
                  </a:cubicBezTo>
                  <a:cubicBezTo>
                    <a:pt x="102697" y="32802"/>
                    <a:pt x="101917" y="32883"/>
                    <a:pt x="101165" y="32937"/>
                  </a:cubicBezTo>
                  <a:cubicBezTo>
                    <a:pt x="101030" y="32937"/>
                    <a:pt x="100923" y="33017"/>
                    <a:pt x="100869" y="33125"/>
                  </a:cubicBezTo>
                  <a:cubicBezTo>
                    <a:pt x="100519" y="32748"/>
                    <a:pt x="100170" y="32345"/>
                    <a:pt x="99847" y="31915"/>
                  </a:cubicBezTo>
                  <a:cubicBezTo>
                    <a:pt x="99775" y="31821"/>
                    <a:pt x="99683" y="31781"/>
                    <a:pt x="99592" y="31781"/>
                  </a:cubicBezTo>
                  <a:close/>
                  <a:moveTo>
                    <a:pt x="127624" y="33725"/>
                  </a:moveTo>
                  <a:cubicBezTo>
                    <a:pt x="127572" y="33725"/>
                    <a:pt x="127516" y="33739"/>
                    <a:pt x="127457" y="33770"/>
                  </a:cubicBezTo>
                  <a:cubicBezTo>
                    <a:pt x="127027" y="33958"/>
                    <a:pt x="126570" y="34173"/>
                    <a:pt x="126140" y="34362"/>
                  </a:cubicBezTo>
                  <a:lnTo>
                    <a:pt x="125333" y="34738"/>
                  </a:lnTo>
                  <a:cubicBezTo>
                    <a:pt x="125011" y="34872"/>
                    <a:pt x="125091" y="35356"/>
                    <a:pt x="125468" y="35356"/>
                  </a:cubicBezTo>
                  <a:cubicBezTo>
                    <a:pt x="125495" y="35356"/>
                    <a:pt x="125548" y="35356"/>
                    <a:pt x="125575" y="35329"/>
                  </a:cubicBezTo>
                  <a:lnTo>
                    <a:pt x="126409" y="34980"/>
                  </a:lnTo>
                  <a:cubicBezTo>
                    <a:pt x="126866" y="34792"/>
                    <a:pt x="127296" y="34577"/>
                    <a:pt x="127753" y="34362"/>
                  </a:cubicBezTo>
                  <a:cubicBezTo>
                    <a:pt x="128098" y="34201"/>
                    <a:pt x="127931" y="33725"/>
                    <a:pt x="127624" y="33725"/>
                  </a:cubicBezTo>
                  <a:close/>
                  <a:moveTo>
                    <a:pt x="102927" y="35050"/>
                  </a:moveTo>
                  <a:cubicBezTo>
                    <a:pt x="102828" y="35050"/>
                    <a:pt x="102735" y="35098"/>
                    <a:pt x="102670" y="35195"/>
                  </a:cubicBezTo>
                  <a:cubicBezTo>
                    <a:pt x="102562" y="35356"/>
                    <a:pt x="102589" y="35544"/>
                    <a:pt x="102751" y="35652"/>
                  </a:cubicBezTo>
                  <a:cubicBezTo>
                    <a:pt x="103396" y="36136"/>
                    <a:pt x="104095" y="36539"/>
                    <a:pt x="104821" y="36889"/>
                  </a:cubicBezTo>
                  <a:cubicBezTo>
                    <a:pt x="104848" y="36915"/>
                    <a:pt x="104901" y="36915"/>
                    <a:pt x="104955" y="36915"/>
                  </a:cubicBezTo>
                  <a:cubicBezTo>
                    <a:pt x="105305" y="36915"/>
                    <a:pt x="105439" y="36432"/>
                    <a:pt x="105116" y="36270"/>
                  </a:cubicBezTo>
                  <a:cubicBezTo>
                    <a:pt x="104417" y="35948"/>
                    <a:pt x="103745" y="35544"/>
                    <a:pt x="103127" y="35114"/>
                  </a:cubicBezTo>
                  <a:cubicBezTo>
                    <a:pt x="103063" y="35071"/>
                    <a:pt x="102994" y="35050"/>
                    <a:pt x="102927" y="35050"/>
                  </a:cubicBezTo>
                  <a:close/>
                  <a:moveTo>
                    <a:pt x="123293" y="35572"/>
                  </a:moveTo>
                  <a:cubicBezTo>
                    <a:pt x="123251" y="35572"/>
                    <a:pt x="123205" y="35580"/>
                    <a:pt x="123156" y="35598"/>
                  </a:cubicBezTo>
                  <a:cubicBezTo>
                    <a:pt x="122403" y="35867"/>
                    <a:pt x="121677" y="36109"/>
                    <a:pt x="120951" y="36351"/>
                  </a:cubicBezTo>
                  <a:cubicBezTo>
                    <a:pt x="120512" y="36403"/>
                    <a:pt x="120594" y="37026"/>
                    <a:pt x="121008" y="37026"/>
                  </a:cubicBezTo>
                  <a:cubicBezTo>
                    <a:pt x="121024" y="37026"/>
                    <a:pt x="121041" y="37025"/>
                    <a:pt x="121059" y="37023"/>
                  </a:cubicBezTo>
                  <a:cubicBezTo>
                    <a:pt x="121086" y="37023"/>
                    <a:pt x="121112" y="36996"/>
                    <a:pt x="121166" y="36996"/>
                  </a:cubicBezTo>
                  <a:cubicBezTo>
                    <a:pt x="121892" y="36754"/>
                    <a:pt x="122645" y="36485"/>
                    <a:pt x="123398" y="36217"/>
                  </a:cubicBezTo>
                  <a:cubicBezTo>
                    <a:pt x="123755" y="36074"/>
                    <a:pt x="123627" y="35572"/>
                    <a:pt x="123293" y="35572"/>
                  </a:cubicBezTo>
                  <a:close/>
                  <a:moveTo>
                    <a:pt x="118809" y="36978"/>
                  </a:moveTo>
                  <a:cubicBezTo>
                    <a:pt x="118773" y="36978"/>
                    <a:pt x="118734" y="36984"/>
                    <a:pt x="118693" y="36996"/>
                  </a:cubicBezTo>
                  <a:cubicBezTo>
                    <a:pt x="117940" y="37184"/>
                    <a:pt x="117161" y="37319"/>
                    <a:pt x="116435" y="37453"/>
                  </a:cubicBezTo>
                  <a:cubicBezTo>
                    <a:pt x="115987" y="37480"/>
                    <a:pt x="116029" y="38126"/>
                    <a:pt x="116462" y="38126"/>
                  </a:cubicBezTo>
                  <a:cubicBezTo>
                    <a:pt x="116471" y="38126"/>
                    <a:pt x="116479" y="38126"/>
                    <a:pt x="116488" y="38125"/>
                  </a:cubicBezTo>
                  <a:lnTo>
                    <a:pt x="116542" y="38125"/>
                  </a:lnTo>
                  <a:cubicBezTo>
                    <a:pt x="117295" y="37991"/>
                    <a:pt x="118075" y="37830"/>
                    <a:pt x="118881" y="37641"/>
                  </a:cubicBezTo>
                  <a:cubicBezTo>
                    <a:pt x="119272" y="37544"/>
                    <a:pt x="119174" y="36978"/>
                    <a:pt x="118809" y="36978"/>
                  </a:cubicBezTo>
                  <a:close/>
                  <a:moveTo>
                    <a:pt x="107146" y="37065"/>
                  </a:moveTo>
                  <a:cubicBezTo>
                    <a:pt x="106785" y="37065"/>
                    <a:pt x="106655" y="37623"/>
                    <a:pt x="107052" y="37722"/>
                  </a:cubicBezTo>
                  <a:cubicBezTo>
                    <a:pt x="107832" y="37964"/>
                    <a:pt x="108611" y="38125"/>
                    <a:pt x="109418" y="38233"/>
                  </a:cubicBezTo>
                  <a:lnTo>
                    <a:pt x="109472" y="38233"/>
                  </a:lnTo>
                  <a:lnTo>
                    <a:pt x="109445" y="38260"/>
                  </a:lnTo>
                  <a:cubicBezTo>
                    <a:pt x="109454" y="38260"/>
                    <a:pt x="109463" y="38260"/>
                    <a:pt x="109471" y="38260"/>
                  </a:cubicBezTo>
                  <a:cubicBezTo>
                    <a:pt x="109904" y="38260"/>
                    <a:pt x="109947" y="37614"/>
                    <a:pt x="109499" y="37588"/>
                  </a:cubicBezTo>
                  <a:cubicBezTo>
                    <a:pt x="108746" y="37453"/>
                    <a:pt x="107993" y="37292"/>
                    <a:pt x="107240" y="37077"/>
                  </a:cubicBezTo>
                  <a:cubicBezTo>
                    <a:pt x="107207" y="37069"/>
                    <a:pt x="107176" y="37065"/>
                    <a:pt x="107146" y="37065"/>
                  </a:cubicBezTo>
                  <a:close/>
                  <a:moveTo>
                    <a:pt x="114170" y="37745"/>
                  </a:moveTo>
                  <a:cubicBezTo>
                    <a:pt x="114155" y="37745"/>
                    <a:pt x="114139" y="37747"/>
                    <a:pt x="114123" y="37749"/>
                  </a:cubicBezTo>
                  <a:cubicBezTo>
                    <a:pt x="113370" y="37803"/>
                    <a:pt x="112590" y="37803"/>
                    <a:pt x="111811" y="37803"/>
                  </a:cubicBezTo>
                  <a:cubicBezTo>
                    <a:pt x="111802" y="37802"/>
                    <a:pt x="111793" y="37802"/>
                    <a:pt x="111784" y="37802"/>
                  </a:cubicBezTo>
                  <a:cubicBezTo>
                    <a:pt x="111354" y="37802"/>
                    <a:pt x="111362" y="38448"/>
                    <a:pt x="111784" y="38475"/>
                  </a:cubicBezTo>
                  <a:lnTo>
                    <a:pt x="112456" y="38475"/>
                  </a:lnTo>
                  <a:cubicBezTo>
                    <a:pt x="113020" y="38475"/>
                    <a:pt x="113612" y="38448"/>
                    <a:pt x="114176" y="38421"/>
                  </a:cubicBezTo>
                  <a:cubicBezTo>
                    <a:pt x="114365" y="38394"/>
                    <a:pt x="114499" y="38233"/>
                    <a:pt x="114499" y="38045"/>
                  </a:cubicBezTo>
                  <a:cubicBezTo>
                    <a:pt x="114474" y="37873"/>
                    <a:pt x="114337" y="37745"/>
                    <a:pt x="114170" y="37745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3" name="Google Shape;223;p15"/>
            <p:cNvGrpSpPr/>
            <p:nvPr/>
          </p:nvGrpSpPr>
          <p:grpSpPr>
            <a:xfrm rot="-3134587">
              <a:off x="4761" y="976871"/>
              <a:ext cx="876161" cy="882417"/>
              <a:chOff x="658236" y="-75291"/>
              <a:chExt cx="876179" cy="882435"/>
            </a:xfrm>
          </p:grpSpPr>
          <p:sp>
            <p:nvSpPr>
              <p:cNvPr id="224" name="Google Shape;224;p15"/>
              <p:cNvSpPr/>
              <p:nvPr/>
            </p:nvSpPr>
            <p:spPr>
              <a:xfrm rot="4281618">
                <a:off x="1263725" y="505541"/>
                <a:ext cx="72596" cy="169268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rgbClr val="C58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15"/>
              <p:cNvSpPr/>
              <p:nvPr/>
            </p:nvSpPr>
            <p:spPr>
              <a:xfrm rot="3631212">
                <a:off x="786705" y="505672"/>
                <a:ext cx="241317" cy="161995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rgbClr val="687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15"/>
              <p:cNvSpPr/>
              <p:nvPr/>
            </p:nvSpPr>
            <p:spPr>
              <a:xfrm rot="3631212">
                <a:off x="757171" y="93544"/>
                <a:ext cx="144445" cy="168119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rgbClr val="C58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15"/>
              <p:cNvSpPr/>
              <p:nvPr/>
            </p:nvSpPr>
            <p:spPr>
              <a:xfrm rot="3631212">
                <a:off x="852787" y="122967"/>
                <a:ext cx="149845" cy="189544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rgbClr val="C58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" name="Google Shape;228;p15"/>
              <p:cNvSpPr/>
              <p:nvPr/>
            </p:nvSpPr>
            <p:spPr>
              <a:xfrm rot="3631212">
                <a:off x="1217049" y="401487"/>
                <a:ext cx="72598" cy="203843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rgbClr val="C58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15"/>
              <p:cNvSpPr/>
              <p:nvPr/>
            </p:nvSpPr>
            <p:spPr>
              <a:xfrm rot="3631212">
                <a:off x="801446" y="-5599"/>
                <a:ext cx="368313" cy="422086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 rot="3631212">
                <a:off x="770125" y="-25945"/>
                <a:ext cx="399237" cy="489984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rgbClr val="687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 rot="3631212">
                <a:off x="1032118" y="356678"/>
                <a:ext cx="455685" cy="236592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 rot="3631212">
                <a:off x="1012379" y="345456"/>
                <a:ext cx="489309" cy="333364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87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 rot="3631212">
                <a:off x="931600" y="-59640"/>
                <a:ext cx="359263" cy="769149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15"/>
              <p:cNvSpPr/>
              <p:nvPr/>
            </p:nvSpPr>
            <p:spPr>
              <a:xfrm rot="3631212">
                <a:off x="1264499" y="54319"/>
                <a:ext cx="126021" cy="9057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rgbClr val="60B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2918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lt2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6"/>
          <p:cNvSpPr/>
          <p:nvPr/>
        </p:nvSpPr>
        <p:spPr>
          <a:xfrm>
            <a:off x="-570443" y="-227911"/>
            <a:ext cx="4961401" cy="1354865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16"/>
          <p:cNvSpPr/>
          <p:nvPr/>
        </p:nvSpPr>
        <p:spPr>
          <a:xfrm>
            <a:off x="9141527" y="-227890"/>
            <a:ext cx="4353972" cy="1354815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9" name="Google Shape;239;p16"/>
          <p:cNvGrpSpPr/>
          <p:nvPr/>
        </p:nvGrpSpPr>
        <p:grpSpPr>
          <a:xfrm rot="5733639">
            <a:off x="-2379950" y="1826005"/>
            <a:ext cx="5139897" cy="1594276"/>
            <a:chOff x="-3854900" y="873625"/>
            <a:chExt cx="3854900" cy="1195700"/>
          </a:xfrm>
        </p:grpSpPr>
        <p:sp>
          <p:nvSpPr>
            <p:cNvPr id="240" name="Google Shape;240;p16"/>
            <p:cNvSpPr/>
            <p:nvPr/>
          </p:nvSpPr>
          <p:spPr>
            <a:xfrm>
              <a:off x="-3151300" y="873625"/>
              <a:ext cx="3151300" cy="1195700"/>
            </a:xfrm>
            <a:custGeom>
              <a:avLst/>
              <a:gdLst/>
              <a:ahLst/>
              <a:cxnLst/>
              <a:rect l="l" t="t" r="r" b="b"/>
              <a:pathLst>
                <a:path w="126052" h="47828" extrusionOk="0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-3261325" y="1289000"/>
              <a:ext cx="183500" cy="231225"/>
            </a:xfrm>
            <a:custGeom>
              <a:avLst/>
              <a:gdLst/>
              <a:ahLst/>
              <a:cxnLst/>
              <a:rect l="l" t="t" r="r" b="b"/>
              <a:pathLst>
                <a:path w="7340" h="9249" extrusionOk="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-3642400" y="1513375"/>
              <a:ext cx="192250" cy="80775"/>
            </a:xfrm>
            <a:custGeom>
              <a:avLst/>
              <a:gdLst/>
              <a:ahLst/>
              <a:cxnLst/>
              <a:rect l="l" t="t" r="r" b="b"/>
              <a:pathLst>
                <a:path w="7690" h="3231" extrusionOk="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-3639725" y="1399550"/>
              <a:ext cx="212425" cy="95125"/>
            </a:xfrm>
            <a:custGeom>
              <a:avLst/>
              <a:gdLst/>
              <a:ahLst/>
              <a:cxnLst/>
              <a:rect l="l" t="t" r="r" b="b"/>
              <a:pathLst>
                <a:path w="8497" h="3805" extrusionOk="0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-3324500" y="914000"/>
              <a:ext cx="156625" cy="157250"/>
            </a:xfrm>
            <a:custGeom>
              <a:avLst/>
              <a:gdLst/>
              <a:ahLst/>
              <a:cxnLst/>
              <a:rect l="l" t="t" r="r" b="b"/>
              <a:pathLst>
                <a:path w="6265" h="6290" extrusionOk="0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-3415200" y="983100"/>
              <a:ext cx="179450" cy="164100"/>
            </a:xfrm>
            <a:custGeom>
              <a:avLst/>
              <a:gdLst/>
              <a:ahLst/>
              <a:cxnLst/>
              <a:rect l="l" t="t" r="r" b="b"/>
              <a:pathLst>
                <a:path w="7178" h="6564" extrusionOk="0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-3625600" y="1175400"/>
              <a:ext cx="221150" cy="467825"/>
            </a:xfrm>
            <a:custGeom>
              <a:avLst/>
              <a:gdLst/>
              <a:ahLst/>
              <a:cxnLst/>
              <a:rect l="l" t="t" r="r" b="b"/>
              <a:pathLst>
                <a:path w="8846" h="18713" extrusionOk="0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-3655175" y="1184825"/>
              <a:ext cx="313900" cy="514175"/>
            </a:xfrm>
            <a:custGeom>
              <a:avLst/>
              <a:gdLst/>
              <a:ahLst/>
              <a:cxnLst/>
              <a:rect l="l" t="t" r="r" b="b"/>
              <a:pathLst>
                <a:path w="12556" h="20567" extrusionOk="0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-3606775" y="913950"/>
              <a:ext cx="454350" cy="342125"/>
            </a:xfrm>
            <a:custGeom>
              <a:avLst/>
              <a:gdLst/>
              <a:ahLst/>
              <a:cxnLst/>
              <a:rect l="l" t="t" r="r" b="b"/>
              <a:pathLst>
                <a:path w="18174" h="13685" extrusionOk="0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-3615525" y="912625"/>
              <a:ext cx="518900" cy="373700"/>
            </a:xfrm>
            <a:custGeom>
              <a:avLst/>
              <a:gdLst/>
              <a:ahLst/>
              <a:cxnLst/>
              <a:rect l="l" t="t" r="r" b="b"/>
              <a:pathLst>
                <a:path w="20756" h="14948" extrusionOk="0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-3854900" y="1024225"/>
              <a:ext cx="791200" cy="430800"/>
            </a:xfrm>
            <a:custGeom>
              <a:avLst/>
              <a:gdLst/>
              <a:ahLst/>
              <a:cxnLst/>
              <a:rect l="l" t="t" r="r" b="b"/>
              <a:pathLst>
                <a:path w="31648" h="17232" extrusionOk="0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-3816650" y="1044325"/>
              <a:ext cx="127225" cy="114300"/>
            </a:xfrm>
            <a:custGeom>
              <a:avLst/>
              <a:gdLst/>
              <a:ahLst/>
              <a:cxnLst/>
              <a:rect l="l" t="t" r="r" b="b"/>
              <a:pathLst>
                <a:path w="5089" h="4572" extrusionOk="0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03050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2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7"/>
          <p:cNvSpPr/>
          <p:nvPr/>
        </p:nvSpPr>
        <p:spPr>
          <a:xfrm rot="-452126" flipH="1">
            <a:off x="5263609" y="-697781"/>
            <a:ext cx="4353969" cy="1354813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7"/>
          <p:cNvSpPr/>
          <p:nvPr/>
        </p:nvSpPr>
        <p:spPr>
          <a:xfrm rot="-358091" flipH="1">
            <a:off x="8905299" y="6151494"/>
            <a:ext cx="3701663" cy="1096671"/>
          </a:xfrm>
          <a:custGeom>
            <a:avLst/>
            <a:gdLst/>
            <a:ahLst/>
            <a:cxnLst/>
            <a:rect l="l" t="t" r="r" b="b"/>
            <a:pathLst>
              <a:path w="28046" h="10129" extrusionOk="0">
                <a:moveTo>
                  <a:pt x="16285" y="1"/>
                </a:moveTo>
                <a:cubicBezTo>
                  <a:pt x="14834" y="1"/>
                  <a:pt x="13396" y="1280"/>
                  <a:pt x="13594" y="2722"/>
                </a:cubicBezTo>
                <a:cubicBezTo>
                  <a:pt x="12401" y="2985"/>
                  <a:pt x="11459" y="3927"/>
                  <a:pt x="11209" y="5131"/>
                </a:cubicBezTo>
                <a:cubicBezTo>
                  <a:pt x="10226" y="4061"/>
                  <a:pt x="8856" y="3480"/>
                  <a:pt x="7450" y="3480"/>
                </a:cubicBezTo>
                <a:cubicBezTo>
                  <a:pt x="6929" y="3480"/>
                  <a:pt x="6404" y="3560"/>
                  <a:pt x="5891" y="3724"/>
                </a:cubicBezTo>
                <a:cubicBezTo>
                  <a:pt x="3411" y="4559"/>
                  <a:pt x="3351" y="7039"/>
                  <a:pt x="1789" y="8267"/>
                </a:cubicBezTo>
                <a:cubicBezTo>
                  <a:pt x="1324" y="8637"/>
                  <a:pt x="1" y="8744"/>
                  <a:pt x="311" y="9579"/>
                </a:cubicBezTo>
                <a:cubicBezTo>
                  <a:pt x="513" y="10091"/>
                  <a:pt x="1956" y="10115"/>
                  <a:pt x="2361" y="10127"/>
                </a:cubicBezTo>
                <a:cubicBezTo>
                  <a:pt x="2411" y="10128"/>
                  <a:pt x="2461" y="10129"/>
                  <a:pt x="2511" y="10129"/>
                </a:cubicBezTo>
                <a:cubicBezTo>
                  <a:pt x="4898" y="10129"/>
                  <a:pt x="7394" y="8756"/>
                  <a:pt x="9695" y="8195"/>
                </a:cubicBezTo>
                <a:cubicBezTo>
                  <a:pt x="12473" y="7516"/>
                  <a:pt x="15287" y="7075"/>
                  <a:pt x="18137" y="6872"/>
                </a:cubicBezTo>
                <a:cubicBezTo>
                  <a:pt x="19384" y="6777"/>
                  <a:pt x="20634" y="6730"/>
                  <a:pt x="21884" y="6730"/>
                </a:cubicBezTo>
                <a:cubicBezTo>
                  <a:pt x="23945" y="6730"/>
                  <a:pt x="26004" y="6858"/>
                  <a:pt x="28045" y="7110"/>
                </a:cubicBezTo>
                <a:cubicBezTo>
                  <a:pt x="27437" y="6300"/>
                  <a:pt x="26507" y="5787"/>
                  <a:pt x="25482" y="5703"/>
                </a:cubicBezTo>
                <a:cubicBezTo>
                  <a:pt x="25625" y="4237"/>
                  <a:pt x="24790" y="2854"/>
                  <a:pt x="23419" y="2305"/>
                </a:cubicBezTo>
                <a:cubicBezTo>
                  <a:pt x="23011" y="2138"/>
                  <a:pt x="22587" y="2058"/>
                  <a:pt x="22167" y="2058"/>
                </a:cubicBezTo>
                <a:cubicBezTo>
                  <a:pt x="21176" y="2058"/>
                  <a:pt x="20213" y="2506"/>
                  <a:pt x="19568" y="3319"/>
                </a:cubicBezTo>
                <a:cubicBezTo>
                  <a:pt x="19353" y="1769"/>
                  <a:pt x="18196" y="278"/>
                  <a:pt x="16646" y="28"/>
                </a:cubicBezTo>
                <a:cubicBezTo>
                  <a:pt x="16526" y="9"/>
                  <a:pt x="16406" y="1"/>
                  <a:pt x="16285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7"/>
          <p:cNvSpPr/>
          <p:nvPr/>
        </p:nvSpPr>
        <p:spPr>
          <a:xfrm flipH="1">
            <a:off x="8185544" y="-53686"/>
            <a:ext cx="2247217" cy="1126916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7" name="Google Shape;257;p17"/>
          <p:cNvGrpSpPr/>
          <p:nvPr/>
        </p:nvGrpSpPr>
        <p:grpSpPr>
          <a:xfrm rot="-2275243">
            <a:off x="10235098" y="-198900"/>
            <a:ext cx="4596973" cy="5128211"/>
            <a:chOff x="3643263" y="2643113"/>
            <a:chExt cx="3447564" cy="3845973"/>
          </a:xfrm>
        </p:grpSpPr>
        <p:sp>
          <p:nvSpPr>
            <p:cNvPr id="258" name="Google Shape;258;p17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avLst/>
              <a:gdLst/>
              <a:ahLst/>
              <a:cxnLst/>
              <a:rect l="l" t="t" r="r" b="b"/>
              <a:pathLst>
                <a:path w="2904" h="8154" extrusionOk="0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59" name="Google Shape;259;p17"/>
            <p:cNvGrpSpPr/>
            <p:nvPr/>
          </p:nvGrpSpPr>
          <p:grpSpPr>
            <a:xfrm>
              <a:off x="3643263" y="2643113"/>
              <a:ext cx="3447564" cy="3845973"/>
              <a:chOff x="-8313662" y="1989700"/>
              <a:chExt cx="3447564" cy="3845973"/>
            </a:xfrm>
          </p:grpSpPr>
          <p:sp>
            <p:nvSpPr>
              <p:cNvPr id="260" name="Google Shape;260;p17"/>
              <p:cNvSpPr/>
              <p:nvPr/>
            </p:nvSpPr>
            <p:spPr>
              <a:xfrm rot="1918319">
                <a:off x="-7822169" y="2815047"/>
                <a:ext cx="2464579" cy="2562478"/>
              </a:xfrm>
              <a:custGeom>
                <a:avLst/>
                <a:gdLst/>
                <a:ahLst/>
                <a:cxnLst/>
                <a:rect l="l" t="t" r="r" b="b"/>
                <a:pathLst>
                  <a:path w="98584" h="102500" extrusionOk="0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7054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lt2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8"/>
          <p:cNvSpPr/>
          <p:nvPr/>
        </p:nvSpPr>
        <p:spPr>
          <a:xfrm rot="-1609026">
            <a:off x="-452407" y="-48995"/>
            <a:ext cx="3450825" cy="1073785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8"/>
          <p:cNvSpPr/>
          <p:nvPr/>
        </p:nvSpPr>
        <p:spPr>
          <a:xfrm rot="-2878591">
            <a:off x="-1164409" y="1064558"/>
            <a:ext cx="2573943" cy="1687297"/>
          </a:xfrm>
          <a:custGeom>
            <a:avLst/>
            <a:gdLst/>
            <a:ahLst/>
            <a:cxnLst/>
            <a:rect l="l" t="t" r="r" b="b"/>
            <a:pathLst>
              <a:path w="21350" h="13995" extrusionOk="0">
                <a:moveTo>
                  <a:pt x="6772" y="0"/>
                </a:moveTo>
                <a:cubicBezTo>
                  <a:pt x="5893" y="0"/>
                  <a:pt x="5005" y="368"/>
                  <a:pt x="4365" y="1153"/>
                </a:cubicBezTo>
                <a:cubicBezTo>
                  <a:pt x="3759" y="597"/>
                  <a:pt x="2935" y="316"/>
                  <a:pt x="2112" y="316"/>
                </a:cubicBezTo>
                <a:cubicBezTo>
                  <a:pt x="1348" y="316"/>
                  <a:pt x="586" y="558"/>
                  <a:pt x="1" y="1046"/>
                </a:cubicBezTo>
                <a:cubicBezTo>
                  <a:pt x="6427" y="2596"/>
                  <a:pt x="12234" y="6078"/>
                  <a:pt x="16622" y="11038"/>
                </a:cubicBezTo>
                <a:cubicBezTo>
                  <a:pt x="17278" y="11789"/>
                  <a:pt x="18101" y="13340"/>
                  <a:pt x="19019" y="13781"/>
                </a:cubicBezTo>
                <a:cubicBezTo>
                  <a:pt x="19328" y="13928"/>
                  <a:pt x="19582" y="13994"/>
                  <a:pt x="19788" y="13994"/>
                </a:cubicBezTo>
                <a:cubicBezTo>
                  <a:pt x="21350" y="13994"/>
                  <a:pt x="20188" y="10201"/>
                  <a:pt x="19556" y="9190"/>
                </a:cubicBezTo>
                <a:cubicBezTo>
                  <a:pt x="18206" y="7047"/>
                  <a:pt x="15877" y="5260"/>
                  <a:pt x="13438" y="5260"/>
                </a:cubicBezTo>
                <a:cubicBezTo>
                  <a:pt x="13054" y="5260"/>
                  <a:pt x="12668" y="5304"/>
                  <a:pt x="12282" y="5398"/>
                </a:cubicBezTo>
                <a:cubicBezTo>
                  <a:pt x="12342" y="4456"/>
                  <a:pt x="11746" y="3598"/>
                  <a:pt x="10851" y="3312"/>
                </a:cubicBezTo>
                <a:cubicBezTo>
                  <a:pt x="10613" y="3240"/>
                  <a:pt x="10350" y="3204"/>
                  <a:pt x="10160" y="3061"/>
                </a:cubicBezTo>
                <a:cubicBezTo>
                  <a:pt x="9909" y="2858"/>
                  <a:pt x="9850" y="2501"/>
                  <a:pt x="9754" y="2191"/>
                </a:cubicBezTo>
                <a:cubicBezTo>
                  <a:pt x="9316" y="783"/>
                  <a:pt x="8054" y="0"/>
                  <a:pt x="6772" y="0"/>
                </a:cubicBezTo>
                <a:close/>
              </a:path>
            </a:pathLst>
          </a:custGeom>
          <a:solidFill>
            <a:srgbClr val="FFFFFF">
              <a:alpha val="628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8"/>
          <p:cNvSpPr/>
          <p:nvPr/>
        </p:nvSpPr>
        <p:spPr>
          <a:xfrm rot="-1541103">
            <a:off x="9350254" y="6046447"/>
            <a:ext cx="3248733" cy="1629148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6" name="Google Shape;276;p18"/>
          <p:cNvGrpSpPr/>
          <p:nvPr/>
        </p:nvGrpSpPr>
        <p:grpSpPr>
          <a:xfrm rot="5400000">
            <a:off x="2155298" y="3291157"/>
            <a:ext cx="1645516" cy="6350859"/>
            <a:chOff x="-174227" y="801568"/>
            <a:chExt cx="1234137" cy="4763144"/>
          </a:xfrm>
        </p:grpSpPr>
        <p:sp>
          <p:nvSpPr>
            <p:cNvPr id="277" name="Google Shape;277;p18"/>
            <p:cNvSpPr/>
            <p:nvPr/>
          </p:nvSpPr>
          <p:spPr>
            <a:xfrm rot="5400000" flipH="1">
              <a:off x="-1515075" y="3163913"/>
              <a:ext cx="3839725" cy="961875"/>
            </a:xfrm>
            <a:custGeom>
              <a:avLst/>
              <a:gdLst/>
              <a:ahLst/>
              <a:cxnLst/>
              <a:rect l="l" t="t" r="r" b="b"/>
              <a:pathLst>
                <a:path w="153589" h="38475" extrusionOk="0">
                  <a:moveTo>
                    <a:pt x="9616" y="1"/>
                  </a:moveTo>
                  <a:cubicBezTo>
                    <a:pt x="9559" y="1"/>
                    <a:pt x="9498" y="18"/>
                    <a:pt x="9436" y="58"/>
                  </a:cubicBezTo>
                  <a:cubicBezTo>
                    <a:pt x="8737" y="434"/>
                    <a:pt x="8065" y="891"/>
                    <a:pt x="7420" y="1375"/>
                  </a:cubicBezTo>
                  <a:cubicBezTo>
                    <a:pt x="7259" y="1483"/>
                    <a:pt x="7232" y="1671"/>
                    <a:pt x="7339" y="1832"/>
                  </a:cubicBezTo>
                  <a:cubicBezTo>
                    <a:pt x="7420" y="1913"/>
                    <a:pt x="7501" y="1966"/>
                    <a:pt x="7608" y="1966"/>
                  </a:cubicBezTo>
                  <a:lnTo>
                    <a:pt x="7635" y="1966"/>
                  </a:lnTo>
                  <a:cubicBezTo>
                    <a:pt x="7689" y="1966"/>
                    <a:pt x="7770" y="1940"/>
                    <a:pt x="7823" y="1913"/>
                  </a:cubicBezTo>
                  <a:cubicBezTo>
                    <a:pt x="8442" y="1429"/>
                    <a:pt x="9087" y="1025"/>
                    <a:pt x="9759" y="649"/>
                  </a:cubicBezTo>
                  <a:cubicBezTo>
                    <a:pt x="10096" y="447"/>
                    <a:pt x="9907" y="1"/>
                    <a:pt x="9616" y="1"/>
                  </a:cubicBezTo>
                  <a:close/>
                  <a:moveTo>
                    <a:pt x="5818" y="2815"/>
                  </a:moveTo>
                  <a:cubicBezTo>
                    <a:pt x="5741" y="2815"/>
                    <a:pt x="5663" y="2842"/>
                    <a:pt x="5592" y="2907"/>
                  </a:cubicBezTo>
                  <a:cubicBezTo>
                    <a:pt x="5027" y="3472"/>
                    <a:pt x="4490" y="4063"/>
                    <a:pt x="4006" y="4682"/>
                  </a:cubicBezTo>
                  <a:cubicBezTo>
                    <a:pt x="3871" y="4843"/>
                    <a:pt x="3898" y="5031"/>
                    <a:pt x="4060" y="5166"/>
                  </a:cubicBezTo>
                  <a:cubicBezTo>
                    <a:pt x="4113" y="5219"/>
                    <a:pt x="4167" y="5219"/>
                    <a:pt x="4248" y="5246"/>
                  </a:cubicBezTo>
                  <a:cubicBezTo>
                    <a:pt x="4355" y="5246"/>
                    <a:pt x="4463" y="5192"/>
                    <a:pt x="4517" y="5112"/>
                  </a:cubicBezTo>
                  <a:cubicBezTo>
                    <a:pt x="5000" y="4520"/>
                    <a:pt x="5511" y="3929"/>
                    <a:pt x="6076" y="3391"/>
                  </a:cubicBezTo>
                  <a:cubicBezTo>
                    <a:pt x="6328" y="3160"/>
                    <a:pt x="6088" y="2815"/>
                    <a:pt x="5818" y="2815"/>
                  </a:cubicBezTo>
                  <a:close/>
                  <a:moveTo>
                    <a:pt x="62681" y="5586"/>
                  </a:moveTo>
                  <a:cubicBezTo>
                    <a:pt x="62077" y="5586"/>
                    <a:pt x="61477" y="5616"/>
                    <a:pt x="60892" y="5676"/>
                  </a:cubicBezTo>
                  <a:cubicBezTo>
                    <a:pt x="60444" y="5703"/>
                    <a:pt x="60461" y="6349"/>
                    <a:pt x="60893" y="6349"/>
                  </a:cubicBezTo>
                  <a:cubicBezTo>
                    <a:pt x="60901" y="6349"/>
                    <a:pt x="60910" y="6349"/>
                    <a:pt x="60919" y="6349"/>
                  </a:cubicBezTo>
                  <a:lnTo>
                    <a:pt x="60973" y="6349"/>
                  </a:lnTo>
                  <a:cubicBezTo>
                    <a:pt x="61753" y="6268"/>
                    <a:pt x="62505" y="6268"/>
                    <a:pt x="63285" y="6268"/>
                  </a:cubicBezTo>
                  <a:cubicBezTo>
                    <a:pt x="63473" y="6268"/>
                    <a:pt x="63608" y="6133"/>
                    <a:pt x="63608" y="5945"/>
                  </a:cubicBezTo>
                  <a:cubicBezTo>
                    <a:pt x="63608" y="5757"/>
                    <a:pt x="63473" y="5596"/>
                    <a:pt x="63285" y="5596"/>
                  </a:cubicBezTo>
                  <a:cubicBezTo>
                    <a:pt x="63083" y="5589"/>
                    <a:pt x="62882" y="5586"/>
                    <a:pt x="62681" y="5586"/>
                  </a:cubicBezTo>
                  <a:close/>
                  <a:moveTo>
                    <a:pt x="65581" y="5831"/>
                  </a:moveTo>
                  <a:cubicBezTo>
                    <a:pt x="65207" y="5831"/>
                    <a:pt x="65112" y="6434"/>
                    <a:pt x="65543" y="6510"/>
                  </a:cubicBezTo>
                  <a:cubicBezTo>
                    <a:pt x="66296" y="6644"/>
                    <a:pt x="67049" y="6832"/>
                    <a:pt x="67775" y="7074"/>
                  </a:cubicBezTo>
                  <a:cubicBezTo>
                    <a:pt x="67801" y="7074"/>
                    <a:pt x="67828" y="7101"/>
                    <a:pt x="67882" y="7101"/>
                  </a:cubicBezTo>
                  <a:cubicBezTo>
                    <a:pt x="67906" y="7106"/>
                    <a:pt x="67930" y="7108"/>
                    <a:pt x="67952" y="7108"/>
                  </a:cubicBezTo>
                  <a:cubicBezTo>
                    <a:pt x="68326" y="7108"/>
                    <a:pt x="68421" y="6505"/>
                    <a:pt x="67990" y="6429"/>
                  </a:cubicBezTo>
                  <a:cubicBezTo>
                    <a:pt x="67237" y="6160"/>
                    <a:pt x="66457" y="5972"/>
                    <a:pt x="65651" y="5838"/>
                  </a:cubicBezTo>
                  <a:cubicBezTo>
                    <a:pt x="65627" y="5833"/>
                    <a:pt x="65603" y="5831"/>
                    <a:pt x="65581" y="5831"/>
                  </a:cubicBezTo>
                  <a:close/>
                  <a:moveTo>
                    <a:pt x="58617" y="6014"/>
                  </a:moveTo>
                  <a:cubicBezTo>
                    <a:pt x="58588" y="6014"/>
                    <a:pt x="58558" y="6018"/>
                    <a:pt x="58527" y="6026"/>
                  </a:cubicBezTo>
                  <a:cubicBezTo>
                    <a:pt x="57747" y="6187"/>
                    <a:pt x="56967" y="6375"/>
                    <a:pt x="56214" y="6617"/>
                  </a:cubicBezTo>
                  <a:cubicBezTo>
                    <a:pt x="55775" y="6669"/>
                    <a:pt x="55858" y="7292"/>
                    <a:pt x="56247" y="7292"/>
                  </a:cubicBezTo>
                  <a:cubicBezTo>
                    <a:pt x="56263" y="7292"/>
                    <a:pt x="56279" y="7292"/>
                    <a:pt x="56295" y="7289"/>
                  </a:cubicBezTo>
                  <a:cubicBezTo>
                    <a:pt x="56349" y="7289"/>
                    <a:pt x="56376" y="7263"/>
                    <a:pt x="56403" y="7263"/>
                  </a:cubicBezTo>
                  <a:cubicBezTo>
                    <a:pt x="57155" y="7021"/>
                    <a:pt x="57908" y="6832"/>
                    <a:pt x="58661" y="6698"/>
                  </a:cubicBezTo>
                  <a:cubicBezTo>
                    <a:pt x="59059" y="6598"/>
                    <a:pt x="58973" y="6014"/>
                    <a:pt x="58617" y="6014"/>
                  </a:cubicBezTo>
                  <a:close/>
                  <a:moveTo>
                    <a:pt x="54073" y="7407"/>
                  </a:moveTo>
                  <a:cubicBezTo>
                    <a:pt x="54035" y="7407"/>
                    <a:pt x="53996" y="7413"/>
                    <a:pt x="53956" y="7424"/>
                  </a:cubicBezTo>
                  <a:cubicBezTo>
                    <a:pt x="53741" y="7531"/>
                    <a:pt x="53499" y="7612"/>
                    <a:pt x="53284" y="7720"/>
                  </a:cubicBezTo>
                  <a:cubicBezTo>
                    <a:pt x="52800" y="7935"/>
                    <a:pt x="52289" y="8177"/>
                    <a:pt x="51806" y="8419"/>
                  </a:cubicBezTo>
                  <a:cubicBezTo>
                    <a:pt x="51644" y="8499"/>
                    <a:pt x="51564" y="8714"/>
                    <a:pt x="51671" y="8876"/>
                  </a:cubicBezTo>
                  <a:cubicBezTo>
                    <a:pt x="51725" y="8983"/>
                    <a:pt x="51832" y="9064"/>
                    <a:pt x="51967" y="9064"/>
                  </a:cubicBezTo>
                  <a:cubicBezTo>
                    <a:pt x="52021" y="9064"/>
                    <a:pt x="52074" y="9037"/>
                    <a:pt x="52101" y="9010"/>
                  </a:cubicBezTo>
                  <a:cubicBezTo>
                    <a:pt x="52585" y="8768"/>
                    <a:pt x="53069" y="8553"/>
                    <a:pt x="53553" y="8338"/>
                  </a:cubicBezTo>
                  <a:cubicBezTo>
                    <a:pt x="53768" y="8230"/>
                    <a:pt x="53983" y="8150"/>
                    <a:pt x="54225" y="8042"/>
                  </a:cubicBezTo>
                  <a:cubicBezTo>
                    <a:pt x="54386" y="7988"/>
                    <a:pt x="54467" y="7773"/>
                    <a:pt x="54413" y="7612"/>
                  </a:cubicBezTo>
                  <a:cubicBezTo>
                    <a:pt x="54349" y="7484"/>
                    <a:pt x="54218" y="7407"/>
                    <a:pt x="54073" y="7407"/>
                  </a:cubicBezTo>
                  <a:close/>
                  <a:moveTo>
                    <a:pt x="2828" y="6509"/>
                  </a:moveTo>
                  <a:cubicBezTo>
                    <a:pt x="2735" y="6509"/>
                    <a:pt x="2652" y="6548"/>
                    <a:pt x="2608" y="6644"/>
                  </a:cubicBezTo>
                  <a:cubicBezTo>
                    <a:pt x="2205" y="7343"/>
                    <a:pt x="1828" y="8042"/>
                    <a:pt x="1506" y="8768"/>
                  </a:cubicBezTo>
                  <a:cubicBezTo>
                    <a:pt x="1425" y="8956"/>
                    <a:pt x="1506" y="9144"/>
                    <a:pt x="1667" y="9225"/>
                  </a:cubicBezTo>
                  <a:cubicBezTo>
                    <a:pt x="1721" y="9225"/>
                    <a:pt x="1748" y="9252"/>
                    <a:pt x="1801" y="9252"/>
                  </a:cubicBezTo>
                  <a:cubicBezTo>
                    <a:pt x="1936" y="9252"/>
                    <a:pt x="2070" y="9144"/>
                    <a:pt x="2124" y="9037"/>
                  </a:cubicBezTo>
                  <a:cubicBezTo>
                    <a:pt x="2420" y="8338"/>
                    <a:pt x="2796" y="7639"/>
                    <a:pt x="3199" y="6994"/>
                  </a:cubicBezTo>
                  <a:cubicBezTo>
                    <a:pt x="3375" y="6779"/>
                    <a:pt x="3070" y="6509"/>
                    <a:pt x="2828" y="6509"/>
                  </a:cubicBezTo>
                  <a:close/>
                  <a:moveTo>
                    <a:pt x="70014" y="7343"/>
                  </a:moveTo>
                  <a:cubicBezTo>
                    <a:pt x="69702" y="7343"/>
                    <a:pt x="69508" y="7829"/>
                    <a:pt x="69872" y="7988"/>
                  </a:cubicBezTo>
                  <a:cubicBezTo>
                    <a:pt x="70544" y="8365"/>
                    <a:pt x="71189" y="8768"/>
                    <a:pt x="71807" y="9225"/>
                  </a:cubicBezTo>
                  <a:cubicBezTo>
                    <a:pt x="71861" y="9279"/>
                    <a:pt x="71942" y="9306"/>
                    <a:pt x="72022" y="9306"/>
                  </a:cubicBezTo>
                  <a:cubicBezTo>
                    <a:pt x="72103" y="9279"/>
                    <a:pt x="72210" y="9252"/>
                    <a:pt x="72264" y="9144"/>
                  </a:cubicBezTo>
                  <a:cubicBezTo>
                    <a:pt x="72372" y="9010"/>
                    <a:pt x="72345" y="8795"/>
                    <a:pt x="72210" y="8687"/>
                  </a:cubicBezTo>
                  <a:cubicBezTo>
                    <a:pt x="71565" y="8203"/>
                    <a:pt x="70893" y="7773"/>
                    <a:pt x="70194" y="7397"/>
                  </a:cubicBezTo>
                  <a:cubicBezTo>
                    <a:pt x="70132" y="7360"/>
                    <a:pt x="70071" y="7343"/>
                    <a:pt x="70014" y="7343"/>
                  </a:cubicBezTo>
                  <a:close/>
                  <a:moveTo>
                    <a:pt x="49875" y="9508"/>
                  </a:moveTo>
                  <a:cubicBezTo>
                    <a:pt x="49823" y="9508"/>
                    <a:pt x="49767" y="9521"/>
                    <a:pt x="49709" y="9548"/>
                  </a:cubicBezTo>
                  <a:cubicBezTo>
                    <a:pt x="49036" y="9951"/>
                    <a:pt x="48418" y="10354"/>
                    <a:pt x="47692" y="10811"/>
                  </a:cubicBezTo>
                  <a:cubicBezTo>
                    <a:pt x="47558" y="10892"/>
                    <a:pt x="47504" y="11107"/>
                    <a:pt x="47612" y="11268"/>
                  </a:cubicBezTo>
                  <a:cubicBezTo>
                    <a:pt x="47665" y="11349"/>
                    <a:pt x="47773" y="11403"/>
                    <a:pt x="47880" y="11430"/>
                  </a:cubicBezTo>
                  <a:cubicBezTo>
                    <a:pt x="47961" y="11403"/>
                    <a:pt x="48015" y="11403"/>
                    <a:pt x="48069" y="11349"/>
                  </a:cubicBezTo>
                  <a:cubicBezTo>
                    <a:pt x="48768" y="10919"/>
                    <a:pt x="49413" y="10516"/>
                    <a:pt x="50058" y="10139"/>
                  </a:cubicBezTo>
                  <a:cubicBezTo>
                    <a:pt x="50357" y="9932"/>
                    <a:pt x="50184" y="9508"/>
                    <a:pt x="49875" y="9508"/>
                  </a:cubicBezTo>
                  <a:close/>
                  <a:moveTo>
                    <a:pt x="73800" y="10140"/>
                  </a:moveTo>
                  <a:cubicBezTo>
                    <a:pt x="73535" y="10140"/>
                    <a:pt x="73307" y="10483"/>
                    <a:pt x="73555" y="10731"/>
                  </a:cubicBezTo>
                  <a:cubicBezTo>
                    <a:pt x="74092" y="11241"/>
                    <a:pt x="74630" y="11806"/>
                    <a:pt x="75141" y="12424"/>
                  </a:cubicBezTo>
                  <a:cubicBezTo>
                    <a:pt x="75195" y="12505"/>
                    <a:pt x="75302" y="12532"/>
                    <a:pt x="75410" y="12532"/>
                  </a:cubicBezTo>
                  <a:cubicBezTo>
                    <a:pt x="75463" y="12532"/>
                    <a:pt x="75544" y="12505"/>
                    <a:pt x="75625" y="12451"/>
                  </a:cubicBezTo>
                  <a:cubicBezTo>
                    <a:pt x="75759" y="12344"/>
                    <a:pt x="75759" y="12129"/>
                    <a:pt x="75652" y="11994"/>
                  </a:cubicBezTo>
                  <a:cubicBezTo>
                    <a:pt x="75141" y="11376"/>
                    <a:pt x="74603" y="10784"/>
                    <a:pt x="74039" y="10247"/>
                  </a:cubicBezTo>
                  <a:cubicBezTo>
                    <a:pt x="73964" y="10172"/>
                    <a:pt x="73880" y="10140"/>
                    <a:pt x="73800" y="10140"/>
                  </a:cubicBezTo>
                  <a:close/>
                  <a:moveTo>
                    <a:pt x="109661" y="11917"/>
                  </a:moveTo>
                  <a:cubicBezTo>
                    <a:pt x="109228" y="11917"/>
                    <a:pt x="108795" y="11950"/>
                    <a:pt x="108369" y="12021"/>
                  </a:cubicBezTo>
                  <a:cubicBezTo>
                    <a:pt x="107930" y="12073"/>
                    <a:pt x="107963" y="12696"/>
                    <a:pt x="108372" y="12696"/>
                  </a:cubicBezTo>
                  <a:cubicBezTo>
                    <a:pt x="108389" y="12696"/>
                    <a:pt x="108406" y="12695"/>
                    <a:pt x="108423" y="12693"/>
                  </a:cubicBezTo>
                  <a:lnTo>
                    <a:pt x="108477" y="12693"/>
                  </a:lnTo>
                  <a:cubicBezTo>
                    <a:pt x="108860" y="12622"/>
                    <a:pt x="109258" y="12589"/>
                    <a:pt x="109656" y="12589"/>
                  </a:cubicBezTo>
                  <a:cubicBezTo>
                    <a:pt x="110011" y="12589"/>
                    <a:pt x="110366" y="12615"/>
                    <a:pt x="110708" y="12666"/>
                  </a:cubicBezTo>
                  <a:cubicBezTo>
                    <a:pt x="110728" y="12669"/>
                    <a:pt x="110746" y="12670"/>
                    <a:pt x="110765" y="12670"/>
                  </a:cubicBezTo>
                  <a:cubicBezTo>
                    <a:pt x="110928" y="12670"/>
                    <a:pt x="111061" y="12566"/>
                    <a:pt x="111085" y="12397"/>
                  </a:cubicBezTo>
                  <a:cubicBezTo>
                    <a:pt x="111138" y="12209"/>
                    <a:pt x="111004" y="12021"/>
                    <a:pt x="110816" y="11994"/>
                  </a:cubicBezTo>
                  <a:cubicBezTo>
                    <a:pt x="110435" y="11943"/>
                    <a:pt x="110048" y="11917"/>
                    <a:pt x="109661" y="11917"/>
                  </a:cubicBezTo>
                  <a:close/>
                  <a:moveTo>
                    <a:pt x="991" y="10783"/>
                  </a:moveTo>
                  <a:cubicBezTo>
                    <a:pt x="858" y="10783"/>
                    <a:pt x="725" y="10856"/>
                    <a:pt x="672" y="11026"/>
                  </a:cubicBezTo>
                  <a:cubicBezTo>
                    <a:pt x="457" y="11779"/>
                    <a:pt x="269" y="12586"/>
                    <a:pt x="161" y="13365"/>
                  </a:cubicBezTo>
                  <a:cubicBezTo>
                    <a:pt x="134" y="13553"/>
                    <a:pt x="269" y="13715"/>
                    <a:pt x="457" y="13742"/>
                  </a:cubicBezTo>
                  <a:lnTo>
                    <a:pt x="511" y="13742"/>
                  </a:lnTo>
                  <a:cubicBezTo>
                    <a:pt x="672" y="13742"/>
                    <a:pt x="807" y="13634"/>
                    <a:pt x="833" y="13446"/>
                  </a:cubicBezTo>
                  <a:cubicBezTo>
                    <a:pt x="941" y="12693"/>
                    <a:pt x="1102" y="11940"/>
                    <a:pt x="1317" y="11214"/>
                  </a:cubicBezTo>
                  <a:cubicBezTo>
                    <a:pt x="1399" y="10954"/>
                    <a:pt x="1195" y="10783"/>
                    <a:pt x="991" y="10783"/>
                  </a:cubicBezTo>
                  <a:close/>
                  <a:moveTo>
                    <a:pt x="45971" y="12048"/>
                  </a:moveTo>
                  <a:cubicBezTo>
                    <a:pt x="45903" y="12048"/>
                    <a:pt x="45829" y="12072"/>
                    <a:pt x="45757" y="12129"/>
                  </a:cubicBezTo>
                  <a:cubicBezTo>
                    <a:pt x="45165" y="12532"/>
                    <a:pt x="44547" y="12989"/>
                    <a:pt x="43821" y="13500"/>
                  </a:cubicBezTo>
                  <a:cubicBezTo>
                    <a:pt x="43687" y="13607"/>
                    <a:pt x="43660" y="13822"/>
                    <a:pt x="43767" y="13957"/>
                  </a:cubicBezTo>
                  <a:cubicBezTo>
                    <a:pt x="43821" y="14064"/>
                    <a:pt x="43928" y="14118"/>
                    <a:pt x="44036" y="14118"/>
                  </a:cubicBezTo>
                  <a:cubicBezTo>
                    <a:pt x="44117" y="14118"/>
                    <a:pt x="44170" y="14091"/>
                    <a:pt x="44224" y="14037"/>
                  </a:cubicBezTo>
                  <a:cubicBezTo>
                    <a:pt x="44923" y="13527"/>
                    <a:pt x="45568" y="13069"/>
                    <a:pt x="46133" y="12666"/>
                  </a:cubicBezTo>
                  <a:cubicBezTo>
                    <a:pt x="46459" y="12471"/>
                    <a:pt x="46258" y="12048"/>
                    <a:pt x="45971" y="12048"/>
                  </a:cubicBezTo>
                  <a:close/>
                  <a:moveTo>
                    <a:pt x="106206" y="12739"/>
                  </a:moveTo>
                  <a:cubicBezTo>
                    <a:pt x="106160" y="12739"/>
                    <a:pt x="106110" y="12749"/>
                    <a:pt x="106057" y="12774"/>
                  </a:cubicBezTo>
                  <a:cubicBezTo>
                    <a:pt x="105332" y="13123"/>
                    <a:pt x="104606" y="13500"/>
                    <a:pt x="103960" y="13957"/>
                  </a:cubicBezTo>
                  <a:cubicBezTo>
                    <a:pt x="103799" y="14064"/>
                    <a:pt x="103745" y="14279"/>
                    <a:pt x="103853" y="14441"/>
                  </a:cubicBezTo>
                  <a:cubicBezTo>
                    <a:pt x="103934" y="14521"/>
                    <a:pt x="104041" y="14575"/>
                    <a:pt x="104149" y="14575"/>
                  </a:cubicBezTo>
                  <a:cubicBezTo>
                    <a:pt x="104202" y="14575"/>
                    <a:pt x="104283" y="14548"/>
                    <a:pt x="104337" y="14521"/>
                  </a:cubicBezTo>
                  <a:cubicBezTo>
                    <a:pt x="104955" y="14091"/>
                    <a:pt x="105627" y="13715"/>
                    <a:pt x="106326" y="13392"/>
                  </a:cubicBezTo>
                  <a:cubicBezTo>
                    <a:pt x="106677" y="13228"/>
                    <a:pt x="106519" y="12739"/>
                    <a:pt x="106206" y="12739"/>
                  </a:cubicBezTo>
                  <a:close/>
                  <a:moveTo>
                    <a:pt x="113007" y="12831"/>
                  </a:moveTo>
                  <a:cubicBezTo>
                    <a:pt x="112717" y="12831"/>
                    <a:pt x="112521" y="13233"/>
                    <a:pt x="112805" y="13446"/>
                  </a:cubicBezTo>
                  <a:cubicBezTo>
                    <a:pt x="113424" y="13822"/>
                    <a:pt x="113988" y="14306"/>
                    <a:pt x="114472" y="14898"/>
                  </a:cubicBezTo>
                  <a:cubicBezTo>
                    <a:pt x="114526" y="14978"/>
                    <a:pt x="114633" y="15005"/>
                    <a:pt x="114741" y="15005"/>
                  </a:cubicBezTo>
                  <a:cubicBezTo>
                    <a:pt x="115010" y="15005"/>
                    <a:pt x="115171" y="14683"/>
                    <a:pt x="114983" y="14467"/>
                  </a:cubicBezTo>
                  <a:cubicBezTo>
                    <a:pt x="114472" y="13822"/>
                    <a:pt x="113827" y="13285"/>
                    <a:pt x="113128" y="12854"/>
                  </a:cubicBezTo>
                  <a:cubicBezTo>
                    <a:pt x="113087" y="12838"/>
                    <a:pt x="113046" y="12831"/>
                    <a:pt x="113007" y="12831"/>
                  </a:cubicBezTo>
                  <a:close/>
                  <a:moveTo>
                    <a:pt x="153119" y="13365"/>
                  </a:moveTo>
                  <a:cubicBezTo>
                    <a:pt x="153028" y="13365"/>
                    <a:pt x="152936" y="13405"/>
                    <a:pt x="152862" y="13500"/>
                  </a:cubicBezTo>
                  <a:cubicBezTo>
                    <a:pt x="152379" y="14091"/>
                    <a:pt x="151868" y="14709"/>
                    <a:pt x="151384" y="15301"/>
                  </a:cubicBezTo>
                  <a:cubicBezTo>
                    <a:pt x="151196" y="15516"/>
                    <a:pt x="151357" y="15865"/>
                    <a:pt x="151626" y="15865"/>
                  </a:cubicBezTo>
                  <a:cubicBezTo>
                    <a:pt x="151733" y="15865"/>
                    <a:pt x="151841" y="15812"/>
                    <a:pt x="151895" y="15731"/>
                  </a:cubicBezTo>
                  <a:cubicBezTo>
                    <a:pt x="152405" y="15140"/>
                    <a:pt x="152889" y="14521"/>
                    <a:pt x="153373" y="13903"/>
                  </a:cubicBezTo>
                  <a:cubicBezTo>
                    <a:pt x="153589" y="13648"/>
                    <a:pt x="153362" y="13365"/>
                    <a:pt x="153119" y="13365"/>
                  </a:cubicBezTo>
                  <a:close/>
                  <a:moveTo>
                    <a:pt x="76846" y="13715"/>
                  </a:moveTo>
                  <a:cubicBezTo>
                    <a:pt x="76602" y="13715"/>
                    <a:pt x="76370" y="13998"/>
                    <a:pt x="76566" y="14252"/>
                  </a:cubicBezTo>
                  <a:cubicBezTo>
                    <a:pt x="76996" y="14817"/>
                    <a:pt x="77426" y="15462"/>
                    <a:pt x="77910" y="16161"/>
                  </a:cubicBezTo>
                  <a:cubicBezTo>
                    <a:pt x="77964" y="16269"/>
                    <a:pt x="78071" y="16322"/>
                    <a:pt x="78179" y="16322"/>
                  </a:cubicBezTo>
                  <a:cubicBezTo>
                    <a:pt x="78232" y="16322"/>
                    <a:pt x="78313" y="16296"/>
                    <a:pt x="78340" y="16269"/>
                  </a:cubicBezTo>
                  <a:cubicBezTo>
                    <a:pt x="78501" y="16161"/>
                    <a:pt x="78555" y="15946"/>
                    <a:pt x="78448" y="15812"/>
                  </a:cubicBezTo>
                  <a:cubicBezTo>
                    <a:pt x="77964" y="15086"/>
                    <a:pt x="77533" y="14441"/>
                    <a:pt x="77103" y="13849"/>
                  </a:cubicBezTo>
                  <a:cubicBezTo>
                    <a:pt x="77030" y="13754"/>
                    <a:pt x="76937" y="13715"/>
                    <a:pt x="76846" y="13715"/>
                  </a:cubicBezTo>
                  <a:close/>
                  <a:moveTo>
                    <a:pt x="42140" y="14824"/>
                  </a:moveTo>
                  <a:cubicBezTo>
                    <a:pt x="42075" y="14824"/>
                    <a:pt x="42006" y="14846"/>
                    <a:pt x="41939" y="14898"/>
                  </a:cubicBezTo>
                  <a:lnTo>
                    <a:pt x="41616" y="15113"/>
                  </a:lnTo>
                  <a:cubicBezTo>
                    <a:pt x="41106" y="15516"/>
                    <a:pt x="40568" y="15919"/>
                    <a:pt x="40057" y="16296"/>
                  </a:cubicBezTo>
                  <a:cubicBezTo>
                    <a:pt x="39788" y="16484"/>
                    <a:pt x="39923" y="16887"/>
                    <a:pt x="40245" y="16887"/>
                  </a:cubicBezTo>
                  <a:lnTo>
                    <a:pt x="40245" y="16914"/>
                  </a:lnTo>
                  <a:cubicBezTo>
                    <a:pt x="40326" y="16914"/>
                    <a:pt x="40380" y="16887"/>
                    <a:pt x="40434" y="16833"/>
                  </a:cubicBezTo>
                  <a:lnTo>
                    <a:pt x="42020" y="15677"/>
                  </a:lnTo>
                  <a:lnTo>
                    <a:pt x="42342" y="15435"/>
                  </a:lnTo>
                  <a:cubicBezTo>
                    <a:pt x="42625" y="15218"/>
                    <a:pt x="42415" y="14824"/>
                    <a:pt x="42140" y="14824"/>
                  </a:cubicBezTo>
                  <a:close/>
                  <a:moveTo>
                    <a:pt x="102295" y="15298"/>
                  </a:moveTo>
                  <a:cubicBezTo>
                    <a:pt x="102215" y="15298"/>
                    <a:pt x="102130" y="15330"/>
                    <a:pt x="102052" y="15408"/>
                  </a:cubicBezTo>
                  <a:lnTo>
                    <a:pt x="101944" y="15489"/>
                  </a:lnTo>
                  <a:cubicBezTo>
                    <a:pt x="101326" y="16000"/>
                    <a:pt x="100788" y="16511"/>
                    <a:pt x="100304" y="17021"/>
                  </a:cubicBezTo>
                  <a:cubicBezTo>
                    <a:pt x="100170" y="17156"/>
                    <a:pt x="100170" y="17344"/>
                    <a:pt x="100304" y="17478"/>
                  </a:cubicBezTo>
                  <a:cubicBezTo>
                    <a:pt x="100385" y="17559"/>
                    <a:pt x="100466" y="17586"/>
                    <a:pt x="100546" y="17586"/>
                  </a:cubicBezTo>
                  <a:lnTo>
                    <a:pt x="100546" y="17613"/>
                  </a:lnTo>
                  <a:cubicBezTo>
                    <a:pt x="100654" y="17586"/>
                    <a:pt x="100734" y="17559"/>
                    <a:pt x="100788" y="17478"/>
                  </a:cubicBezTo>
                  <a:cubicBezTo>
                    <a:pt x="101272" y="17021"/>
                    <a:pt x="101783" y="16511"/>
                    <a:pt x="102401" y="16000"/>
                  </a:cubicBezTo>
                  <a:lnTo>
                    <a:pt x="102509" y="15919"/>
                  </a:lnTo>
                  <a:cubicBezTo>
                    <a:pt x="102801" y="15690"/>
                    <a:pt x="102575" y="15298"/>
                    <a:pt x="102295" y="15298"/>
                  </a:cubicBezTo>
                  <a:close/>
                  <a:moveTo>
                    <a:pt x="350" y="15408"/>
                  </a:moveTo>
                  <a:cubicBezTo>
                    <a:pt x="161" y="15408"/>
                    <a:pt x="0" y="15570"/>
                    <a:pt x="0" y="15758"/>
                  </a:cubicBezTo>
                  <a:cubicBezTo>
                    <a:pt x="0" y="16107"/>
                    <a:pt x="27" y="16484"/>
                    <a:pt x="54" y="16833"/>
                  </a:cubicBezTo>
                  <a:cubicBezTo>
                    <a:pt x="108" y="17263"/>
                    <a:pt x="161" y="17720"/>
                    <a:pt x="242" y="18151"/>
                  </a:cubicBezTo>
                  <a:cubicBezTo>
                    <a:pt x="269" y="18312"/>
                    <a:pt x="403" y="18419"/>
                    <a:pt x="565" y="18419"/>
                  </a:cubicBezTo>
                  <a:lnTo>
                    <a:pt x="565" y="18446"/>
                  </a:lnTo>
                  <a:cubicBezTo>
                    <a:pt x="591" y="18419"/>
                    <a:pt x="618" y="18419"/>
                    <a:pt x="618" y="18419"/>
                  </a:cubicBezTo>
                  <a:cubicBezTo>
                    <a:pt x="807" y="18392"/>
                    <a:pt x="941" y="18204"/>
                    <a:pt x="887" y="18043"/>
                  </a:cubicBezTo>
                  <a:cubicBezTo>
                    <a:pt x="833" y="17613"/>
                    <a:pt x="780" y="17210"/>
                    <a:pt x="726" y="16806"/>
                  </a:cubicBezTo>
                  <a:cubicBezTo>
                    <a:pt x="699" y="16457"/>
                    <a:pt x="672" y="16080"/>
                    <a:pt x="672" y="15758"/>
                  </a:cubicBezTo>
                  <a:cubicBezTo>
                    <a:pt x="672" y="15570"/>
                    <a:pt x="538" y="15408"/>
                    <a:pt x="350" y="15408"/>
                  </a:cubicBezTo>
                  <a:close/>
                  <a:moveTo>
                    <a:pt x="115992" y="16311"/>
                  </a:moveTo>
                  <a:cubicBezTo>
                    <a:pt x="115779" y="16311"/>
                    <a:pt x="115559" y="16517"/>
                    <a:pt x="115682" y="16779"/>
                  </a:cubicBezTo>
                  <a:cubicBezTo>
                    <a:pt x="115978" y="17478"/>
                    <a:pt x="116193" y="18204"/>
                    <a:pt x="116327" y="18957"/>
                  </a:cubicBezTo>
                  <a:cubicBezTo>
                    <a:pt x="116327" y="19118"/>
                    <a:pt x="116488" y="19226"/>
                    <a:pt x="116650" y="19226"/>
                  </a:cubicBezTo>
                  <a:lnTo>
                    <a:pt x="116703" y="19226"/>
                  </a:lnTo>
                  <a:cubicBezTo>
                    <a:pt x="116892" y="19199"/>
                    <a:pt x="116999" y="19038"/>
                    <a:pt x="116972" y="18850"/>
                  </a:cubicBezTo>
                  <a:cubicBezTo>
                    <a:pt x="116865" y="18043"/>
                    <a:pt x="116623" y="17263"/>
                    <a:pt x="116273" y="16511"/>
                  </a:cubicBezTo>
                  <a:cubicBezTo>
                    <a:pt x="116217" y="16370"/>
                    <a:pt x="116105" y="16311"/>
                    <a:pt x="115992" y="16311"/>
                  </a:cubicBezTo>
                  <a:close/>
                  <a:moveTo>
                    <a:pt x="150102" y="16950"/>
                  </a:moveTo>
                  <a:cubicBezTo>
                    <a:pt x="150016" y="16950"/>
                    <a:pt x="149927" y="16986"/>
                    <a:pt x="149851" y="17075"/>
                  </a:cubicBezTo>
                  <a:cubicBezTo>
                    <a:pt x="149341" y="17640"/>
                    <a:pt x="148803" y="18231"/>
                    <a:pt x="148265" y="18769"/>
                  </a:cubicBezTo>
                  <a:cubicBezTo>
                    <a:pt x="148131" y="18903"/>
                    <a:pt x="148131" y="19118"/>
                    <a:pt x="148265" y="19253"/>
                  </a:cubicBezTo>
                  <a:cubicBezTo>
                    <a:pt x="148319" y="19307"/>
                    <a:pt x="148400" y="19360"/>
                    <a:pt x="148480" y="19360"/>
                  </a:cubicBezTo>
                  <a:cubicBezTo>
                    <a:pt x="148588" y="19360"/>
                    <a:pt x="148669" y="19307"/>
                    <a:pt x="148749" y="19253"/>
                  </a:cubicBezTo>
                  <a:cubicBezTo>
                    <a:pt x="149287" y="18688"/>
                    <a:pt x="149825" y="18097"/>
                    <a:pt x="150335" y="17505"/>
                  </a:cubicBezTo>
                  <a:cubicBezTo>
                    <a:pt x="150576" y="17265"/>
                    <a:pt x="150353" y="16950"/>
                    <a:pt x="150102" y="16950"/>
                  </a:cubicBezTo>
                  <a:close/>
                  <a:moveTo>
                    <a:pt x="38336" y="17683"/>
                  </a:moveTo>
                  <a:cubicBezTo>
                    <a:pt x="38269" y="17683"/>
                    <a:pt x="38202" y="17704"/>
                    <a:pt x="38148" y="17747"/>
                  </a:cubicBezTo>
                  <a:cubicBezTo>
                    <a:pt x="37503" y="18177"/>
                    <a:pt x="36858" y="18634"/>
                    <a:pt x="36213" y="19091"/>
                  </a:cubicBezTo>
                  <a:cubicBezTo>
                    <a:pt x="35944" y="19280"/>
                    <a:pt x="36078" y="19683"/>
                    <a:pt x="36428" y="19710"/>
                  </a:cubicBezTo>
                  <a:lnTo>
                    <a:pt x="36428" y="19656"/>
                  </a:lnTo>
                  <a:cubicBezTo>
                    <a:pt x="36446" y="19665"/>
                    <a:pt x="36467" y="19668"/>
                    <a:pt x="36489" y="19668"/>
                  </a:cubicBezTo>
                  <a:cubicBezTo>
                    <a:pt x="36532" y="19668"/>
                    <a:pt x="36580" y="19656"/>
                    <a:pt x="36616" y="19656"/>
                  </a:cubicBezTo>
                  <a:cubicBezTo>
                    <a:pt x="37261" y="19199"/>
                    <a:pt x="37906" y="18742"/>
                    <a:pt x="38525" y="18285"/>
                  </a:cubicBezTo>
                  <a:cubicBezTo>
                    <a:pt x="38686" y="18177"/>
                    <a:pt x="38713" y="17962"/>
                    <a:pt x="38605" y="17828"/>
                  </a:cubicBezTo>
                  <a:cubicBezTo>
                    <a:pt x="38541" y="17731"/>
                    <a:pt x="38438" y="17683"/>
                    <a:pt x="38336" y="17683"/>
                  </a:cubicBezTo>
                  <a:close/>
                  <a:moveTo>
                    <a:pt x="79460" y="17649"/>
                  </a:moveTo>
                  <a:cubicBezTo>
                    <a:pt x="79400" y="17649"/>
                    <a:pt x="79339" y="17665"/>
                    <a:pt x="79281" y="17694"/>
                  </a:cubicBezTo>
                  <a:cubicBezTo>
                    <a:pt x="79120" y="17801"/>
                    <a:pt x="79066" y="18016"/>
                    <a:pt x="79173" y="18177"/>
                  </a:cubicBezTo>
                  <a:lnTo>
                    <a:pt x="79926" y="19360"/>
                  </a:lnTo>
                  <a:lnTo>
                    <a:pt x="80410" y="20167"/>
                  </a:lnTo>
                  <a:cubicBezTo>
                    <a:pt x="80464" y="20274"/>
                    <a:pt x="80571" y="20328"/>
                    <a:pt x="80679" y="20328"/>
                  </a:cubicBezTo>
                  <a:lnTo>
                    <a:pt x="80706" y="20301"/>
                  </a:lnTo>
                  <a:cubicBezTo>
                    <a:pt x="80760" y="20301"/>
                    <a:pt x="80840" y="20301"/>
                    <a:pt x="80894" y="20274"/>
                  </a:cubicBezTo>
                  <a:cubicBezTo>
                    <a:pt x="81028" y="20167"/>
                    <a:pt x="81082" y="19952"/>
                    <a:pt x="81002" y="19790"/>
                  </a:cubicBezTo>
                  <a:lnTo>
                    <a:pt x="80491" y="18984"/>
                  </a:lnTo>
                  <a:lnTo>
                    <a:pt x="79738" y="17801"/>
                  </a:lnTo>
                  <a:cubicBezTo>
                    <a:pt x="79669" y="17698"/>
                    <a:pt x="79567" y="17649"/>
                    <a:pt x="79460" y="17649"/>
                  </a:cubicBezTo>
                  <a:close/>
                  <a:moveTo>
                    <a:pt x="98998" y="18714"/>
                  </a:moveTo>
                  <a:cubicBezTo>
                    <a:pt x="98898" y="18714"/>
                    <a:pt x="98795" y="18761"/>
                    <a:pt x="98718" y="18876"/>
                  </a:cubicBezTo>
                  <a:cubicBezTo>
                    <a:pt x="98234" y="19548"/>
                    <a:pt x="97831" y="20221"/>
                    <a:pt x="97508" y="20973"/>
                  </a:cubicBezTo>
                  <a:cubicBezTo>
                    <a:pt x="97428" y="21135"/>
                    <a:pt x="97481" y="21350"/>
                    <a:pt x="97670" y="21403"/>
                  </a:cubicBezTo>
                  <a:cubicBezTo>
                    <a:pt x="97696" y="21430"/>
                    <a:pt x="97750" y="21430"/>
                    <a:pt x="97804" y="21457"/>
                  </a:cubicBezTo>
                  <a:lnTo>
                    <a:pt x="97831" y="21403"/>
                  </a:lnTo>
                  <a:cubicBezTo>
                    <a:pt x="97938" y="21403"/>
                    <a:pt x="98046" y="21350"/>
                    <a:pt x="98100" y="21242"/>
                  </a:cubicBezTo>
                  <a:cubicBezTo>
                    <a:pt x="98422" y="20543"/>
                    <a:pt x="98826" y="19898"/>
                    <a:pt x="99256" y="19280"/>
                  </a:cubicBezTo>
                  <a:cubicBezTo>
                    <a:pt x="99486" y="19011"/>
                    <a:pt x="99250" y="18714"/>
                    <a:pt x="98998" y="18714"/>
                  </a:cubicBezTo>
                  <a:close/>
                  <a:moveTo>
                    <a:pt x="34493" y="20323"/>
                  </a:moveTo>
                  <a:cubicBezTo>
                    <a:pt x="34432" y="20323"/>
                    <a:pt x="34368" y="20341"/>
                    <a:pt x="34304" y="20382"/>
                  </a:cubicBezTo>
                  <a:cubicBezTo>
                    <a:pt x="33659" y="20839"/>
                    <a:pt x="33014" y="21269"/>
                    <a:pt x="32368" y="21699"/>
                  </a:cubicBezTo>
                  <a:cubicBezTo>
                    <a:pt x="32028" y="21856"/>
                    <a:pt x="32147" y="22345"/>
                    <a:pt x="32501" y="22345"/>
                  </a:cubicBezTo>
                  <a:cubicBezTo>
                    <a:pt x="32511" y="22345"/>
                    <a:pt x="32520" y="22345"/>
                    <a:pt x="32530" y="22344"/>
                  </a:cubicBezTo>
                  <a:lnTo>
                    <a:pt x="32557" y="22291"/>
                  </a:lnTo>
                  <a:cubicBezTo>
                    <a:pt x="32572" y="22299"/>
                    <a:pt x="32588" y="22302"/>
                    <a:pt x="32604" y="22302"/>
                  </a:cubicBezTo>
                  <a:cubicBezTo>
                    <a:pt x="32642" y="22302"/>
                    <a:pt x="32680" y="22283"/>
                    <a:pt x="32718" y="22264"/>
                  </a:cubicBezTo>
                  <a:cubicBezTo>
                    <a:pt x="33390" y="21834"/>
                    <a:pt x="34035" y="21403"/>
                    <a:pt x="34680" y="20946"/>
                  </a:cubicBezTo>
                  <a:cubicBezTo>
                    <a:pt x="34993" y="20746"/>
                    <a:pt x="34787" y="20323"/>
                    <a:pt x="34493" y="20323"/>
                  </a:cubicBezTo>
                  <a:close/>
                  <a:moveTo>
                    <a:pt x="146811" y="20383"/>
                  </a:moveTo>
                  <a:cubicBezTo>
                    <a:pt x="146730" y="20383"/>
                    <a:pt x="146647" y="20414"/>
                    <a:pt x="146572" y="20489"/>
                  </a:cubicBezTo>
                  <a:cubicBezTo>
                    <a:pt x="146034" y="21027"/>
                    <a:pt x="145442" y="21565"/>
                    <a:pt x="144878" y="22102"/>
                  </a:cubicBezTo>
                  <a:cubicBezTo>
                    <a:pt x="144636" y="22291"/>
                    <a:pt x="144797" y="22667"/>
                    <a:pt x="145093" y="22667"/>
                  </a:cubicBezTo>
                  <a:lnTo>
                    <a:pt x="145120" y="22640"/>
                  </a:lnTo>
                  <a:cubicBezTo>
                    <a:pt x="145201" y="22640"/>
                    <a:pt x="145254" y="22613"/>
                    <a:pt x="145335" y="22586"/>
                  </a:cubicBezTo>
                  <a:cubicBezTo>
                    <a:pt x="145900" y="22049"/>
                    <a:pt x="146491" y="21511"/>
                    <a:pt x="147056" y="20973"/>
                  </a:cubicBezTo>
                  <a:cubicBezTo>
                    <a:pt x="147303" y="20726"/>
                    <a:pt x="147076" y="20383"/>
                    <a:pt x="146811" y="20383"/>
                  </a:cubicBezTo>
                  <a:close/>
                  <a:moveTo>
                    <a:pt x="1185" y="20060"/>
                  </a:moveTo>
                  <a:cubicBezTo>
                    <a:pt x="977" y="20060"/>
                    <a:pt x="759" y="20246"/>
                    <a:pt x="860" y="20516"/>
                  </a:cubicBezTo>
                  <a:cubicBezTo>
                    <a:pt x="1129" y="21269"/>
                    <a:pt x="1452" y="21995"/>
                    <a:pt x="1828" y="22694"/>
                  </a:cubicBezTo>
                  <a:cubicBezTo>
                    <a:pt x="1909" y="22801"/>
                    <a:pt x="2016" y="22882"/>
                    <a:pt x="2124" y="22882"/>
                  </a:cubicBezTo>
                  <a:lnTo>
                    <a:pt x="2151" y="22855"/>
                  </a:lnTo>
                  <a:cubicBezTo>
                    <a:pt x="2205" y="22855"/>
                    <a:pt x="2258" y="22855"/>
                    <a:pt x="2285" y="22828"/>
                  </a:cubicBezTo>
                  <a:cubicBezTo>
                    <a:pt x="2446" y="22748"/>
                    <a:pt x="2527" y="22533"/>
                    <a:pt x="2420" y="22371"/>
                  </a:cubicBezTo>
                  <a:cubicBezTo>
                    <a:pt x="2070" y="21699"/>
                    <a:pt x="1748" y="21000"/>
                    <a:pt x="1479" y="20274"/>
                  </a:cubicBezTo>
                  <a:cubicBezTo>
                    <a:pt x="1429" y="20125"/>
                    <a:pt x="1309" y="20060"/>
                    <a:pt x="1185" y="20060"/>
                  </a:cubicBezTo>
                  <a:close/>
                  <a:moveTo>
                    <a:pt x="116656" y="20943"/>
                  </a:moveTo>
                  <a:cubicBezTo>
                    <a:pt x="116489" y="20943"/>
                    <a:pt x="116352" y="21070"/>
                    <a:pt x="116327" y="21242"/>
                  </a:cubicBezTo>
                  <a:cubicBezTo>
                    <a:pt x="116220" y="21995"/>
                    <a:pt x="116031" y="22721"/>
                    <a:pt x="115763" y="23420"/>
                  </a:cubicBezTo>
                  <a:cubicBezTo>
                    <a:pt x="115709" y="23608"/>
                    <a:pt x="115789" y="23796"/>
                    <a:pt x="115978" y="23877"/>
                  </a:cubicBezTo>
                  <a:lnTo>
                    <a:pt x="116112" y="23877"/>
                  </a:lnTo>
                  <a:cubicBezTo>
                    <a:pt x="116246" y="23877"/>
                    <a:pt x="116354" y="23796"/>
                    <a:pt x="116408" y="23662"/>
                  </a:cubicBezTo>
                  <a:cubicBezTo>
                    <a:pt x="116703" y="22909"/>
                    <a:pt x="116892" y="22129"/>
                    <a:pt x="116999" y="21323"/>
                  </a:cubicBezTo>
                  <a:cubicBezTo>
                    <a:pt x="117026" y="21135"/>
                    <a:pt x="116892" y="20973"/>
                    <a:pt x="116703" y="20946"/>
                  </a:cubicBezTo>
                  <a:cubicBezTo>
                    <a:pt x="116687" y="20944"/>
                    <a:pt x="116671" y="20943"/>
                    <a:pt x="116656" y="20943"/>
                  </a:cubicBezTo>
                  <a:close/>
                  <a:moveTo>
                    <a:pt x="81945" y="21624"/>
                  </a:moveTo>
                  <a:cubicBezTo>
                    <a:pt x="81710" y="21624"/>
                    <a:pt x="81484" y="21890"/>
                    <a:pt x="81674" y="22156"/>
                  </a:cubicBezTo>
                  <a:cubicBezTo>
                    <a:pt x="82158" y="22882"/>
                    <a:pt x="82588" y="23500"/>
                    <a:pt x="83018" y="24092"/>
                  </a:cubicBezTo>
                  <a:cubicBezTo>
                    <a:pt x="83072" y="24199"/>
                    <a:pt x="83179" y="24253"/>
                    <a:pt x="83287" y="24253"/>
                  </a:cubicBezTo>
                  <a:lnTo>
                    <a:pt x="83287" y="24226"/>
                  </a:lnTo>
                  <a:cubicBezTo>
                    <a:pt x="83340" y="24226"/>
                    <a:pt x="83421" y="24199"/>
                    <a:pt x="83448" y="24173"/>
                  </a:cubicBezTo>
                  <a:cubicBezTo>
                    <a:pt x="83609" y="24065"/>
                    <a:pt x="83636" y="23877"/>
                    <a:pt x="83529" y="23716"/>
                  </a:cubicBezTo>
                  <a:cubicBezTo>
                    <a:pt x="83125" y="23124"/>
                    <a:pt x="82695" y="22506"/>
                    <a:pt x="82211" y="21780"/>
                  </a:cubicBezTo>
                  <a:cubicBezTo>
                    <a:pt x="82140" y="21670"/>
                    <a:pt x="82042" y="21624"/>
                    <a:pt x="81945" y="21624"/>
                  </a:cubicBezTo>
                  <a:close/>
                  <a:moveTo>
                    <a:pt x="30562" y="22932"/>
                  </a:moveTo>
                  <a:cubicBezTo>
                    <a:pt x="30501" y="22932"/>
                    <a:pt x="30438" y="22950"/>
                    <a:pt x="30379" y="22990"/>
                  </a:cubicBezTo>
                  <a:cubicBezTo>
                    <a:pt x="29734" y="23393"/>
                    <a:pt x="29062" y="23823"/>
                    <a:pt x="28390" y="24226"/>
                  </a:cubicBezTo>
                  <a:cubicBezTo>
                    <a:pt x="28094" y="24414"/>
                    <a:pt x="28228" y="24845"/>
                    <a:pt x="28578" y="24845"/>
                  </a:cubicBezTo>
                  <a:cubicBezTo>
                    <a:pt x="28632" y="24845"/>
                    <a:pt x="28685" y="24818"/>
                    <a:pt x="28739" y="24818"/>
                  </a:cubicBezTo>
                  <a:cubicBezTo>
                    <a:pt x="29384" y="24388"/>
                    <a:pt x="30056" y="23984"/>
                    <a:pt x="30728" y="23554"/>
                  </a:cubicBezTo>
                  <a:cubicBezTo>
                    <a:pt x="30890" y="23447"/>
                    <a:pt x="30944" y="23232"/>
                    <a:pt x="30836" y="23070"/>
                  </a:cubicBezTo>
                  <a:cubicBezTo>
                    <a:pt x="30768" y="22985"/>
                    <a:pt x="30668" y="22932"/>
                    <a:pt x="30562" y="22932"/>
                  </a:cubicBezTo>
                  <a:close/>
                  <a:moveTo>
                    <a:pt x="143328" y="23546"/>
                  </a:moveTo>
                  <a:cubicBezTo>
                    <a:pt x="143255" y="23546"/>
                    <a:pt x="143178" y="23572"/>
                    <a:pt x="143104" y="23635"/>
                  </a:cubicBezTo>
                  <a:cubicBezTo>
                    <a:pt x="142512" y="24119"/>
                    <a:pt x="141921" y="24630"/>
                    <a:pt x="141302" y="25113"/>
                  </a:cubicBezTo>
                  <a:cubicBezTo>
                    <a:pt x="141168" y="25221"/>
                    <a:pt x="141141" y="25436"/>
                    <a:pt x="141249" y="25597"/>
                  </a:cubicBezTo>
                  <a:cubicBezTo>
                    <a:pt x="141329" y="25651"/>
                    <a:pt x="141410" y="25705"/>
                    <a:pt x="141517" y="25705"/>
                  </a:cubicBezTo>
                  <a:lnTo>
                    <a:pt x="141544" y="25705"/>
                  </a:lnTo>
                  <a:cubicBezTo>
                    <a:pt x="141598" y="25705"/>
                    <a:pt x="141679" y="25678"/>
                    <a:pt x="141732" y="25651"/>
                  </a:cubicBezTo>
                  <a:cubicBezTo>
                    <a:pt x="142351" y="25140"/>
                    <a:pt x="142942" y="24656"/>
                    <a:pt x="143561" y="24146"/>
                  </a:cubicBezTo>
                  <a:cubicBezTo>
                    <a:pt x="143815" y="23913"/>
                    <a:pt x="143601" y="23546"/>
                    <a:pt x="143328" y="23546"/>
                  </a:cubicBezTo>
                  <a:close/>
                  <a:moveTo>
                    <a:pt x="97120" y="22992"/>
                  </a:moveTo>
                  <a:cubicBezTo>
                    <a:pt x="96969" y="22992"/>
                    <a:pt x="96818" y="23083"/>
                    <a:pt x="96782" y="23285"/>
                  </a:cubicBezTo>
                  <a:cubicBezTo>
                    <a:pt x="96675" y="23823"/>
                    <a:pt x="96621" y="24388"/>
                    <a:pt x="96648" y="24952"/>
                  </a:cubicBezTo>
                  <a:cubicBezTo>
                    <a:pt x="96648" y="25194"/>
                    <a:pt x="96648" y="25436"/>
                    <a:pt x="96648" y="25705"/>
                  </a:cubicBezTo>
                  <a:cubicBezTo>
                    <a:pt x="96675" y="25866"/>
                    <a:pt x="96809" y="26001"/>
                    <a:pt x="96998" y="26001"/>
                  </a:cubicBezTo>
                  <a:lnTo>
                    <a:pt x="97024" y="26001"/>
                  </a:lnTo>
                  <a:cubicBezTo>
                    <a:pt x="97213" y="26001"/>
                    <a:pt x="97347" y="25839"/>
                    <a:pt x="97347" y="25651"/>
                  </a:cubicBezTo>
                  <a:cubicBezTo>
                    <a:pt x="97320" y="25409"/>
                    <a:pt x="97320" y="25194"/>
                    <a:pt x="97320" y="24952"/>
                  </a:cubicBezTo>
                  <a:cubicBezTo>
                    <a:pt x="97320" y="24441"/>
                    <a:pt x="97374" y="23904"/>
                    <a:pt x="97455" y="23393"/>
                  </a:cubicBezTo>
                  <a:cubicBezTo>
                    <a:pt x="97500" y="23138"/>
                    <a:pt x="97310" y="22992"/>
                    <a:pt x="97120" y="22992"/>
                  </a:cubicBezTo>
                  <a:close/>
                  <a:moveTo>
                    <a:pt x="3430" y="24173"/>
                  </a:moveTo>
                  <a:cubicBezTo>
                    <a:pt x="3192" y="24173"/>
                    <a:pt x="2969" y="24456"/>
                    <a:pt x="3145" y="24710"/>
                  </a:cubicBezTo>
                  <a:cubicBezTo>
                    <a:pt x="3629" y="25329"/>
                    <a:pt x="4167" y="25947"/>
                    <a:pt x="4759" y="26485"/>
                  </a:cubicBezTo>
                  <a:cubicBezTo>
                    <a:pt x="4812" y="26538"/>
                    <a:pt x="4893" y="26592"/>
                    <a:pt x="4974" y="26592"/>
                  </a:cubicBezTo>
                  <a:cubicBezTo>
                    <a:pt x="5269" y="26592"/>
                    <a:pt x="5431" y="26216"/>
                    <a:pt x="5216" y="26001"/>
                  </a:cubicBezTo>
                  <a:cubicBezTo>
                    <a:pt x="4651" y="25463"/>
                    <a:pt x="4140" y="24898"/>
                    <a:pt x="3683" y="24307"/>
                  </a:cubicBezTo>
                  <a:cubicBezTo>
                    <a:pt x="3610" y="24212"/>
                    <a:pt x="3519" y="24173"/>
                    <a:pt x="3430" y="24173"/>
                  </a:cubicBezTo>
                  <a:close/>
                  <a:moveTo>
                    <a:pt x="26511" y="25411"/>
                  </a:moveTo>
                  <a:cubicBezTo>
                    <a:pt x="26465" y="25411"/>
                    <a:pt x="26418" y="25427"/>
                    <a:pt x="26373" y="25463"/>
                  </a:cubicBezTo>
                  <a:cubicBezTo>
                    <a:pt x="25647" y="25893"/>
                    <a:pt x="24975" y="26296"/>
                    <a:pt x="24357" y="26619"/>
                  </a:cubicBezTo>
                  <a:cubicBezTo>
                    <a:pt x="24034" y="26780"/>
                    <a:pt x="24169" y="27264"/>
                    <a:pt x="24518" y="27264"/>
                  </a:cubicBezTo>
                  <a:lnTo>
                    <a:pt x="24545" y="27237"/>
                  </a:lnTo>
                  <a:cubicBezTo>
                    <a:pt x="24572" y="27237"/>
                    <a:pt x="24626" y="27237"/>
                    <a:pt x="24653" y="27210"/>
                  </a:cubicBezTo>
                  <a:cubicBezTo>
                    <a:pt x="25298" y="26861"/>
                    <a:pt x="25970" y="26485"/>
                    <a:pt x="26696" y="26028"/>
                  </a:cubicBezTo>
                  <a:cubicBezTo>
                    <a:pt x="27016" y="25913"/>
                    <a:pt x="26773" y="25411"/>
                    <a:pt x="26511" y="25411"/>
                  </a:cubicBezTo>
                  <a:close/>
                  <a:moveTo>
                    <a:pt x="84715" y="25452"/>
                  </a:moveTo>
                  <a:cubicBezTo>
                    <a:pt x="84473" y="25452"/>
                    <a:pt x="84243" y="25741"/>
                    <a:pt x="84443" y="26001"/>
                  </a:cubicBezTo>
                  <a:cubicBezTo>
                    <a:pt x="84953" y="26619"/>
                    <a:pt x="85491" y="27237"/>
                    <a:pt x="86002" y="27775"/>
                  </a:cubicBezTo>
                  <a:cubicBezTo>
                    <a:pt x="86083" y="27829"/>
                    <a:pt x="86163" y="27883"/>
                    <a:pt x="86271" y="27883"/>
                  </a:cubicBezTo>
                  <a:lnTo>
                    <a:pt x="86271" y="27856"/>
                  </a:lnTo>
                  <a:cubicBezTo>
                    <a:pt x="86351" y="27856"/>
                    <a:pt x="86432" y="27829"/>
                    <a:pt x="86486" y="27775"/>
                  </a:cubicBezTo>
                  <a:cubicBezTo>
                    <a:pt x="86620" y="27641"/>
                    <a:pt x="86620" y="27425"/>
                    <a:pt x="86486" y="27318"/>
                  </a:cubicBezTo>
                  <a:cubicBezTo>
                    <a:pt x="85975" y="26780"/>
                    <a:pt x="85464" y="26189"/>
                    <a:pt x="84953" y="25570"/>
                  </a:cubicBezTo>
                  <a:cubicBezTo>
                    <a:pt x="84884" y="25487"/>
                    <a:pt x="84799" y="25452"/>
                    <a:pt x="84715" y="25452"/>
                  </a:cubicBezTo>
                  <a:close/>
                  <a:moveTo>
                    <a:pt x="115039" y="25340"/>
                  </a:moveTo>
                  <a:cubicBezTo>
                    <a:pt x="114941" y="25340"/>
                    <a:pt x="114841" y="25384"/>
                    <a:pt x="114768" y="25490"/>
                  </a:cubicBezTo>
                  <a:cubicBezTo>
                    <a:pt x="114365" y="26135"/>
                    <a:pt x="113881" y="26753"/>
                    <a:pt x="113397" y="27318"/>
                  </a:cubicBezTo>
                  <a:cubicBezTo>
                    <a:pt x="113182" y="27533"/>
                    <a:pt x="113343" y="27883"/>
                    <a:pt x="113639" y="27883"/>
                  </a:cubicBezTo>
                  <a:lnTo>
                    <a:pt x="113666" y="27856"/>
                  </a:lnTo>
                  <a:cubicBezTo>
                    <a:pt x="113746" y="27856"/>
                    <a:pt x="113827" y="27829"/>
                    <a:pt x="113881" y="27775"/>
                  </a:cubicBezTo>
                  <a:cubicBezTo>
                    <a:pt x="114418" y="27157"/>
                    <a:pt x="114902" y="26511"/>
                    <a:pt x="115332" y="25839"/>
                  </a:cubicBezTo>
                  <a:cubicBezTo>
                    <a:pt x="115483" y="25577"/>
                    <a:pt x="115266" y="25340"/>
                    <a:pt x="115039" y="25340"/>
                  </a:cubicBezTo>
                  <a:close/>
                  <a:moveTo>
                    <a:pt x="139678" y="26452"/>
                  </a:moveTo>
                  <a:cubicBezTo>
                    <a:pt x="139603" y="26452"/>
                    <a:pt x="139524" y="26478"/>
                    <a:pt x="139447" y="26538"/>
                  </a:cubicBezTo>
                  <a:cubicBezTo>
                    <a:pt x="138829" y="26995"/>
                    <a:pt x="138184" y="27452"/>
                    <a:pt x="137565" y="27909"/>
                  </a:cubicBezTo>
                  <a:cubicBezTo>
                    <a:pt x="137297" y="28098"/>
                    <a:pt x="137431" y="28501"/>
                    <a:pt x="137754" y="28528"/>
                  </a:cubicBezTo>
                  <a:lnTo>
                    <a:pt x="137754" y="28501"/>
                  </a:lnTo>
                  <a:cubicBezTo>
                    <a:pt x="137834" y="28501"/>
                    <a:pt x="137915" y="28501"/>
                    <a:pt x="137969" y="28447"/>
                  </a:cubicBezTo>
                  <a:cubicBezTo>
                    <a:pt x="138614" y="28017"/>
                    <a:pt x="139259" y="27560"/>
                    <a:pt x="139904" y="27076"/>
                  </a:cubicBezTo>
                  <a:cubicBezTo>
                    <a:pt x="140182" y="26841"/>
                    <a:pt x="139967" y="26452"/>
                    <a:pt x="139678" y="26452"/>
                  </a:cubicBezTo>
                  <a:close/>
                  <a:moveTo>
                    <a:pt x="6806" y="27401"/>
                  </a:moveTo>
                  <a:cubicBezTo>
                    <a:pt x="6516" y="27401"/>
                    <a:pt x="6323" y="27789"/>
                    <a:pt x="6614" y="27990"/>
                  </a:cubicBezTo>
                  <a:cubicBezTo>
                    <a:pt x="7259" y="28474"/>
                    <a:pt x="7958" y="28877"/>
                    <a:pt x="8684" y="29200"/>
                  </a:cubicBezTo>
                  <a:cubicBezTo>
                    <a:pt x="8737" y="29227"/>
                    <a:pt x="8791" y="29227"/>
                    <a:pt x="8845" y="29227"/>
                  </a:cubicBezTo>
                  <a:cubicBezTo>
                    <a:pt x="9194" y="29227"/>
                    <a:pt x="9302" y="28743"/>
                    <a:pt x="8979" y="28608"/>
                  </a:cubicBezTo>
                  <a:cubicBezTo>
                    <a:pt x="8280" y="28286"/>
                    <a:pt x="7608" y="27883"/>
                    <a:pt x="6990" y="27452"/>
                  </a:cubicBezTo>
                  <a:cubicBezTo>
                    <a:pt x="6927" y="27416"/>
                    <a:pt x="6865" y="27401"/>
                    <a:pt x="6806" y="27401"/>
                  </a:cubicBezTo>
                  <a:close/>
                  <a:moveTo>
                    <a:pt x="22420" y="27636"/>
                  </a:moveTo>
                  <a:cubicBezTo>
                    <a:pt x="22375" y="27636"/>
                    <a:pt x="22330" y="27646"/>
                    <a:pt x="22287" y="27667"/>
                  </a:cubicBezTo>
                  <a:cubicBezTo>
                    <a:pt x="21534" y="28017"/>
                    <a:pt x="20808" y="28340"/>
                    <a:pt x="20136" y="28581"/>
                  </a:cubicBezTo>
                  <a:cubicBezTo>
                    <a:pt x="19795" y="28713"/>
                    <a:pt x="19864" y="29228"/>
                    <a:pt x="20242" y="29228"/>
                  </a:cubicBezTo>
                  <a:cubicBezTo>
                    <a:pt x="20251" y="29228"/>
                    <a:pt x="20261" y="29227"/>
                    <a:pt x="20271" y="29227"/>
                  </a:cubicBezTo>
                  <a:lnTo>
                    <a:pt x="20378" y="29227"/>
                  </a:lnTo>
                  <a:cubicBezTo>
                    <a:pt x="21077" y="28958"/>
                    <a:pt x="21803" y="28635"/>
                    <a:pt x="22556" y="28286"/>
                  </a:cubicBezTo>
                  <a:cubicBezTo>
                    <a:pt x="22744" y="28205"/>
                    <a:pt x="22798" y="27990"/>
                    <a:pt x="22717" y="27829"/>
                  </a:cubicBezTo>
                  <a:cubicBezTo>
                    <a:pt x="22658" y="27711"/>
                    <a:pt x="22541" y="27636"/>
                    <a:pt x="22420" y="27636"/>
                  </a:cubicBezTo>
                  <a:close/>
                  <a:moveTo>
                    <a:pt x="18025" y="29268"/>
                  </a:moveTo>
                  <a:cubicBezTo>
                    <a:pt x="17996" y="29268"/>
                    <a:pt x="17965" y="29272"/>
                    <a:pt x="17932" y="29280"/>
                  </a:cubicBezTo>
                  <a:cubicBezTo>
                    <a:pt x="17179" y="29469"/>
                    <a:pt x="16426" y="29603"/>
                    <a:pt x="15673" y="29684"/>
                  </a:cubicBezTo>
                  <a:cubicBezTo>
                    <a:pt x="15225" y="29710"/>
                    <a:pt x="15242" y="30357"/>
                    <a:pt x="15674" y="30357"/>
                  </a:cubicBezTo>
                  <a:cubicBezTo>
                    <a:pt x="15683" y="30357"/>
                    <a:pt x="15691" y="30356"/>
                    <a:pt x="15700" y="30356"/>
                  </a:cubicBezTo>
                  <a:lnTo>
                    <a:pt x="15727" y="30356"/>
                  </a:lnTo>
                  <a:cubicBezTo>
                    <a:pt x="16534" y="30275"/>
                    <a:pt x="17313" y="30141"/>
                    <a:pt x="18093" y="29926"/>
                  </a:cubicBezTo>
                  <a:cubicBezTo>
                    <a:pt x="18490" y="29826"/>
                    <a:pt x="18383" y="29268"/>
                    <a:pt x="18025" y="29268"/>
                  </a:cubicBezTo>
                  <a:close/>
                  <a:moveTo>
                    <a:pt x="11009" y="29376"/>
                  </a:moveTo>
                  <a:cubicBezTo>
                    <a:pt x="10652" y="29376"/>
                    <a:pt x="10545" y="29934"/>
                    <a:pt x="10942" y="30033"/>
                  </a:cubicBezTo>
                  <a:cubicBezTo>
                    <a:pt x="11641" y="30221"/>
                    <a:pt x="12340" y="30329"/>
                    <a:pt x="13039" y="30410"/>
                  </a:cubicBezTo>
                  <a:lnTo>
                    <a:pt x="13335" y="30410"/>
                  </a:lnTo>
                  <a:cubicBezTo>
                    <a:pt x="13343" y="30410"/>
                    <a:pt x="13352" y="30410"/>
                    <a:pt x="13361" y="30410"/>
                  </a:cubicBezTo>
                  <a:cubicBezTo>
                    <a:pt x="13792" y="30410"/>
                    <a:pt x="13809" y="29764"/>
                    <a:pt x="13361" y="29737"/>
                  </a:cubicBezTo>
                  <a:lnTo>
                    <a:pt x="13093" y="29737"/>
                  </a:lnTo>
                  <a:cubicBezTo>
                    <a:pt x="12420" y="29657"/>
                    <a:pt x="11775" y="29549"/>
                    <a:pt x="11103" y="29388"/>
                  </a:cubicBezTo>
                  <a:cubicBezTo>
                    <a:pt x="11070" y="29380"/>
                    <a:pt x="11039" y="29376"/>
                    <a:pt x="11009" y="29376"/>
                  </a:cubicBezTo>
                  <a:close/>
                  <a:moveTo>
                    <a:pt x="97406" y="27627"/>
                  </a:moveTo>
                  <a:cubicBezTo>
                    <a:pt x="97377" y="27627"/>
                    <a:pt x="97348" y="27631"/>
                    <a:pt x="97320" y="27641"/>
                  </a:cubicBezTo>
                  <a:cubicBezTo>
                    <a:pt x="97132" y="27694"/>
                    <a:pt x="97024" y="27883"/>
                    <a:pt x="97078" y="28071"/>
                  </a:cubicBezTo>
                  <a:cubicBezTo>
                    <a:pt x="97320" y="28850"/>
                    <a:pt x="97616" y="29576"/>
                    <a:pt x="97992" y="30302"/>
                  </a:cubicBezTo>
                  <a:cubicBezTo>
                    <a:pt x="98046" y="30410"/>
                    <a:pt x="98180" y="30490"/>
                    <a:pt x="98288" y="30490"/>
                  </a:cubicBezTo>
                  <a:lnTo>
                    <a:pt x="98315" y="30463"/>
                  </a:lnTo>
                  <a:cubicBezTo>
                    <a:pt x="98369" y="30463"/>
                    <a:pt x="98395" y="30463"/>
                    <a:pt x="98449" y="30436"/>
                  </a:cubicBezTo>
                  <a:cubicBezTo>
                    <a:pt x="98611" y="30356"/>
                    <a:pt x="98664" y="30168"/>
                    <a:pt x="98584" y="30006"/>
                  </a:cubicBezTo>
                  <a:cubicBezTo>
                    <a:pt x="98234" y="29307"/>
                    <a:pt x="97965" y="28608"/>
                    <a:pt x="97723" y="27883"/>
                  </a:cubicBezTo>
                  <a:cubicBezTo>
                    <a:pt x="97679" y="27727"/>
                    <a:pt x="97543" y="27627"/>
                    <a:pt x="97406" y="27627"/>
                  </a:cubicBezTo>
                  <a:close/>
                  <a:moveTo>
                    <a:pt x="87982" y="28815"/>
                  </a:moveTo>
                  <a:cubicBezTo>
                    <a:pt x="87710" y="28815"/>
                    <a:pt x="87501" y="29182"/>
                    <a:pt x="87776" y="29415"/>
                  </a:cubicBezTo>
                  <a:lnTo>
                    <a:pt x="87803" y="29442"/>
                  </a:lnTo>
                  <a:cubicBezTo>
                    <a:pt x="88422" y="29926"/>
                    <a:pt x="89040" y="30383"/>
                    <a:pt x="89712" y="30786"/>
                  </a:cubicBezTo>
                  <a:cubicBezTo>
                    <a:pt x="89766" y="30813"/>
                    <a:pt x="89819" y="30840"/>
                    <a:pt x="89900" y="30840"/>
                  </a:cubicBezTo>
                  <a:lnTo>
                    <a:pt x="89900" y="30867"/>
                  </a:lnTo>
                  <a:cubicBezTo>
                    <a:pt x="90223" y="30867"/>
                    <a:pt x="90357" y="30410"/>
                    <a:pt x="90061" y="30248"/>
                  </a:cubicBezTo>
                  <a:cubicBezTo>
                    <a:pt x="89416" y="29845"/>
                    <a:pt x="88825" y="29415"/>
                    <a:pt x="88233" y="28931"/>
                  </a:cubicBezTo>
                  <a:lnTo>
                    <a:pt x="88206" y="28904"/>
                  </a:lnTo>
                  <a:cubicBezTo>
                    <a:pt x="88132" y="28841"/>
                    <a:pt x="88055" y="28815"/>
                    <a:pt x="87982" y="28815"/>
                  </a:cubicBezTo>
                  <a:close/>
                  <a:moveTo>
                    <a:pt x="111960" y="28807"/>
                  </a:moveTo>
                  <a:cubicBezTo>
                    <a:pt x="111884" y="28807"/>
                    <a:pt x="111804" y="28836"/>
                    <a:pt x="111730" y="28904"/>
                  </a:cubicBezTo>
                  <a:cubicBezTo>
                    <a:pt x="111461" y="29146"/>
                    <a:pt x="111219" y="29361"/>
                    <a:pt x="110897" y="29576"/>
                  </a:cubicBezTo>
                  <a:cubicBezTo>
                    <a:pt x="110547" y="29818"/>
                    <a:pt x="110224" y="30033"/>
                    <a:pt x="109875" y="30248"/>
                  </a:cubicBezTo>
                  <a:cubicBezTo>
                    <a:pt x="109714" y="30356"/>
                    <a:pt x="109660" y="30571"/>
                    <a:pt x="109767" y="30732"/>
                  </a:cubicBezTo>
                  <a:cubicBezTo>
                    <a:pt x="109821" y="30813"/>
                    <a:pt x="109929" y="30867"/>
                    <a:pt x="110063" y="30867"/>
                  </a:cubicBezTo>
                  <a:cubicBezTo>
                    <a:pt x="110117" y="30867"/>
                    <a:pt x="110171" y="30867"/>
                    <a:pt x="110224" y="30840"/>
                  </a:cubicBezTo>
                  <a:cubicBezTo>
                    <a:pt x="110601" y="30598"/>
                    <a:pt x="110977" y="30329"/>
                    <a:pt x="111273" y="30114"/>
                  </a:cubicBezTo>
                  <a:cubicBezTo>
                    <a:pt x="111596" y="29899"/>
                    <a:pt x="111891" y="29657"/>
                    <a:pt x="112160" y="29415"/>
                  </a:cubicBezTo>
                  <a:cubicBezTo>
                    <a:pt x="112478" y="29203"/>
                    <a:pt x="112245" y="28807"/>
                    <a:pt x="111960" y="28807"/>
                  </a:cubicBezTo>
                  <a:close/>
                  <a:moveTo>
                    <a:pt x="135794" y="29152"/>
                  </a:moveTo>
                  <a:cubicBezTo>
                    <a:pt x="135738" y="29152"/>
                    <a:pt x="135682" y="29174"/>
                    <a:pt x="135630" y="29227"/>
                  </a:cubicBezTo>
                  <a:cubicBezTo>
                    <a:pt x="134985" y="29630"/>
                    <a:pt x="134313" y="30060"/>
                    <a:pt x="133640" y="30463"/>
                  </a:cubicBezTo>
                  <a:cubicBezTo>
                    <a:pt x="133479" y="30544"/>
                    <a:pt x="133425" y="30759"/>
                    <a:pt x="133533" y="30920"/>
                  </a:cubicBezTo>
                  <a:cubicBezTo>
                    <a:pt x="133587" y="31028"/>
                    <a:pt x="133694" y="31082"/>
                    <a:pt x="133829" y="31082"/>
                  </a:cubicBezTo>
                  <a:lnTo>
                    <a:pt x="133829" y="31055"/>
                  </a:lnTo>
                  <a:cubicBezTo>
                    <a:pt x="133882" y="31055"/>
                    <a:pt x="133936" y="31055"/>
                    <a:pt x="133990" y="31028"/>
                  </a:cubicBezTo>
                  <a:cubicBezTo>
                    <a:pt x="134662" y="30625"/>
                    <a:pt x="135334" y="30195"/>
                    <a:pt x="136006" y="29764"/>
                  </a:cubicBezTo>
                  <a:cubicBezTo>
                    <a:pt x="136294" y="29632"/>
                    <a:pt x="136053" y="29152"/>
                    <a:pt x="135794" y="29152"/>
                  </a:cubicBezTo>
                  <a:close/>
                  <a:moveTo>
                    <a:pt x="91982" y="31262"/>
                  </a:moveTo>
                  <a:cubicBezTo>
                    <a:pt x="91664" y="31262"/>
                    <a:pt x="91488" y="31751"/>
                    <a:pt x="91863" y="31915"/>
                  </a:cubicBezTo>
                  <a:cubicBezTo>
                    <a:pt x="92589" y="32238"/>
                    <a:pt x="93314" y="32507"/>
                    <a:pt x="94094" y="32748"/>
                  </a:cubicBezTo>
                  <a:lnTo>
                    <a:pt x="94175" y="32748"/>
                  </a:lnTo>
                  <a:lnTo>
                    <a:pt x="94175" y="32775"/>
                  </a:lnTo>
                  <a:cubicBezTo>
                    <a:pt x="94192" y="32777"/>
                    <a:pt x="94209" y="32778"/>
                    <a:pt x="94226" y="32778"/>
                  </a:cubicBezTo>
                  <a:cubicBezTo>
                    <a:pt x="94639" y="32778"/>
                    <a:pt x="94722" y="32155"/>
                    <a:pt x="94282" y="32103"/>
                  </a:cubicBezTo>
                  <a:cubicBezTo>
                    <a:pt x="93556" y="31861"/>
                    <a:pt x="92830" y="31592"/>
                    <a:pt x="92132" y="31297"/>
                  </a:cubicBezTo>
                  <a:cubicBezTo>
                    <a:pt x="92079" y="31272"/>
                    <a:pt x="92029" y="31262"/>
                    <a:pt x="91982" y="31262"/>
                  </a:cubicBezTo>
                  <a:close/>
                  <a:moveTo>
                    <a:pt x="107981" y="31288"/>
                  </a:moveTo>
                  <a:cubicBezTo>
                    <a:pt x="107934" y="31288"/>
                    <a:pt x="107884" y="31299"/>
                    <a:pt x="107832" y="31324"/>
                  </a:cubicBezTo>
                  <a:cubicBezTo>
                    <a:pt x="107133" y="31646"/>
                    <a:pt x="106407" y="31915"/>
                    <a:pt x="105681" y="32130"/>
                  </a:cubicBezTo>
                  <a:cubicBezTo>
                    <a:pt x="105493" y="32184"/>
                    <a:pt x="105385" y="32372"/>
                    <a:pt x="105439" y="32560"/>
                  </a:cubicBezTo>
                  <a:cubicBezTo>
                    <a:pt x="105493" y="32695"/>
                    <a:pt x="105627" y="32802"/>
                    <a:pt x="105789" y="32802"/>
                  </a:cubicBezTo>
                  <a:cubicBezTo>
                    <a:pt x="105815" y="32775"/>
                    <a:pt x="105842" y="32775"/>
                    <a:pt x="105869" y="32775"/>
                  </a:cubicBezTo>
                  <a:cubicBezTo>
                    <a:pt x="106622" y="32533"/>
                    <a:pt x="107375" y="32265"/>
                    <a:pt x="108101" y="31942"/>
                  </a:cubicBezTo>
                  <a:cubicBezTo>
                    <a:pt x="108452" y="31778"/>
                    <a:pt x="108293" y="31288"/>
                    <a:pt x="107981" y="31288"/>
                  </a:cubicBezTo>
                  <a:close/>
                  <a:moveTo>
                    <a:pt x="131814" y="31562"/>
                  </a:moveTo>
                  <a:cubicBezTo>
                    <a:pt x="131754" y="31562"/>
                    <a:pt x="131690" y="31580"/>
                    <a:pt x="131624" y="31619"/>
                  </a:cubicBezTo>
                  <a:cubicBezTo>
                    <a:pt x="130952" y="31996"/>
                    <a:pt x="130253" y="32372"/>
                    <a:pt x="129581" y="32722"/>
                  </a:cubicBezTo>
                  <a:cubicBezTo>
                    <a:pt x="129258" y="32883"/>
                    <a:pt x="129366" y="33367"/>
                    <a:pt x="129715" y="33367"/>
                  </a:cubicBezTo>
                  <a:cubicBezTo>
                    <a:pt x="129769" y="33367"/>
                    <a:pt x="129823" y="33340"/>
                    <a:pt x="129877" y="33313"/>
                  </a:cubicBezTo>
                  <a:cubicBezTo>
                    <a:pt x="130576" y="32964"/>
                    <a:pt x="131275" y="32587"/>
                    <a:pt x="131974" y="32211"/>
                  </a:cubicBezTo>
                  <a:cubicBezTo>
                    <a:pt x="132288" y="32009"/>
                    <a:pt x="132115" y="31562"/>
                    <a:pt x="131814" y="31562"/>
                  </a:cubicBezTo>
                  <a:close/>
                  <a:moveTo>
                    <a:pt x="96467" y="32634"/>
                  </a:moveTo>
                  <a:cubicBezTo>
                    <a:pt x="96073" y="32634"/>
                    <a:pt x="96000" y="33237"/>
                    <a:pt x="96406" y="33313"/>
                  </a:cubicBezTo>
                  <a:cubicBezTo>
                    <a:pt x="97186" y="33447"/>
                    <a:pt x="97992" y="33555"/>
                    <a:pt x="98799" y="33582"/>
                  </a:cubicBezTo>
                  <a:cubicBezTo>
                    <a:pt x="98808" y="33582"/>
                    <a:pt x="98816" y="33583"/>
                    <a:pt x="98825" y="33583"/>
                  </a:cubicBezTo>
                  <a:cubicBezTo>
                    <a:pt x="99257" y="33583"/>
                    <a:pt x="99274" y="32936"/>
                    <a:pt x="98826" y="32910"/>
                  </a:cubicBezTo>
                  <a:cubicBezTo>
                    <a:pt x="98046" y="32856"/>
                    <a:pt x="97293" y="32775"/>
                    <a:pt x="96540" y="32641"/>
                  </a:cubicBezTo>
                  <a:cubicBezTo>
                    <a:pt x="96515" y="32636"/>
                    <a:pt x="96490" y="32634"/>
                    <a:pt x="96467" y="32634"/>
                  </a:cubicBezTo>
                  <a:close/>
                  <a:moveTo>
                    <a:pt x="99592" y="31781"/>
                  </a:moveTo>
                  <a:cubicBezTo>
                    <a:pt x="99347" y="31781"/>
                    <a:pt x="99113" y="32070"/>
                    <a:pt x="99310" y="32345"/>
                  </a:cubicBezTo>
                  <a:cubicBezTo>
                    <a:pt x="99793" y="32964"/>
                    <a:pt x="100331" y="33582"/>
                    <a:pt x="100923" y="34146"/>
                  </a:cubicBezTo>
                  <a:cubicBezTo>
                    <a:pt x="100976" y="34200"/>
                    <a:pt x="101057" y="34227"/>
                    <a:pt x="101138" y="34227"/>
                  </a:cubicBezTo>
                  <a:cubicBezTo>
                    <a:pt x="101433" y="34227"/>
                    <a:pt x="101595" y="33851"/>
                    <a:pt x="101380" y="33663"/>
                  </a:cubicBezTo>
                  <a:lnTo>
                    <a:pt x="101326" y="33609"/>
                  </a:lnTo>
                  <a:cubicBezTo>
                    <a:pt x="102079" y="33555"/>
                    <a:pt x="102831" y="33447"/>
                    <a:pt x="103557" y="33340"/>
                  </a:cubicBezTo>
                  <a:cubicBezTo>
                    <a:pt x="103745" y="33286"/>
                    <a:pt x="103880" y="33125"/>
                    <a:pt x="103853" y="32937"/>
                  </a:cubicBezTo>
                  <a:cubicBezTo>
                    <a:pt x="103805" y="32768"/>
                    <a:pt x="103670" y="32664"/>
                    <a:pt x="103506" y="32664"/>
                  </a:cubicBezTo>
                  <a:cubicBezTo>
                    <a:pt x="103488" y="32664"/>
                    <a:pt x="103469" y="32665"/>
                    <a:pt x="103450" y="32668"/>
                  </a:cubicBezTo>
                  <a:cubicBezTo>
                    <a:pt x="102697" y="32802"/>
                    <a:pt x="101917" y="32883"/>
                    <a:pt x="101165" y="32937"/>
                  </a:cubicBezTo>
                  <a:cubicBezTo>
                    <a:pt x="101030" y="32937"/>
                    <a:pt x="100923" y="33017"/>
                    <a:pt x="100869" y="33125"/>
                  </a:cubicBezTo>
                  <a:cubicBezTo>
                    <a:pt x="100519" y="32748"/>
                    <a:pt x="100170" y="32345"/>
                    <a:pt x="99847" y="31915"/>
                  </a:cubicBezTo>
                  <a:cubicBezTo>
                    <a:pt x="99775" y="31821"/>
                    <a:pt x="99683" y="31781"/>
                    <a:pt x="99592" y="31781"/>
                  </a:cubicBezTo>
                  <a:close/>
                  <a:moveTo>
                    <a:pt x="127624" y="33725"/>
                  </a:moveTo>
                  <a:cubicBezTo>
                    <a:pt x="127572" y="33725"/>
                    <a:pt x="127516" y="33739"/>
                    <a:pt x="127457" y="33770"/>
                  </a:cubicBezTo>
                  <a:cubicBezTo>
                    <a:pt x="127027" y="33958"/>
                    <a:pt x="126570" y="34173"/>
                    <a:pt x="126140" y="34362"/>
                  </a:cubicBezTo>
                  <a:lnTo>
                    <a:pt x="125333" y="34738"/>
                  </a:lnTo>
                  <a:cubicBezTo>
                    <a:pt x="125011" y="34872"/>
                    <a:pt x="125091" y="35356"/>
                    <a:pt x="125468" y="35356"/>
                  </a:cubicBezTo>
                  <a:cubicBezTo>
                    <a:pt x="125495" y="35356"/>
                    <a:pt x="125548" y="35356"/>
                    <a:pt x="125575" y="35329"/>
                  </a:cubicBezTo>
                  <a:lnTo>
                    <a:pt x="126409" y="34980"/>
                  </a:lnTo>
                  <a:cubicBezTo>
                    <a:pt x="126866" y="34792"/>
                    <a:pt x="127296" y="34577"/>
                    <a:pt x="127753" y="34362"/>
                  </a:cubicBezTo>
                  <a:cubicBezTo>
                    <a:pt x="128098" y="34201"/>
                    <a:pt x="127931" y="33725"/>
                    <a:pt x="127624" y="33725"/>
                  </a:cubicBezTo>
                  <a:close/>
                  <a:moveTo>
                    <a:pt x="102927" y="35050"/>
                  </a:moveTo>
                  <a:cubicBezTo>
                    <a:pt x="102828" y="35050"/>
                    <a:pt x="102735" y="35098"/>
                    <a:pt x="102670" y="35195"/>
                  </a:cubicBezTo>
                  <a:cubicBezTo>
                    <a:pt x="102562" y="35356"/>
                    <a:pt x="102589" y="35544"/>
                    <a:pt x="102751" y="35652"/>
                  </a:cubicBezTo>
                  <a:cubicBezTo>
                    <a:pt x="103396" y="36136"/>
                    <a:pt x="104095" y="36539"/>
                    <a:pt x="104821" y="36889"/>
                  </a:cubicBezTo>
                  <a:cubicBezTo>
                    <a:pt x="104848" y="36915"/>
                    <a:pt x="104901" y="36915"/>
                    <a:pt x="104955" y="36915"/>
                  </a:cubicBezTo>
                  <a:cubicBezTo>
                    <a:pt x="105305" y="36915"/>
                    <a:pt x="105439" y="36432"/>
                    <a:pt x="105116" y="36270"/>
                  </a:cubicBezTo>
                  <a:cubicBezTo>
                    <a:pt x="104417" y="35948"/>
                    <a:pt x="103745" y="35544"/>
                    <a:pt x="103127" y="35114"/>
                  </a:cubicBezTo>
                  <a:cubicBezTo>
                    <a:pt x="103063" y="35071"/>
                    <a:pt x="102994" y="35050"/>
                    <a:pt x="102927" y="35050"/>
                  </a:cubicBezTo>
                  <a:close/>
                  <a:moveTo>
                    <a:pt x="123293" y="35572"/>
                  </a:moveTo>
                  <a:cubicBezTo>
                    <a:pt x="123251" y="35572"/>
                    <a:pt x="123205" y="35580"/>
                    <a:pt x="123156" y="35598"/>
                  </a:cubicBezTo>
                  <a:cubicBezTo>
                    <a:pt x="122403" y="35867"/>
                    <a:pt x="121677" y="36109"/>
                    <a:pt x="120951" y="36351"/>
                  </a:cubicBezTo>
                  <a:cubicBezTo>
                    <a:pt x="120512" y="36403"/>
                    <a:pt x="120594" y="37026"/>
                    <a:pt x="121008" y="37026"/>
                  </a:cubicBezTo>
                  <a:cubicBezTo>
                    <a:pt x="121024" y="37026"/>
                    <a:pt x="121041" y="37025"/>
                    <a:pt x="121059" y="37023"/>
                  </a:cubicBezTo>
                  <a:cubicBezTo>
                    <a:pt x="121086" y="37023"/>
                    <a:pt x="121112" y="36996"/>
                    <a:pt x="121166" y="36996"/>
                  </a:cubicBezTo>
                  <a:cubicBezTo>
                    <a:pt x="121892" y="36754"/>
                    <a:pt x="122645" y="36485"/>
                    <a:pt x="123398" y="36217"/>
                  </a:cubicBezTo>
                  <a:cubicBezTo>
                    <a:pt x="123755" y="36074"/>
                    <a:pt x="123627" y="35572"/>
                    <a:pt x="123293" y="35572"/>
                  </a:cubicBezTo>
                  <a:close/>
                  <a:moveTo>
                    <a:pt x="118809" y="36978"/>
                  </a:moveTo>
                  <a:cubicBezTo>
                    <a:pt x="118773" y="36978"/>
                    <a:pt x="118734" y="36984"/>
                    <a:pt x="118693" y="36996"/>
                  </a:cubicBezTo>
                  <a:cubicBezTo>
                    <a:pt x="117940" y="37184"/>
                    <a:pt x="117161" y="37319"/>
                    <a:pt x="116435" y="37453"/>
                  </a:cubicBezTo>
                  <a:cubicBezTo>
                    <a:pt x="115987" y="37480"/>
                    <a:pt x="116029" y="38126"/>
                    <a:pt x="116462" y="38126"/>
                  </a:cubicBezTo>
                  <a:cubicBezTo>
                    <a:pt x="116471" y="38126"/>
                    <a:pt x="116479" y="38126"/>
                    <a:pt x="116488" y="38125"/>
                  </a:cubicBezTo>
                  <a:lnTo>
                    <a:pt x="116542" y="38125"/>
                  </a:lnTo>
                  <a:cubicBezTo>
                    <a:pt x="117295" y="37991"/>
                    <a:pt x="118075" y="37830"/>
                    <a:pt x="118881" y="37641"/>
                  </a:cubicBezTo>
                  <a:cubicBezTo>
                    <a:pt x="119272" y="37544"/>
                    <a:pt x="119174" y="36978"/>
                    <a:pt x="118809" y="36978"/>
                  </a:cubicBezTo>
                  <a:close/>
                  <a:moveTo>
                    <a:pt x="107146" y="37065"/>
                  </a:moveTo>
                  <a:cubicBezTo>
                    <a:pt x="106785" y="37065"/>
                    <a:pt x="106655" y="37623"/>
                    <a:pt x="107052" y="37722"/>
                  </a:cubicBezTo>
                  <a:cubicBezTo>
                    <a:pt x="107832" y="37964"/>
                    <a:pt x="108611" y="38125"/>
                    <a:pt x="109418" y="38233"/>
                  </a:cubicBezTo>
                  <a:lnTo>
                    <a:pt x="109472" y="38233"/>
                  </a:lnTo>
                  <a:lnTo>
                    <a:pt x="109445" y="38260"/>
                  </a:lnTo>
                  <a:cubicBezTo>
                    <a:pt x="109454" y="38260"/>
                    <a:pt x="109463" y="38260"/>
                    <a:pt x="109471" y="38260"/>
                  </a:cubicBezTo>
                  <a:cubicBezTo>
                    <a:pt x="109904" y="38260"/>
                    <a:pt x="109947" y="37614"/>
                    <a:pt x="109499" y="37588"/>
                  </a:cubicBezTo>
                  <a:cubicBezTo>
                    <a:pt x="108746" y="37453"/>
                    <a:pt x="107993" y="37292"/>
                    <a:pt x="107240" y="37077"/>
                  </a:cubicBezTo>
                  <a:cubicBezTo>
                    <a:pt x="107207" y="37069"/>
                    <a:pt x="107176" y="37065"/>
                    <a:pt x="107146" y="37065"/>
                  </a:cubicBezTo>
                  <a:close/>
                  <a:moveTo>
                    <a:pt x="114170" y="37745"/>
                  </a:moveTo>
                  <a:cubicBezTo>
                    <a:pt x="114155" y="37745"/>
                    <a:pt x="114139" y="37747"/>
                    <a:pt x="114123" y="37749"/>
                  </a:cubicBezTo>
                  <a:cubicBezTo>
                    <a:pt x="113370" y="37803"/>
                    <a:pt x="112590" y="37803"/>
                    <a:pt x="111811" y="37803"/>
                  </a:cubicBezTo>
                  <a:cubicBezTo>
                    <a:pt x="111802" y="37802"/>
                    <a:pt x="111793" y="37802"/>
                    <a:pt x="111784" y="37802"/>
                  </a:cubicBezTo>
                  <a:cubicBezTo>
                    <a:pt x="111354" y="37802"/>
                    <a:pt x="111362" y="38448"/>
                    <a:pt x="111784" y="38475"/>
                  </a:cubicBezTo>
                  <a:lnTo>
                    <a:pt x="112456" y="38475"/>
                  </a:lnTo>
                  <a:cubicBezTo>
                    <a:pt x="113020" y="38475"/>
                    <a:pt x="113612" y="38448"/>
                    <a:pt x="114176" y="38421"/>
                  </a:cubicBezTo>
                  <a:cubicBezTo>
                    <a:pt x="114365" y="38394"/>
                    <a:pt x="114499" y="38233"/>
                    <a:pt x="114499" y="38045"/>
                  </a:cubicBezTo>
                  <a:cubicBezTo>
                    <a:pt x="114474" y="37873"/>
                    <a:pt x="114337" y="37745"/>
                    <a:pt x="114170" y="3774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78" name="Google Shape;278;p18"/>
            <p:cNvGrpSpPr/>
            <p:nvPr/>
          </p:nvGrpSpPr>
          <p:grpSpPr>
            <a:xfrm rot="-3134587">
              <a:off x="4761" y="976871"/>
              <a:ext cx="876161" cy="882417"/>
              <a:chOff x="658236" y="-75291"/>
              <a:chExt cx="876179" cy="882435"/>
            </a:xfrm>
          </p:grpSpPr>
          <p:sp>
            <p:nvSpPr>
              <p:cNvPr id="279" name="Google Shape;279;p18"/>
              <p:cNvSpPr/>
              <p:nvPr/>
            </p:nvSpPr>
            <p:spPr>
              <a:xfrm rot="4281618">
                <a:off x="1263725" y="505541"/>
                <a:ext cx="72596" cy="169268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18"/>
              <p:cNvSpPr/>
              <p:nvPr/>
            </p:nvSpPr>
            <p:spPr>
              <a:xfrm rot="3631212">
                <a:off x="786705" y="505672"/>
                <a:ext cx="241317" cy="161995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18"/>
              <p:cNvSpPr/>
              <p:nvPr/>
            </p:nvSpPr>
            <p:spPr>
              <a:xfrm rot="3631212">
                <a:off x="757171" y="93544"/>
                <a:ext cx="144445" cy="168119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" name="Google Shape;282;p18"/>
              <p:cNvSpPr/>
              <p:nvPr/>
            </p:nvSpPr>
            <p:spPr>
              <a:xfrm rot="3631212">
                <a:off x="852787" y="122967"/>
                <a:ext cx="149845" cy="189544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 rot="3631212">
                <a:off x="1217049" y="401487"/>
                <a:ext cx="72598" cy="203843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 rot="3631212">
                <a:off x="801446" y="-5599"/>
                <a:ext cx="368313" cy="422086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 rot="3631212">
                <a:off x="770125" y="-25945"/>
                <a:ext cx="399237" cy="489984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 rot="3631212">
                <a:off x="1032118" y="356678"/>
                <a:ext cx="455685" cy="236592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 rot="3631212">
                <a:off x="1012379" y="345456"/>
                <a:ext cx="489309" cy="333364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18"/>
              <p:cNvSpPr/>
              <p:nvPr/>
            </p:nvSpPr>
            <p:spPr>
              <a:xfrm rot="3631212">
                <a:off x="931600" y="-59640"/>
                <a:ext cx="359263" cy="769149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18"/>
              <p:cNvSpPr/>
              <p:nvPr/>
            </p:nvSpPr>
            <p:spPr>
              <a:xfrm rot="3631212">
                <a:off x="1264499" y="54319"/>
                <a:ext cx="126021" cy="9057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236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490600" y="3378607"/>
            <a:ext cx="675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490600" y="1433067"/>
            <a:ext cx="1538000" cy="1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490600" y="4651027"/>
            <a:ext cx="6756800" cy="572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936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50967" y="1845233"/>
            <a:ext cx="10279200" cy="38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87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1616"/>
              </a:buClr>
              <a:buSzPts val="1700"/>
              <a:buFont typeface="Cabin"/>
              <a:buChar char="●"/>
              <a:defRPr sz="1867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●"/>
              <a:defRPr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●"/>
              <a:defRPr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7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rot="-1098667" flipH="1">
            <a:off x="-821033" y="-85062"/>
            <a:ext cx="4961404" cy="1354867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/>
          <p:nvPr/>
        </p:nvSpPr>
        <p:spPr>
          <a:xfrm rot="1550047" flipH="1">
            <a:off x="9053014" y="41931"/>
            <a:ext cx="4353911" cy="1354796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4"/>
          <p:cNvSpPr/>
          <p:nvPr/>
        </p:nvSpPr>
        <p:spPr>
          <a:xfrm rot="1402219" flipH="1">
            <a:off x="4737132" y="5864933"/>
            <a:ext cx="3786557" cy="1898851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9347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652651" y="3568699"/>
            <a:ext cx="36568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733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2"/>
          </p:nvPr>
        </p:nvSpPr>
        <p:spPr>
          <a:xfrm>
            <a:off x="6882559" y="3568699"/>
            <a:ext cx="36568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733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6882571" y="4124033"/>
            <a:ext cx="3656800" cy="1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652667" y="4124033"/>
            <a:ext cx="3656800" cy="1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4"/>
          </p:nvPr>
        </p:nvSpPr>
        <p:spPr>
          <a:xfrm>
            <a:off x="950967" y="593367"/>
            <a:ext cx="1027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 rot="-281717">
            <a:off x="-934093" y="41903"/>
            <a:ext cx="4961289" cy="1354835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5"/>
          <p:cNvSpPr/>
          <p:nvPr/>
        </p:nvSpPr>
        <p:spPr>
          <a:xfrm rot="452126">
            <a:off x="8219082" y="-227881"/>
            <a:ext cx="4353969" cy="1354813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5"/>
          <p:cNvGrpSpPr/>
          <p:nvPr/>
        </p:nvGrpSpPr>
        <p:grpSpPr>
          <a:xfrm rot="1808061">
            <a:off x="10371139" y="1023514"/>
            <a:ext cx="5139567" cy="1594173"/>
            <a:chOff x="-3854900" y="873625"/>
            <a:chExt cx="3854900" cy="1195700"/>
          </a:xfrm>
        </p:grpSpPr>
        <p:sp>
          <p:nvSpPr>
            <p:cNvPr id="34" name="Google Shape;34;p5"/>
            <p:cNvSpPr/>
            <p:nvPr/>
          </p:nvSpPr>
          <p:spPr>
            <a:xfrm>
              <a:off x="-3151300" y="873625"/>
              <a:ext cx="3151300" cy="1195700"/>
            </a:xfrm>
            <a:custGeom>
              <a:avLst/>
              <a:gdLst/>
              <a:ahLst/>
              <a:cxnLst/>
              <a:rect l="l" t="t" r="r" b="b"/>
              <a:pathLst>
                <a:path w="126052" h="47828" extrusionOk="0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-3261325" y="1289000"/>
              <a:ext cx="183500" cy="231225"/>
            </a:xfrm>
            <a:custGeom>
              <a:avLst/>
              <a:gdLst/>
              <a:ahLst/>
              <a:cxnLst/>
              <a:rect l="l" t="t" r="r" b="b"/>
              <a:pathLst>
                <a:path w="7340" h="9249" extrusionOk="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-3642400" y="1513375"/>
              <a:ext cx="192250" cy="80775"/>
            </a:xfrm>
            <a:custGeom>
              <a:avLst/>
              <a:gdLst/>
              <a:ahLst/>
              <a:cxnLst/>
              <a:rect l="l" t="t" r="r" b="b"/>
              <a:pathLst>
                <a:path w="7690" h="3231" extrusionOk="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-3639725" y="1399550"/>
              <a:ext cx="212425" cy="95125"/>
            </a:xfrm>
            <a:custGeom>
              <a:avLst/>
              <a:gdLst/>
              <a:ahLst/>
              <a:cxnLst/>
              <a:rect l="l" t="t" r="r" b="b"/>
              <a:pathLst>
                <a:path w="8497" h="3805" extrusionOk="0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-3324500" y="914000"/>
              <a:ext cx="156625" cy="157250"/>
            </a:xfrm>
            <a:custGeom>
              <a:avLst/>
              <a:gdLst/>
              <a:ahLst/>
              <a:cxnLst/>
              <a:rect l="l" t="t" r="r" b="b"/>
              <a:pathLst>
                <a:path w="6265" h="6290" extrusionOk="0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-3415200" y="983100"/>
              <a:ext cx="179450" cy="164100"/>
            </a:xfrm>
            <a:custGeom>
              <a:avLst/>
              <a:gdLst/>
              <a:ahLst/>
              <a:cxnLst/>
              <a:rect l="l" t="t" r="r" b="b"/>
              <a:pathLst>
                <a:path w="7178" h="6564" extrusionOk="0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-3625600" y="1175400"/>
              <a:ext cx="221150" cy="467825"/>
            </a:xfrm>
            <a:custGeom>
              <a:avLst/>
              <a:gdLst/>
              <a:ahLst/>
              <a:cxnLst/>
              <a:rect l="l" t="t" r="r" b="b"/>
              <a:pathLst>
                <a:path w="8846" h="18713" extrusionOk="0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-3655175" y="1184825"/>
              <a:ext cx="313900" cy="514175"/>
            </a:xfrm>
            <a:custGeom>
              <a:avLst/>
              <a:gdLst/>
              <a:ahLst/>
              <a:cxnLst/>
              <a:rect l="l" t="t" r="r" b="b"/>
              <a:pathLst>
                <a:path w="12556" h="20567" extrusionOk="0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-3606775" y="913950"/>
              <a:ext cx="454350" cy="342125"/>
            </a:xfrm>
            <a:custGeom>
              <a:avLst/>
              <a:gdLst/>
              <a:ahLst/>
              <a:cxnLst/>
              <a:rect l="l" t="t" r="r" b="b"/>
              <a:pathLst>
                <a:path w="18174" h="13685" extrusionOk="0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-3615525" y="912625"/>
              <a:ext cx="518900" cy="373700"/>
            </a:xfrm>
            <a:custGeom>
              <a:avLst/>
              <a:gdLst/>
              <a:ahLst/>
              <a:cxnLst/>
              <a:rect l="l" t="t" r="r" b="b"/>
              <a:pathLst>
                <a:path w="20756" h="14948" extrusionOk="0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3854900" y="1024225"/>
              <a:ext cx="791200" cy="430800"/>
            </a:xfrm>
            <a:custGeom>
              <a:avLst/>
              <a:gdLst/>
              <a:ahLst/>
              <a:cxnLst/>
              <a:rect l="l" t="t" r="r" b="b"/>
              <a:pathLst>
                <a:path w="31648" h="17232" extrusionOk="0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3816650" y="1044325"/>
              <a:ext cx="127225" cy="114300"/>
            </a:xfrm>
            <a:custGeom>
              <a:avLst/>
              <a:gdLst/>
              <a:ahLst/>
              <a:cxnLst/>
              <a:rect l="l" t="t" r="r" b="b"/>
              <a:pathLst>
                <a:path w="5089" h="4572" extrusionOk="0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5"/>
          <p:cNvGrpSpPr/>
          <p:nvPr/>
        </p:nvGrpSpPr>
        <p:grpSpPr>
          <a:xfrm rot="3534451" flipH="1">
            <a:off x="-2639224" y="-1300847"/>
            <a:ext cx="3286000" cy="4204896"/>
            <a:chOff x="4839100" y="2643113"/>
            <a:chExt cx="2464600" cy="3153800"/>
          </a:xfrm>
        </p:grpSpPr>
        <p:sp>
          <p:nvSpPr>
            <p:cNvPr id="47" name="Google Shape;47;p5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avLst/>
              <a:gdLst/>
              <a:ahLst/>
              <a:cxnLst/>
              <a:rect l="l" t="t" r="r" b="b"/>
              <a:pathLst>
                <a:path w="2904" h="8154" extrusionOk="0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8" name="Google Shape;48;p5"/>
            <p:cNvGrpSpPr/>
            <p:nvPr/>
          </p:nvGrpSpPr>
          <p:grpSpPr>
            <a:xfrm>
              <a:off x="4839100" y="2643113"/>
              <a:ext cx="2464600" cy="3153800"/>
              <a:chOff x="-7117825" y="1989700"/>
              <a:chExt cx="2464600" cy="3153800"/>
            </a:xfrm>
          </p:grpSpPr>
          <p:sp>
            <p:nvSpPr>
              <p:cNvPr id="49" name="Google Shape;49;p5"/>
              <p:cNvSpPr/>
              <p:nvPr/>
            </p:nvSpPr>
            <p:spPr>
              <a:xfrm>
                <a:off x="-7117825" y="2581000"/>
                <a:ext cx="2464600" cy="2562500"/>
              </a:xfrm>
              <a:custGeom>
                <a:avLst/>
                <a:gdLst/>
                <a:ahLst/>
                <a:cxnLst/>
                <a:rect l="l" t="t" r="r" b="b"/>
                <a:pathLst>
                  <a:path w="98584" h="102500" extrusionOk="0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38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7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/>
          <p:nvPr/>
        </p:nvSpPr>
        <p:spPr>
          <a:xfrm rot="281717" flipH="1">
            <a:off x="7891261" y="41903"/>
            <a:ext cx="4961289" cy="1354835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6"/>
          <p:cNvSpPr/>
          <p:nvPr/>
        </p:nvSpPr>
        <p:spPr>
          <a:xfrm rot="-452126" flipH="1">
            <a:off x="-654591" y="-227881"/>
            <a:ext cx="4353969" cy="1354813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" name="Google Shape;65;p6"/>
          <p:cNvGrpSpPr/>
          <p:nvPr/>
        </p:nvGrpSpPr>
        <p:grpSpPr>
          <a:xfrm rot="-1808061" flipH="1">
            <a:off x="-3592246" y="1023514"/>
            <a:ext cx="5139567" cy="1594173"/>
            <a:chOff x="-3854900" y="873625"/>
            <a:chExt cx="3854900" cy="1195700"/>
          </a:xfrm>
        </p:grpSpPr>
        <p:sp>
          <p:nvSpPr>
            <p:cNvPr id="66" name="Google Shape;66;p6"/>
            <p:cNvSpPr/>
            <p:nvPr/>
          </p:nvSpPr>
          <p:spPr>
            <a:xfrm>
              <a:off x="-3151300" y="873625"/>
              <a:ext cx="3151300" cy="1195700"/>
            </a:xfrm>
            <a:custGeom>
              <a:avLst/>
              <a:gdLst/>
              <a:ahLst/>
              <a:cxnLst/>
              <a:rect l="l" t="t" r="r" b="b"/>
              <a:pathLst>
                <a:path w="126052" h="47828" extrusionOk="0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-3261325" y="1289000"/>
              <a:ext cx="183500" cy="231225"/>
            </a:xfrm>
            <a:custGeom>
              <a:avLst/>
              <a:gdLst/>
              <a:ahLst/>
              <a:cxnLst/>
              <a:rect l="l" t="t" r="r" b="b"/>
              <a:pathLst>
                <a:path w="7340" h="9249" extrusionOk="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-3642400" y="1513375"/>
              <a:ext cx="192250" cy="80775"/>
            </a:xfrm>
            <a:custGeom>
              <a:avLst/>
              <a:gdLst/>
              <a:ahLst/>
              <a:cxnLst/>
              <a:rect l="l" t="t" r="r" b="b"/>
              <a:pathLst>
                <a:path w="7690" h="3231" extrusionOk="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-3639725" y="1399550"/>
              <a:ext cx="212425" cy="95125"/>
            </a:xfrm>
            <a:custGeom>
              <a:avLst/>
              <a:gdLst/>
              <a:ahLst/>
              <a:cxnLst/>
              <a:rect l="l" t="t" r="r" b="b"/>
              <a:pathLst>
                <a:path w="8497" h="3805" extrusionOk="0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-3324500" y="914000"/>
              <a:ext cx="156625" cy="157250"/>
            </a:xfrm>
            <a:custGeom>
              <a:avLst/>
              <a:gdLst/>
              <a:ahLst/>
              <a:cxnLst/>
              <a:rect l="l" t="t" r="r" b="b"/>
              <a:pathLst>
                <a:path w="6265" h="6290" extrusionOk="0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-3415200" y="983100"/>
              <a:ext cx="179450" cy="164100"/>
            </a:xfrm>
            <a:custGeom>
              <a:avLst/>
              <a:gdLst/>
              <a:ahLst/>
              <a:cxnLst/>
              <a:rect l="l" t="t" r="r" b="b"/>
              <a:pathLst>
                <a:path w="7178" h="6564" extrusionOk="0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-3625600" y="1175400"/>
              <a:ext cx="221150" cy="467825"/>
            </a:xfrm>
            <a:custGeom>
              <a:avLst/>
              <a:gdLst/>
              <a:ahLst/>
              <a:cxnLst/>
              <a:rect l="l" t="t" r="r" b="b"/>
              <a:pathLst>
                <a:path w="8846" h="18713" extrusionOk="0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-3655175" y="1184825"/>
              <a:ext cx="313900" cy="514175"/>
            </a:xfrm>
            <a:custGeom>
              <a:avLst/>
              <a:gdLst/>
              <a:ahLst/>
              <a:cxnLst/>
              <a:rect l="l" t="t" r="r" b="b"/>
              <a:pathLst>
                <a:path w="12556" h="20567" extrusionOk="0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7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-3606775" y="913950"/>
              <a:ext cx="454350" cy="342125"/>
            </a:xfrm>
            <a:custGeom>
              <a:avLst/>
              <a:gdLst/>
              <a:ahLst/>
              <a:cxnLst/>
              <a:rect l="l" t="t" r="r" b="b"/>
              <a:pathLst>
                <a:path w="18174" h="13685" extrusionOk="0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-3615525" y="912625"/>
              <a:ext cx="518900" cy="373700"/>
            </a:xfrm>
            <a:custGeom>
              <a:avLst/>
              <a:gdLst/>
              <a:ahLst/>
              <a:cxnLst/>
              <a:rect l="l" t="t" r="r" b="b"/>
              <a:pathLst>
                <a:path w="20756" h="14948" extrusionOk="0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rgbClr val="687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-3854900" y="1024225"/>
              <a:ext cx="791200" cy="430800"/>
            </a:xfrm>
            <a:custGeom>
              <a:avLst/>
              <a:gdLst/>
              <a:ahLst/>
              <a:cxnLst/>
              <a:rect l="l" t="t" r="r" b="b"/>
              <a:pathLst>
                <a:path w="31648" h="17232" extrusionOk="0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-3816650" y="1044325"/>
              <a:ext cx="127225" cy="114300"/>
            </a:xfrm>
            <a:custGeom>
              <a:avLst/>
              <a:gdLst/>
              <a:ahLst/>
              <a:cxnLst/>
              <a:rect l="l" t="t" r="r" b="b"/>
              <a:pathLst>
                <a:path w="5089" h="4572" extrusionOk="0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rgbClr val="60B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" name="Google Shape;78;p6"/>
          <p:cNvGrpSpPr/>
          <p:nvPr/>
        </p:nvGrpSpPr>
        <p:grpSpPr>
          <a:xfrm rot="-626747">
            <a:off x="11144902" y="1358123"/>
            <a:ext cx="3286044" cy="4204952"/>
            <a:chOff x="4839100" y="2643113"/>
            <a:chExt cx="2464600" cy="3153800"/>
          </a:xfrm>
        </p:grpSpPr>
        <p:sp>
          <p:nvSpPr>
            <p:cNvPr id="79" name="Google Shape;79;p6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avLst/>
              <a:gdLst/>
              <a:ahLst/>
              <a:cxnLst/>
              <a:rect l="l" t="t" r="r" b="b"/>
              <a:pathLst>
                <a:path w="2904" h="8154" extrusionOk="0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rgbClr val="C58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0" name="Google Shape;80;p6"/>
            <p:cNvGrpSpPr/>
            <p:nvPr/>
          </p:nvGrpSpPr>
          <p:grpSpPr>
            <a:xfrm>
              <a:off x="4839100" y="2643113"/>
              <a:ext cx="2464600" cy="3153800"/>
              <a:chOff x="-7117825" y="1989700"/>
              <a:chExt cx="2464600" cy="3153800"/>
            </a:xfrm>
          </p:grpSpPr>
          <p:sp>
            <p:nvSpPr>
              <p:cNvPr id="81" name="Google Shape;81;p6"/>
              <p:cNvSpPr/>
              <p:nvPr/>
            </p:nvSpPr>
            <p:spPr>
              <a:xfrm>
                <a:off x="-7117825" y="2581000"/>
                <a:ext cx="2464600" cy="2562500"/>
              </a:xfrm>
              <a:custGeom>
                <a:avLst/>
                <a:gdLst/>
                <a:ahLst/>
                <a:cxnLst/>
                <a:rect l="l" t="t" r="r" b="b"/>
                <a:pathLst>
                  <a:path w="98584" h="102500" extrusionOk="0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6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rgbClr val="687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rgbClr val="C58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6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rgbClr val="C58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rgbClr val="C58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rgbClr val="687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87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6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6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rgbClr val="60B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05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7"/>
          <p:cNvSpPr txBox="1">
            <a:spLocks noGrp="1"/>
          </p:cNvSpPr>
          <p:nvPr>
            <p:ph type="body" idx="1"/>
          </p:nvPr>
        </p:nvSpPr>
        <p:spPr>
          <a:xfrm>
            <a:off x="1163200" y="2168333"/>
            <a:ext cx="5606000" cy="3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7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/>
          <p:nvPr/>
        </p:nvSpPr>
        <p:spPr>
          <a:xfrm rot="281717" flipH="1">
            <a:off x="8005561" y="-34298"/>
            <a:ext cx="4961289" cy="1354835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7"/>
          <p:cNvSpPr/>
          <p:nvPr/>
        </p:nvSpPr>
        <p:spPr>
          <a:xfrm rot="1402219" flipH="1">
            <a:off x="4737132" y="5988950"/>
            <a:ext cx="3786557" cy="1898851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8" name="Google Shape;98;p7"/>
          <p:cNvGrpSpPr/>
          <p:nvPr/>
        </p:nvGrpSpPr>
        <p:grpSpPr>
          <a:xfrm rot="5165004" flipH="1">
            <a:off x="-2000886" y="2167937"/>
            <a:ext cx="8416743" cy="6016939"/>
            <a:chOff x="112010" y="-220638"/>
            <a:chExt cx="6312965" cy="4512995"/>
          </a:xfrm>
        </p:grpSpPr>
        <p:sp>
          <p:nvSpPr>
            <p:cNvPr id="99" name="Google Shape;99;p7"/>
            <p:cNvSpPr/>
            <p:nvPr/>
          </p:nvSpPr>
          <p:spPr>
            <a:xfrm rot="406266">
              <a:off x="322936" y="86134"/>
              <a:ext cx="5434488" cy="3899451"/>
            </a:xfrm>
            <a:custGeom>
              <a:avLst/>
              <a:gdLst/>
              <a:ahLst/>
              <a:cxnLst/>
              <a:rect l="l" t="t" r="r" b="b"/>
              <a:pathLst>
                <a:path w="217385" h="155982" extrusionOk="0">
                  <a:moveTo>
                    <a:pt x="20941" y="0"/>
                  </a:moveTo>
                  <a:cubicBezTo>
                    <a:pt x="20933" y="0"/>
                    <a:pt x="20924" y="0"/>
                    <a:pt x="20916" y="1"/>
                  </a:cubicBezTo>
                  <a:cubicBezTo>
                    <a:pt x="20109" y="55"/>
                    <a:pt x="19330" y="162"/>
                    <a:pt x="18550" y="350"/>
                  </a:cubicBezTo>
                  <a:cubicBezTo>
                    <a:pt x="18362" y="377"/>
                    <a:pt x="18228" y="566"/>
                    <a:pt x="18281" y="754"/>
                  </a:cubicBezTo>
                  <a:cubicBezTo>
                    <a:pt x="18308" y="888"/>
                    <a:pt x="18443" y="1023"/>
                    <a:pt x="18604" y="1023"/>
                  </a:cubicBezTo>
                  <a:cubicBezTo>
                    <a:pt x="18631" y="996"/>
                    <a:pt x="18658" y="996"/>
                    <a:pt x="18685" y="996"/>
                  </a:cubicBezTo>
                  <a:cubicBezTo>
                    <a:pt x="19437" y="834"/>
                    <a:pt x="20190" y="727"/>
                    <a:pt x="20943" y="673"/>
                  </a:cubicBezTo>
                  <a:cubicBezTo>
                    <a:pt x="21391" y="647"/>
                    <a:pt x="21348" y="0"/>
                    <a:pt x="20941" y="0"/>
                  </a:cubicBezTo>
                  <a:close/>
                  <a:moveTo>
                    <a:pt x="16386" y="990"/>
                  </a:moveTo>
                  <a:cubicBezTo>
                    <a:pt x="16340" y="990"/>
                    <a:pt x="16290" y="1000"/>
                    <a:pt x="16238" y="1023"/>
                  </a:cubicBezTo>
                  <a:cubicBezTo>
                    <a:pt x="15485" y="1265"/>
                    <a:pt x="14760" y="1587"/>
                    <a:pt x="14034" y="1964"/>
                  </a:cubicBezTo>
                  <a:cubicBezTo>
                    <a:pt x="13738" y="2125"/>
                    <a:pt x="13845" y="2582"/>
                    <a:pt x="14195" y="2582"/>
                  </a:cubicBezTo>
                  <a:cubicBezTo>
                    <a:pt x="14249" y="2582"/>
                    <a:pt x="14303" y="2582"/>
                    <a:pt x="14356" y="2555"/>
                  </a:cubicBezTo>
                  <a:cubicBezTo>
                    <a:pt x="15028" y="2205"/>
                    <a:pt x="15754" y="1910"/>
                    <a:pt x="16453" y="1641"/>
                  </a:cubicBezTo>
                  <a:cubicBezTo>
                    <a:pt x="16855" y="1523"/>
                    <a:pt x="16717" y="990"/>
                    <a:pt x="16386" y="990"/>
                  </a:cubicBezTo>
                  <a:close/>
                  <a:moveTo>
                    <a:pt x="12212" y="3109"/>
                  </a:moveTo>
                  <a:cubicBezTo>
                    <a:pt x="12142" y="3109"/>
                    <a:pt x="12065" y="3136"/>
                    <a:pt x="11990" y="3200"/>
                  </a:cubicBezTo>
                  <a:cubicBezTo>
                    <a:pt x="11318" y="3630"/>
                    <a:pt x="10673" y="4114"/>
                    <a:pt x="10082" y="4625"/>
                  </a:cubicBezTo>
                  <a:cubicBezTo>
                    <a:pt x="9947" y="4759"/>
                    <a:pt x="9920" y="4975"/>
                    <a:pt x="10055" y="5109"/>
                  </a:cubicBezTo>
                  <a:cubicBezTo>
                    <a:pt x="10109" y="5190"/>
                    <a:pt x="10189" y="5216"/>
                    <a:pt x="10297" y="5216"/>
                  </a:cubicBezTo>
                  <a:cubicBezTo>
                    <a:pt x="10377" y="5216"/>
                    <a:pt x="10458" y="5190"/>
                    <a:pt x="10512" y="5163"/>
                  </a:cubicBezTo>
                  <a:cubicBezTo>
                    <a:pt x="11103" y="4652"/>
                    <a:pt x="11722" y="4168"/>
                    <a:pt x="12367" y="3738"/>
                  </a:cubicBezTo>
                  <a:cubicBezTo>
                    <a:pt x="12690" y="3544"/>
                    <a:pt x="12496" y="3109"/>
                    <a:pt x="12212" y="3109"/>
                  </a:cubicBezTo>
                  <a:close/>
                  <a:moveTo>
                    <a:pt x="8590" y="6184"/>
                  </a:moveTo>
                  <a:cubicBezTo>
                    <a:pt x="8509" y="6184"/>
                    <a:pt x="8428" y="6211"/>
                    <a:pt x="8361" y="6265"/>
                  </a:cubicBezTo>
                  <a:cubicBezTo>
                    <a:pt x="7823" y="6830"/>
                    <a:pt x="7286" y="7448"/>
                    <a:pt x="6775" y="8066"/>
                  </a:cubicBezTo>
                  <a:cubicBezTo>
                    <a:pt x="6614" y="8281"/>
                    <a:pt x="6775" y="8604"/>
                    <a:pt x="7044" y="8604"/>
                  </a:cubicBezTo>
                  <a:cubicBezTo>
                    <a:pt x="7151" y="8604"/>
                    <a:pt x="7232" y="8577"/>
                    <a:pt x="7286" y="8496"/>
                  </a:cubicBezTo>
                  <a:cubicBezTo>
                    <a:pt x="7797" y="7878"/>
                    <a:pt x="8307" y="7313"/>
                    <a:pt x="8818" y="6749"/>
                  </a:cubicBezTo>
                  <a:cubicBezTo>
                    <a:pt x="8953" y="6614"/>
                    <a:pt x="8953" y="6399"/>
                    <a:pt x="8818" y="6265"/>
                  </a:cubicBezTo>
                  <a:cubicBezTo>
                    <a:pt x="8751" y="6211"/>
                    <a:pt x="8670" y="6184"/>
                    <a:pt x="8590" y="6184"/>
                  </a:cubicBezTo>
                  <a:close/>
                  <a:moveTo>
                    <a:pt x="5625" y="9881"/>
                  </a:moveTo>
                  <a:cubicBezTo>
                    <a:pt x="5536" y="9881"/>
                    <a:pt x="5447" y="9917"/>
                    <a:pt x="5377" y="10002"/>
                  </a:cubicBezTo>
                  <a:cubicBezTo>
                    <a:pt x="4920" y="10620"/>
                    <a:pt x="4517" y="11319"/>
                    <a:pt x="4113" y="12018"/>
                  </a:cubicBezTo>
                  <a:cubicBezTo>
                    <a:pt x="4033" y="12179"/>
                    <a:pt x="4087" y="12368"/>
                    <a:pt x="4248" y="12475"/>
                  </a:cubicBezTo>
                  <a:cubicBezTo>
                    <a:pt x="4302" y="12502"/>
                    <a:pt x="4355" y="12502"/>
                    <a:pt x="4409" y="12502"/>
                  </a:cubicBezTo>
                  <a:cubicBezTo>
                    <a:pt x="4544" y="12502"/>
                    <a:pt x="4651" y="12448"/>
                    <a:pt x="4705" y="12341"/>
                  </a:cubicBezTo>
                  <a:cubicBezTo>
                    <a:pt x="5081" y="11669"/>
                    <a:pt x="5511" y="10997"/>
                    <a:pt x="5942" y="10351"/>
                  </a:cubicBezTo>
                  <a:cubicBezTo>
                    <a:pt x="6057" y="10102"/>
                    <a:pt x="5844" y="9881"/>
                    <a:pt x="5625" y="9881"/>
                  </a:cubicBezTo>
                  <a:close/>
                  <a:moveTo>
                    <a:pt x="3339" y="13931"/>
                  </a:moveTo>
                  <a:cubicBezTo>
                    <a:pt x="3221" y="13931"/>
                    <a:pt x="3104" y="13992"/>
                    <a:pt x="3038" y="14142"/>
                  </a:cubicBezTo>
                  <a:cubicBezTo>
                    <a:pt x="2716" y="14841"/>
                    <a:pt x="2393" y="15594"/>
                    <a:pt x="2124" y="16320"/>
                  </a:cubicBezTo>
                  <a:cubicBezTo>
                    <a:pt x="2070" y="16508"/>
                    <a:pt x="2151" y="16696"/>
                    <a:pt x="2339" y="16750"/>
                  </a:cubicBezTo>
                  <a:cubicBezTo>
                    <a:pt x="2366" y="16777"/>
                    <a:pt x="2420" y="16777"/>
                    <a:pt x="2447" y="16777"/>
                  </a:cubicBezTo>
                  <a:cubicBezTo>
                    <a:pt x="2581" y="16777"/>
                    <a:pt x="2716" y="16696"/>
                    <a:pt x="2769" y="16561"/>
                  </a:cubicBezTo>
                  <a:cubicBezTo>
                    <a:pt x="3038" y="15836"/>
                    <a:pt x="3307" y="15110"/>
                    <a:pt x="3656" y="14411"/>
                  </a:cubicBezTo>
                  <a:cubicBezTo>
                    <a:pt x="3779" y="14148"/>
                    <a:pt x="3559" y="13931"/>
                    <a:pt x="3339" y="13931"/>
                  </a:cubicBezTo>
                  <a:close/>
                  <a:moveTo>
                    <a:pt x="1731" y="18349"/>
                  </a:moveTo>
                  <a:cubicBezTo>
                    <a:pt x="1579" y="18349"/>
                    <a:pt x="1443" y="18449"/>
                    <a:pt x="1398" y="18605"/>
                  </a:cubicBezTo>
                  <a:cubicBezTo>
                    <a:pt x="1183" y="19357"/>
                    <a:pt x="995" y="20137"/>
                    <a:pt x="834" y="20890"/>
                  </a:cubicBezTo>
                  <a:cubicBezTo>
                    <a:pt x="780" y="21078"/>
                    <a:pt x="914" y="21266"/>
                    <a:pt x="1076" y="21293"/>
                  </a:cubicBezTo>
                  <a:lnTo>
                    <a:pt x="1156" y="21293"/>
                  </a:lnTo>
                  <a:cubicBezTo>
                    <a:pt x="1318" y="21293"/>
                    <a:pt x="1452" y="21186"/>
                    <a:pt x="1479" y="21051"/>
                  </a:cubicBezTo>
                  <a:cubicBezTo>
                    <a:pt x="1640" y="20271"/>
                    <a:pt x="1828" y="19519"/>
                    <a:pt x="2043" y="18793"/>
                  </a:cubicBezTo>
                  <a:cubicBezTo>
                    <a:pt x="2097" y="18605"/>
                    <a:pt x="1990" y="18416"/>
                    <a:pt x="1828" y="18363"/>
                  </a:cubicBezTo>
                  <a:cubicBezTo>
                    <a:pt x="1796" y="18353"/>
                    <a:pt x="1763" y="18349"/>
                    <a:pt x="1731" y="18349"/>
                  </a:cubicBezTo>
                  <a:close/>
                  <a:moveTo>
                    <a:pt x="721" y="22935"/>
                  </a:moveTo>
                  <a:cubicBezTo>
                    <a:pt x="572" y="22935"/>
                    <a:pt x="427" y="23027"/>
                    <a:pt x="403" y="23229"/>
                  </a:cubicBezTo>
                  <a:cubicBezTo>
                    <a:pt x="296" y="24008"/>
                    <a:pt x="188" y="24788"/>
                    <a:pt x="135" y="25568"/>
                  </a:cubicBezTo>
                  <a:cubicBezTo>
                    <a:pt x="108" y="25756"/>
                    <a:pt x="242" y="25917"/>
                    <a:pt x="430" y="25944"/>
                  </a:cubicBezTo>
                  <a:lnTo>
                    <a:pt x="457" y="25944"/>
                  </a:lnTo>
                  <a:cubicBezTo>
                    <a:pt x="645" y="25944"/>
                    <a:pt x="780" y="25810"/>
                    <a:pt x="807" y="25648"/>
                  </a:cubicBezTo>
                  <a:cubicBezTo>
                    <a:pt x="861" y="24869"/>
                    <a:pt x="968" y="24089"/>
                    <a:pt x="1076" y="23336"/>
                  </a:cubicBezTo>
                  <a:cubicBezTo>
                    <a:pt x="1106" y="23081"/>
                    <a:pt x="910" y="22935"/>
                    <a:pt x="721" y="22935"/>
                  </a:cubicBezTo>
                  <a:close/>
                  <a:moveTo>
                    <a:pt x="323" y="27611"/>
                  </a:moveTo>
                  <a:cubicBezTo>
                    <a:pt x="135" y="27611"/>
                    <a:pt x="0" y="27745"/>
                    <a:pt x="0" y="27933"/>
                  </a:cubicBezTo>
                  <a:lnTo>
                    <a:pt x="0" y="28874"/>
                  </a:lnTo>
                  <a:cubicBezTo>
                    <a:pt x="0" y="29358"/>
                    <a:pt x="0" y="29842"/>
                    <a:pt x="27" y="30299"/>
                  </a:cubicBezTo>
                  <a:cubicBezTo>
                    <a:pt x="27" y="30487"/>
                    <a:pt x="162" y="30649"/>
                    <a:pt x="350" y="30649"/>
                  </a:cubicBezTo>
                  <a:lnTo>
                    <a:pt x="350" y="30595"/>
                  </a:lnTo>
                  <a:cubicBezTo>
                    <a:pt x="538" y="30595"/>
                    <a:pt x="699" y="30460"/>
                    <a:pt x="699" y="30272"/>
                  </a:cubicBezTo>
                  <a:cubicBezTo>
                    <a:pt x="672" y="29788"/>
                    <a:pt x="672" y="29331"/>
                    <a:pt x="672" y="28847"/>
                  </a:cubicBezTo>
                  <a:lnTo>
                    <a:pt x="672" y="27933"/>
                  </a:lnTo>
                  <a:cubicBezTo>
                    <a:pt x="672" y="27745"/>
                    <a:pt x="511" y="27611"/>
                    <a:pt x="323" y="27611"/>
                  </a:cubicBezTo>
                  <a:close/>
                  <a:moveTo>
                    <a:pt x="484" y="32315"/>
                  </a:moveTo>
                  <a:cubicBezTo>
                    <a:pt x="296" y="32342"/>
                    <a:pt x="135" y="32504"/>
                    <a:pt x="162" y="32692"/>
                  </a:cubicBezTo>
                  <a:cubicBezTo>
                    <a:pt x="242" y="33471"/>
                    <a:pt x="350" y="34251"/>
                    <a:pt x="457" y="35031"/>
                  </a:cubicBezTo>
                  <a:cubicBezTo>
                    <a:pt x="484" y="35219"/>
                    <a:pt x="619" y="35326"/>
                    <a:pt x="780" y="35326"/>
                  </a:cubicBezTo>
                  <a:lnTo>
                    <a:pt x="834" y="35326"/>
                  </a:lnTo>
                  <a:cubicBezTo>
                    <a:pt x="1022" y="35300"/>
                    <a:pt x="1129" y="35138"/>
                    <a:pt x="1102" y="34950"/>
                  </a:cubicBezTo>
                  <a:cubicBezTo>
                    <a:pt x="995" y="34170"/>
                    <a:pt x="914" y="33391"/>
                    <a:pt x="834" y="32638"/>
                  </a:cubicBezTo>
                  <a:cubicBezTo>
                    <a:pt x="807" y="32450"/>
                    <a:pt x="645" y="32315"/>
                    <a:pt x="484" y="32315"/>
                  </a:cubicBezTo>
                  <a:close/>
                  <a:moveTo>
                    <a:pt x="1179" y="36962"/>
                  </a:moveTo>
                  <a:cubicBezTo>
                    <a:pt x="1163" y="36962"/>
                    <a:pt x="1146" y="36964"/>
                    <a:pt x="1129" y="36966"/>
                  </a:cubicBezTo>
                  <a:cubicBezTo>
                    <a:pt x="941" y="37020"/>
                    <a:pt x="834" y="37181"/>
                    <a:pt x="861" y="37370"/>
                  </a:cubicBezTo>
                  <a:cubicBezTo>
                    <a:pt x="1022" y="38149"/>
                    <a:pt x="1210" y="38929"/>
                    <a:pt x="1398" y="39682"/>
                  </a:cubicBezTo>
                  <a:cubicBezTo>
                    <a:pt x="1452" y="39816"/>
                    <a:pt x="1586" y="39924"/>
                    <a:pt x="1748" y="39924"/>
                  </a:cubicBezTo>
                  <a:lnTo>
                    <a:pt x="1801" y="39924"/>
                  </a:lnTo>
                  <a:cubicBezTo>
                    <a:pt x="1990" y="39870"/>
                    <a:pt x="2097" y="39682"/>
                    <a:pt x="2043" y="39493"/>
                  </a:cubicBezTo>
                  <a:cubicBezTo>
                    <a:pt x="1855" y="38768"/>
                    <a:pt x="1667" y="37988"/>
                    <a:pt x="1533" y="37235"/>
                  </a:cubicBezTo>
                  <a:cubicBezTo>
                    <a:pt x="1484" y="37066"/>
                    <a:pt x="1328" y="36962"/>
                    <a:pt x="1179" y="36962"/>
                  </a:cubicBezTo>
                  <a:close/>
                  <a:moveTo>
                    <a:pt x="2389" y="41498"/>
                  </a:moveTo>
                  <a:cubicBezTo>
                    <a:pt x="2172" y="41498"/>
                    <a:pt x="1955" y="41687"/>
                    <a:pt x="2070" y="41967"/>
                  </a:cubicBezTo>
                  <a:cubicBezTo>
                    <a:pt x="2312" y="42693"/>
                    <a:pt x="2581" y="43445"/>
                    <a:pt x="2850" y="44198"/>
                  </a:cubicBezTo>
                  <a:cubicBezTo>
                    <a:pt x="2904" y="44333"/>
                    <a:pt x="3011" y="44413"/>
                    <a:pt x="3146" y="44413"/>
                  </a:cubicBezTo>
                  <a:cubicBezTo>
                    <a:pt x="3199" y="44413"/>
                    <a:pt x="3226" y="44413"/>
                    <a:pt x="3280" y="44386"/>
                  </a:cubicBezTo>
                  <a:cubicBezTo>
                    <a:pt x="3441" y="44333"/>
                    <a:pt x="3549" y="44117"/>
                    <a:pt x="3468" y="43956"/>
                  </a:cubicBezTo>
                  <a:cubicBezTo>
                    <a:pt x="3199" y="43230"/>
                    <a:pt x="2957" y="42478"/>
                    <a:pt x="2716" y="41752"/>
                  </a:cubicBezTo>
                  <a:cubicBezTo>
                    <a:pt x="2663" y="41574"/>
                    <a:pt x="2526" y="41498"/>
                    <a:pt x="2389" y="41498"/>
                  </a:cubicBezTo>
                  <a:close/>
                  <a:moveTo>
                    <a:pt x="4038" y="45916"/>
                  </a:moveTo>
                  <a:cubicBezTo>
                    <a:pt x="3825" y="45916"/>
                    <a:pt x="3606" y="46126"/>
                    <a:pt x="3710" y="46403"/>
                  </a:cubicBezTo>
                  <a:cubicBezTo>
                    <a:pt x="4060" y="47102"/>
                    <a:pt x="4382" y="47827"/>
                    <a:pt x="4732" y="48553"/>
                  </a:cubicBezTo>
                  <a:cubicBezTo>
                    <a:pt x="4786" y="48661"/>
                    <a:pt x="4893" y="48742"/>
                    <a:pt x="5028" y="48742"/>
                  </a:cubicBezTo>
                  <a:cubicBezTo>
                    <a:pt x="5081" y="48715"/>
                    <a:pt x="5108" y="48715"/>
                    <a:pt x="5162" y="48688"/>
                  </a:cubicBezTo>
                  <a:cubicBezTo>
                    <a:pt x="5323" y="48607"/>
                    <a:pt x="5404" y="48419"/>
                    <a:pt x="5323" y="48258"/>
                  </a:cubicBezTo>
                  <a:cubicBezTo>
                    <a:pt x="4974" y="47532"/>
                    <a:pt x="4651" y="46833"/>
                    <a:pt x="4329" y="46134"/>
                  </a:cubicBezTo>
                  <a:cubicBezTo>
                    <a:pt x="4271" y="45980"/>
                    <a:pt x="4155" y="45916"/>
                    <a:pt x="4038" y="45916"/>
                  </a:cubicBezTo>
                  <a:close/>
                  <a:moveTo>
                    <a:pt x="6125" y="50144"/>
                  </a:moveTo>
                  <a:cubicBezTo>
                    <a:pt x="6072" y="50144"/>
                    <a:pt x="6019" y="50159"/>
                    <a:pt x="5968" y="50193"/>
                  </a:cubicBezTo>
                  <a:cubicBezTo>
                    <a:pt x="5780" y="50274"/>
                    <a:pt x="5727" y="50489"/>
                    <a:pt x="5834" y="50650"/>
                  </a:cubicBezTo>
                  <a:cubicBezTo>
                    <a:pt x="6210" y="51349"/>
                    <a:pt x="6614" y="52021"/>
                    <a:pt x="7017" y="52693"/>
                  </a:cubicBezTo>
                  <a:cubicBezTo>
                    <a:pt x="7098" y="52774"/>
                    <a:pt x="7205" y="52855"/>
                    <a:pt x="7313" y="52855"/>
                  </a:cubicBezTo>
                  <a:cubicBezTo>
                    <a:pt x="7366" y="52855"/>
                    <a:pt x="7420" y="52828"/>
                    <a:pt x="7501" y="52801"/>
                  </a:cubicBezTo>
                  <a:cubicBezTo>
                    <a:pt x="7635" y="52693"/>
                    <a:pt x="7689" y="52478"/>
                    <a:pt x="7608" y="52344"/>
                  </a:cubicBezTo>
                  <a:cubicBezTo>
                    <a:pt x="7178" y="51672"/>
                    <a:pt x="6802" y="51000"/>
                    <a:pt x="6426" y="50328"/>
                  </a:cubicBezTo>
                  <a:cubicBezTo>
                    <a:pt x="6352" y="50217"/>
                    <a:pt x="6240" y="50144"/>
                    <a:pt x="6125" y="50144"/>
                  </a:cubicBezTo>
                  <a:close/>
                  <a:moveTo>
                    <a:pt x="8631" y="54140"/>
                  </a:moveTo>
                  <a:cubicBezTo>
                    <a:pt x="8389" y="54140"/>
                    <a:pt x="8161" y="54405"/>
                    <a:pt x="8334" y="54656"/>
                  </a:cubicBezTo>
                  <a:cubicBezTo>
                    <a:pt x="8791" y="55328"/>
                    <a:pt x="9248" y="55946"/>
                    <a:pt x="9732" y="56592"/>
                  </a:cubicBezTo>
                  <a:cubicBezTo>
                    <a:pt x="9784" y="56669"/>
                    <a:pt x="9885" y="56722"/>
                    <a:pt x="9988" y="56726"/>
                  </a:cubicBezTo>
                  <a:lnTo>
                    <a:pt x="9988" y="56726"/>
                  </a:lnTo>
                  <a:cubicBezTo>
                    <a:pt x="10064" y="56723"/>
                    <a:pt x="10139" y="56696"/>
                    <a:pt x="10189" y="56645"/>
                  </a:cubicBezTo>
                  <a:cubicBezTo>
                    <a:pt x="10351" y="56538"/>
                    <a:pt x="10377" y="56323"/>
                    <a:pt x="10270" y="56188"/>
                  </a:cubicBezTo>
                  <a:cubicBezTo>
                    <a:pt x="9786" y="55570"/>
                    <a:pt x="9329" y="54925"/>
                    <a:pt x="8899" y="54280"/>
                  </a:cubicBezTo>
                  <a:cubicBezTo>
                    <a:pt x="8823" y="54181"/>
                    <a:pt x="8726" y="54140"/>
                    <a:pt x="8631" y="54140"/>
                  </a:cubicBezTo>
                  <a:close/>
                  <a:moveTo>
                    <a:pt x="9988" y="56726"/>
                  </a:moveTo>
                  <a:cubicBezTo>
                    <a:pt x="9983" y="56726"/>
                    <a:pt x="9979" y="56726"/>
                    <a:pt x="9974" y="56726"/>
                  </a:cubicBezTo>
                  <a:lnTo>
                    <a:pt x="10001" y="56726"/>
                  </a:lnTo>
                  <a:cubicBezTo>
                    <a:pt x="9997" y="56726"/>
                    <a:pt x="9992" y="56726"/>
                    <a:pt x="9988" y="56726"/>
                  </a:cubicBezTo>
                  <a:close/>
                  <a:moveTo>
                    <a:pt x="11471" y="57864"/>
                  </a:moveTo>
                  <a:cubicBezTo>
                    <a:pt x="11218" y="57864"/>
                    <a:pt x="10990" y="58179"/>
                    <a:pt x="11211" y="58420"/>
                  </a:cubicBezTo>
                  <a:cubicBezTo>
                    <a:pt x="11345" y="58581"/>
                    <a:pt x="11480" y="58769"/>
                    <a:pt x="11641" y="58931"/>
                  </a:cubicBezTo>
                  <a:cubicBezTo>
                    <a:pt x="12017" y="59361"/>
                    <a:pt x="12394" y="59791"/>
                    <a:pt x="12770" y="60194"/>
                  </a:cubicBezTo>
                  <a:cubicBezTo>
                    <a:pt x="12851" y="60275"/>
                    <a:pt x="12931" y="60302"/>
                    <a:pt x="13012" y="60302"/>
                  </a:cubicBezTo>
                  <a:cubicBezTo>
                    <a:pt x="13120" y="60302"/>
                    <a:pt x="13200" y="60275"/>
                    <a:pt x="13281" y="60221"/>
                  </a:cubicBezTo>
                  <a:cubicBezTo>
                    <a:pt x="13388" y="60087"/>
                    <a:pt x="13388" y="59871"/>
                    <a:pt x="13281" y="59737"/>
                  </a:cubicBezTo>
                  <a:cubicBezTo>
                    <a:pt x="12878" y="59334"/>
                    <a:pt x="12501" y="58904"/>
                    <a:pt x="12125" y="58473"/>
                  </a:cubicBezTo>
                  <a:cubicBezTo>
                    <a:pt x="11990" y="58312"/>
                    <a:pt x="11856" y="58151"/>
                    <a:pt x="11722" y="57990"/>
                  </a:cubicBezTo>
                  <a:cubicBezTo>
                    <a:pt x="11646" y="57901"/>
                    <a:pt x="11557" y="57864"/>
                    <a:pt x="11471" y="57864"/>
                  </a:cubicBezTo>
                  <a:close/>
                  <a:moveTo>
                    <a:pt x="14647" y="61286"/>
                  </a:moveTo>
                  <a:cubicBezTo>
                    <a:pt x="14379" y="61286"/>
                    <a:pt x="14150" y="61642"/>
                    <a:pt x="14437" y="61888"/>
                  </a:cubicBezTo>
                  <a:cubicBezTo>
                    <a:pt x="15001" y="62425"/>
                    <a:pt x="15566" y="62990"/>
                    <a:pt x="16158" y="63501"/>
                  </a:cubicBezTo>
                  <a:cubicBezTo>
                    <a:pt x="16211" y="63555"/>
                    <a:pt x="16292" y="63581"/>
                    <a:pt x="16373" y="63581"/>
                  </a:cubicBezTo>
                  <a:lnTo>
                    <a:pt x="16373" y="63608"/>
                  </a:lnTo>
                  <a:cubicBezTo>
                    <a:pt x="16480" y="63608"/>
                    <a:pt x="16561" y="63555"/>
                    <a:pt x="16641" y="63474"/>
                  </a:cubicBezTo>
                  <a:cubicBezTo>
                    <a:pt x="16749" y="63339"/>
                    <a:pt x="16749" y="63124"/>
                    <a:pt x="16615" y="63017"/>
                  </a:cubicBezTo>
                  <a:cubicBezTo>
                    <a:pt x="16023" y="62479"/>
                    <a:pt x="15459" y="61942"/>
                    <a:pt x="14894" y="61404"/>
                  </a:cubicBezTo>
                  <a:cubicBezTo>
                    <a:pt x="14817" y="61321"/>
                    <a:pt x="14730" y="61286"/>
                    <a:pt x="14647" y="61286"/>
                  </a:cubicBezTo>
                  <a:close/>
                  <a:moveTo>
                    <a:pt x="18165" y="64456"/>
                  </a:moveTo>
                  <a:cubicBezTo>
                    <a:pt x="18067" y="64456"/>
                    <a:pt x="17968" y="64498"/>
                    <a:pt x="17905" y="64576"/>
                  </a:cubicBezTo>
                  <a:cubicBezTo>
                    <a:pt x="17797" y="64711"/>
                    <a:pt x="17797" y="64926"/>
                    <a:pt x="17959" y="65060"/>
                  </a:cubicBezTo>
                  <a:cubicBezTo>
                    <a:pt x="18550" y="65544"/>
                    <a:pt x="19169" y="66028"/>
                    <a:pt x="19814" y="66512"/>
                  </a:cubicBezTo>
                  <a:cubicBezTo>
                    <a:pt x="19868" y="66566"/>
                    <a:pt x="19948" y="66592"/>
                    <a:pt x="20002" y="66592"/>
                  </a:cubicBezTo>
                  <a:cubicBezTo>
                    <a:pt x="20109" y="66592"/>
                    <a:pt x="20217" y="66539"/>
                    <a:pt x="20271" y="66431"/>
                  </a:cubicBezTo>
                  <a:cubicBezTo>
                    <a:pt x="20378" y="66297"/>
                    <a:pt x="20351" y="66082"/>
                    <a:pt x="20190" y="65974"/>
                  </a:cubicBezTo>
                  <a:cubicBezTo>
                    <a:pt x="19572" y="65490"/>
                    <a:pt x="18953" y="65006"/>
                    <a:pt x="18362" y="64522"/>
                  </a:cubicBezTo>
                  <a:cubicBezTo>
                    <a:pt x="18306" y="64477"/>
                    <a:pt x="18236" y="64456"/>
                    <a:pt x="18165" y="64456"/>
                  </a:cubicBezTo>
                  <a:close/>
                  <a:moveTo>
                    <a:pt x="21914" y="67284"/>
                  </a:moveTo>
                  <a:cubicBezTo>
                    <a:pt x="21632" y="67284"/>
                    <a:pt x="21412" y="67688"/>
                    <a:pt x="21722" y="67910"/>
                  </a:cubicBezTo>
                  <a:cubicBezTo>
                    <a:pt x="22341" y="68340"/>
                    <a:pt x="23013" y="68797"/>
                    <a:pt x="23685" y="69227"/>
                  </a:cubicBezTo>
                  <a:cubicBezTo>
                    <a:pt x="23739" y="69254"/>
                    <a:pt x="23819" y="69281"/>
                    <a:pt x="23873" y="69281"/>
                  </a:cubicBezTo>
                  <a:cubicBezTo>
                    <a:pt x="23981" y="69281"/>
                    <a:pt x="24088" y="69200"/>
                    <a:pt x="24142" y="69120"/>
                  </a:cubicBezTo>
                  <a:cubicBezTo>
                    <a:pt x="24250" y="68958"/>
                    <a:pt x="24196" y="68743"/>
                    <a:pt x="24061" y="68662"/>
                  </a:cubicBezTo>
                  <a:cubicBezTo>
                    <a:pt x="23416" y="68232"/>
                    <a:pt x="22744" y="67802"/>
                    <a:pt x="22099" y="67345"/>
                  </a:cubicBezTo>
                  <a:cubicBezTo>
                    <a:pt x="22037" y="67303"/>
                    <a:pt x="21974" y="67284"/>
                    <a:pt x="21914" y="67284"/>
                  </a:cubicBezTo>
                  <a:close/>
                  <a:moveTo>
                    <a:pt x="25865" y="69817"/>
                  </a:moveTo>
                  <a:cubicBezTo>
                    <a:pt x="25555" y="69817"/>
                    <a:pt x="25362" y="70283"/>
                    <a:pt x="25701" y="70464"/>
                  </a:cubicBezTo>
                  <a:cubicBezTo>
                    <a:pt x="26373" y="70840"/>
                    <a:pt x="27072" y="71243"/>
                    <a:pt x="27771" y="71620"/>
                  </a:cubicBezTo>
                  <a:cubicBezTo>
                    <a:pt x="27825" y="71647"/>
                    <a:pt x="27879" y="71647"/>
                    <a:pt x="27933" y="71647"/>
                  </a:cubicBezTo>
                  <a:cubicBezTo>
                    <a:pt x="28282" y="71647"/>
                    <a:pt x="28390" y="71190"/>
                    <a:pt x="28094" y="71028"/>
                  </a:cubicBezTo>
                  <a:cubicBezTo>
                    <a:pt x="27395" y="70652"/>
                    <a:pt x="26723" y="70276"/>
                    <a:pt x="26051" y="69872"/>
                  </a:cubicBezTo>
                  <a:cubicBezTo>
                    <a:pt x="25987" y="69834"/>
                    <a:pt x="25924" y="69817"/>
                    <a:pt x="25865" y="69817"/>
                  </a:cubicBezTo>
                  <a:close/>
                  <a:moveTo>
                    <a:pt x="30009" y="72067"/>
                  </a:moveTo>
                  <a:cubicBezTo>
                    <a:pt x="29694" y="72067"/>
                    <a:pt x="29519" y="72536"/>
                    <a:pt x="29868" y="72722"/>
                  </a:cubicBezTo>
                  <a:cubicBezTo>
                    <a:pt x="30567" y="73045"/>
                    <a:pt x="31293" y="73394"/>
                    <a:pt x="31992" y="73717"/>
                  </a:cubicBezTo>
                  <a:cubicBezTo>
                    <a:pt x="32046" y="73744"/>
                    <a:pt x="32100" y="73744"/>
                    <a:pt x="32153" y="73744"/>
                  </a:cubicBezTo>
                  <a:cubicBezTo>
                    <a:pt x="32503" y="73744"/>
                    <a:pt x="32611" y="73260"/>
                    <a:pt x="32288" y="73098"/>
                  </a:cubicBezTo>
                  <a:cubicBezTo>
                    <a:pt x="31562" y="72776"/>
                    <a:pt x="30863" y="72426"/>
                    <a:pt x="30164" y="72104"/>
                  </a:cubicBezTo>
                  <a:cubicBezTo>
                    <a:pt x="30110" y="72078"/>
                    <a:pt x="30058" y="72067"/>
                    <a:pt x="30009" y="72067"/>
                  </a:cubicBezTo>
                  <a:close/>
                  <a:moveTo>
                    <a:pt x="34280" y="74013"/>
                  </a:moveTo>
                  <a:cubicBezTo>
                    <a:pt x="33956" y="74013"/>
                    <a:pt x="33789" y="74515"/>
                    <a:pt x="34170" y="74658"/>
                  </a:cubicBezTo>
                  <a:cubicBezTo>
                    <a:pt x="34896" y="74953"/>
                    <a:pt x="35622" y="75249"/>
                    <a:pt x="36374" y="75545"/>
                  </a:cubicBezTo>
                  <a:lnTo>
                    <a:pt x="36482" y="75545"/>
                  </a:lnTo>
                  <a:cubicBezTo>
                    <a:pt x="36491" y="75545"/>
                    <a:pt x="36500" y="75546"/>
                    <a:pt x="36509" y="75546"/>
                  </a:cubicBezTo>
                  <a:cubicBezTo>
                    <a:pt x="36863" y="75546"/>
                    <a:pt x="36957" y="75031"/>
                    <a:pt x="36589" y="74900"/>
                  </a:cubicBezTo>
                  <a:cubicBezTo>
                    <a:pt x="35863" y="74631"/>
                    <a:pt x="35138" y="74335"/>
                    <a:pt x="34412" y="74039"/>
                  </a:cubicBezTo>
                  <a:cubicBezTo>
                    <a:pt x="34366" y="74021"/>
                    <a:pt x="34322" y="74013"/>
                    <a:pt x="34280" y="74013"/>
                  </a:cubicBezTo>
                  <a:close/>
                  <a:moveTo>
                    <a:pt x="38648" y="75673"/>
                  </a:moveTo>
                  <a:cubicBezTo>
                    <a:pt x="38321" y="75673"/>
                    <a:pt x="38201" y="76206"/>
                    <a:pt x="38579" y="76324"/>
                  </a:cubicBezTo>
                  <a:cubicBezTo>
                    <a:pt x="39332" y="76593"/>
                    <a:pt x="40084" y="76835"/>
                    <a:pt x="40837" y="77050"/>
                  </a:cubicBezTo>
                  <a:cubicBezTo>
                    <a:pt x="40864" y="77077"/>
                    <a:pt x="40891" y="77077"/>
                    <a:pt x="40945" y="77077"/>
                  </a:cubicBezTo>
                  <a:lnTo>
                    <a:pt x="40945" y="77104"/>
                  </a:lnTo>
                  <a:cubicBezTo>
                    <a:pt x="40961" y="77106"/>
                    <a:pt x="40977" y="77107"/>
                    <a:pt x="40993" y="77107"/>
                  </a:cubicBezTo>
                  <a:cubicBezTo>
                    <a:pt x="41382" y="77107"/>
                    <a:pt x="41465" y="76484"/>
                    <a:pt x="41025" y="76432"/>
                  </a:cubicBezTo>
                  <a:cubicBezTo>
                    <a:pt x="40272" y="76190"/>
                    <a:pt x="39547" y="75948"/>
                    <a:pt x="38794" y="75706"/>
                  </a:cubicBezTo>
                  <a:cubicBezTo>
                    <a:pt x="38742" y="75683"/>
                    <a:pt x="38693" y="75673"/>
                    <a:pt x="38648" y="75673"/>
                  </a:cubicBezTo>
                  <a:close/>
                  <a:moveTo>
                    <a:pt x="43189" y="77065"/>
                  </a:moveTo>
                  <a:cubicBezTo>
                    <a:pt x="42828" y="77065"/>
                    <a:pt x="42698" y="77623"/>
                    <a:pt x="43095" y="77722"/>
                  </a:cubicBezTo>
                  <a:cubicBezTo>
                    <a:pt x="43848" y="77937"/>
                    <a:pt x="44628" y="78153"/>
                    <a:pt x="45380" y="78341"/>
                  </a:cubicBezTo>
                  <a:lnTo>
                    <a:pt x="45461" y="78341"/>
                  </a:lnTo>
                  <a:cubicBezTo>
                    <a:pt x="45479" y="78343"/>
                    <a:pt x="45496" y="78344"/>
                    <a:pt x="45512" y="78344"/>
                  </a:cubicBezTo>
                  <a:cubicBezTo>
                    <a:pt x="45923" y="78344"/>
                    <a:pt x="45981" y="77720"/>
                    <a:pt x="45542" y="77669"/>
                  </a:cubicBezTo>
                  <a:cubicBezTo>
                    <a:pt x="44789" y="77480"/>
                    <a:pt x="44036" y="77292"/>
                    <a:pt x="43283" y="77077"/>
                  </a:cubicBezTo>
                  <a:cubicBezTo>
                    <a:pt x="43251" y="77069"/>
                    <a:pt x="43219" y="77065"/>
                    <a:pt x="43189" y="77065"/>
                  </a:cubicBezTo>
                  <a:close/>
                  <a:moveTo>
                    <a:pt x="47744" y="78194"/>
                  </a:moveTo>
                  <a:cubicBezTo>
                    <a:pt x="47592" y="78194"/>
                    <a:pt x="47469" y="78315"/>
                    <a:pt x="47424" y="78475"/>
                  </a:cubicBezTo>
                  <a:cubicBezTo>
                    <a:pt x="47397" y="78636"/>
                    <a:pt x="47504" y="78825"/>
                    <a:pt x="47692" y="78851"/>
                  </a:cubicBezTo>
                  <a:cubicBezTo>
                    <a:pt x="48445" y="79013"/>
                    <a:pt x="49198" y="79174"/>
                    <a:pt x="49951" y="79309"/>
                  </a:cubicBezTo>
                  <a:lnTo>
                    <a:pt x="50058" y="79309"/>
                  </a:lnTo>
                  <a:cubicBezTo>
                    <a:pt x="50076" y="79311"/>
                    <a:pt x="50093" y="79312"/>
                    <a:pt x="50109" y="79312"/>
                  </a:cubicBezTo>
                  <a:cubicBezTo>
                    <a:pt x="50519" y="79312"/>
                    <a:pt x="50553" y="78688"/>
                    <a:pt x="50139" y="78636"/>
                  </a:cubicBezTo>
                  <a:lnTo>
                    <a:pt x="50058" y="78636"/>
                  </a:lnTo>
                  <a:cubicBezTo>
                    <a:pt x="49332" y="78502"/>
                    <a:pt x="48580" y="78368"/>
                    <a:pt x="47827" y="78206"/>
                  </a:cubicBezTo>
                  <a:cubicBezTo>
                    <a:pt x="47798" y="78198"/>
                    <a:pt x="47771" y="78194"/>
                    <a:pt x="47744" y="78194"/>
                  </a:cubicBezTo>
                  <a:close/>
                  <a:moveTo>
                    <a:pt x="52377" y="79033"/>
                  </a:moveTo>
                  <a:cubicBezTo>
                    <a:pt x="51983" y="79033"/>
                    <a:pt x="51911" y="79636"/>
                    <a:pt x="52316" y="79712"/>
                  </a:cubicBezTo>
                  <a:cubicBezTo>
                    <a:pt x="53096" y="79846"/>
                    <a:pt x="53876" y="79954"/>
                    <a:pt x="54655" y="80088"/>
                  </a:cubicBezTo>
                  <a:lnTo>
                    <a:pt x="54709" y="80088"/>
                  </a:lnTo>
                  <a:lnTo>
                    <a:pt x="54709" y="80061"/>
                  </a:lnTo>
                  <a:cubicBezTo>
                    <a:pt x="54727" y="80063"/>
                    <a:pt x="54744" y="80064"/>
                    <a:pt x="54760" y="80064"/>
                  </a:cubicBezTo>
                  <a:cubicBezTo>
                    <a:pt x="55168" y="80064"/>
                    <a:pt x="55177" y="79441"/>
                    <a:pt x="54763" y="79389"/>
                  </a:cubicBezTo>
                  <a:cubicBezTo>
                    <a:pt x="53983" y="79282"/>
                    <a:pt x="53204" y="79147"/>
                    <a:pt x="52451" y="79040"/>
                  </a:cubicBezTo>
                  <a:cubicBezTo>
                    <a:pt x="52425" y="79035"/>
                    <a:pt x="52400" y="79033"/>
                    <a:pt x="52377" y="79033"/>
                  </a:cubicBezTo>
                  <a:close/>
                  <a:moveTo>
                    <a:pt x="57027" y="79762"/>
                  </a:moveTo>
                  <a:cubicBezTo>
                    <a:pt x="56637" y="79762"/>
                    <a:pt x="56555" y="80386"/>
                    <a:pt x="56994" y="80438"/>
                  </a:cubicBezTo>
                  <a:lnTo>
                    <a:pt x="57075" y="80438"/>
                  </a:lnTo>
                  <a:lnTo>
                    <a:pt x="59306" y="80787"/>
                  </a:lnTo>
                  <a:lnTo>
                    <a:pt x="59360" y="80787"/>
                  </a:lnTo>
                  <a:cubicBezTo>
                    <a:pt x="59369" y="80788"/>
                    <a:pt x="59378" y="80788"/>
                    <a:pt x="59387" y="80788"/>
                  </a:cubicBezTo>
                  <a:cubicBezTo>
                    <a:pt x="59819" y="80788"/>
                    <a:pt x="59862" y="80141"/>
                    <a:pt x="59414" y="80115"/>
                  </a:cubicBezTo>
                  <a:lnTo>
                    <a:pt x="57156" y="79766"/>
                  </a:lnTo>
                  <a:lnTo>
                    <a:pt x="57075" y="79766"/>
                  </a:lnTo>
                  <a:cubicBezTo>
                    <a:pt x="57058" y="79763"/>
                    <a:pt x="57042" y="79762"/>
                    <a:pt x="57027" y="79762"/>
                  </a:cubicBezTo>
                  <a:close/>
                  <a:moveTo>
                    <a:pt x="61679" y="80458"/>
                  </a:moveTo>
                  <a:cubicBezTo>
                    <a:pt x="61285" y="80458"/>
                    <a:pt x="61214" y="81061"/>
                    <a:pt x="61645" y="81137"/>
                  </a:cubicBezTo>
                  <a:cubicBezTo>
                    <a:pt x="62425" y="81271"/>
                    <a:pt x="63205" y="81405"/>
                    <a:pt x="63957" y="81540"/>
                  </a:cubicBezTo>
                  <a:lnTo>
                    <a:pt x="64011" y="81540"/>
                  </a:lnTo>
                  <a:cubicBezTo>
                    <a:pt x="64020" y="81540"/>
                    <a:pt x="64029" y="81541"/>
                    <a:pt x="64037" y="81541"/>
                  </a:cubicBezTo>
                  <a:cubicBezTo>
                    <a:pt x="64470" y="81541"/>
                    <a:pt x="64513" y="80894"/>
                    <a:pt x="64065" y="80868"/>
                  </a:cubicBezTo>
                  <a:cubicBezTo>
                    <a:pt x="63312" y="80733"/>
                    <a:pt x="62532" y="80599"/>
                    <a:pt x="61753" y="80465"/>
                  </a:cubicBezTo>
                  <a:cubicBezTo>
                    <a:pt x="61727" y="80460"/>
                    <a:pt x="61702" y="80458"/>
                    <a:pt x="61679" y="80458"/>
                  </a:cubicBezTo>
                  <a:close/>
                  <a:moveTo>
                    <a:pt x="66356" y="81294"/>
                  </a:moveTo>
                  <a:cubicBezTo>
                    <a:pt x="66188" y="81294"/>
                    <a:pt x="66050" y="81419"/>
                    <a:pt x="66000" y="81567"/>
                  </a:cubicBezTo>
                  <a:cubicBezTo>
                    <a:pt x="65974" y="81755"/>
                    <a:pt x="66081" y="81943"/>
                    <a:pt x="66269" y="81970"/>
                  </a:cubicBezTo>
                  <a:cubicBezTo>
                    <a:pt x="67076" y="82131"/>
                    <a:pt x="67829" y="82293"/>
                    <a:pt x="68554" y="82454"/>
                  </a:cubicBezTo>
                  <a:lnTo>
                    <a:pt x="68635" y="82454"/>
                  </a:lnTo>
                  <a:lnTo>
                    <a:pt x="68635" y="82481"/>
                  </a:lnTo>
                  <a:cubicBezTo>
                    <a:pt x="68653" y="82483"/>
                    <a:pt x="68670" y="82484"/>
                    <a:pt x="68686" y="82484"/>
                  </a:cubicBezTo>
                  <a:cubicBezTo>
                    <a:pt x="69096" y="82484"/>
                    <a:pt x="69129" y="81860"/>
                    <a:pt x="68716" y="81809"/>
                  </a:cubicBezTo>
                  <a:cubicBezTo>
                    <a:pt x="67963" y="81647"/>
                    <a:pt x="67210" y="81459"/>
                    <a:pt x="66404" y="81298"/>
                  </a:cubicBezTo>
                  <a:cubicBezTo>
                    <a:pt x="66387" y="81296"/>
                    <a:pt x="66371" y="81294"/>
                    <a:pt x="66356" y="81294"/>
                  </a:cubicBezTo>
                  <a:close/>
                  <a:moveTo>
                    <a:pt x="70907" y="82361"/>
                  </a:moveTo>
                  <a:cubicBezTo>
                    <a:pt x="70546" y="82361"/>
                    <a:pt x="70415" y="82921"/>
                    <a:pt x="70813" y="83045"/>
                  </a:cubicBezTo>
                  <a:cubicBezTo>
                    <a:pt x="71592" y="83260"/>
                    <a:pt x="72345" y="83476"/>
                    <a:pt x="73071" y="83717"/>
                  </a:cubicBezTo>
                  <a:lnTo>
                    <a:pt x="73178" y="83717"/>
                  </a:lnTo>
                  <a:cubicBezTo>
                    <a:pt x="73203" y="83722"/>
                    <a:pt x="73226" y="83724"/>
                    <a:pt x="73248" y="83724"/>
                  </a:cubicBezTo>
                  <a:cubicBezTo>
                    <a:pt x="73619" y="83724"/>
                    <a:pt x="73690" y="83121"/>
                    <a:pt x="73259" y="83045"/>
                  </a:cubicBezTo>
                  <a:cubicBezTo>
                    <a:pt x="72560" y="82830"/>
                    <a:pt x="71781" y="82588"/>
                    <a:pt x="71001" y="82373"/>
                  </a:cubicBezTo>
                  <a:cubicBezTo>
                    <a:pt x="70968" y="82365"/>
                    <a:pt x="70937" y="82361"/>
                    <a:pt x="70907" y="82361"/>
                  </a:cubicBezTo>
                  <a:close/>
                  <a:moveTo>
                    <a:pt x="75360" y="83825"/>
                  </a:moveTo>
                  <a:cubicBezTo>
                    <a:pt x="75041" y="83825"/>
                    <a:pt x="74891" y="84327"/>
                    <a:pt x="75249" y="84470"/>
                  </a:cubicBezTo>
                  <a:cubicBezTo>
                    <a:pt x="76001" y="84766"/>
                    <a:pt x="76727" y="85062"/>
                    <a:pt x="77399" y="85384"/>
                  </a:cubicBezTo>
                  <a:cubicBezTo>
                    <a:pt x="77453" y="85384"/>
                    <a:pt x="77480" y="85411"/>
                    <a:pt x="77534" y="85411"/>
                  </a:cubicBezTo>
                  <a:cubicBezTo>
                    <a:pt x="77668" y="85411"/>
                    <a:pt x="77803" y="85331"/>
                    <a:pt x="77856" y="85223"/>
                  </a:cubicBezTo>
                  <a:cubicBezTo>
                    <a:pt x="77910" y="85035"/>
                    <a:pt x="77856" y="84847"/>
                    <a:pt x="77668" y="84766"/>
                  </a:cubicBezTo>
                  <a:cubicBezTo>
                    <a:pt x="76996" y="84443"/>
                    <a:pt x="76243" y="84121"/>
                    <a:pt x="75490" y="83852"/>
                  </a:cubicBezTo>
                  <a:cubicBezTo>
                    <a:pt x="75445" y="83834"/>
                    <a:pt x="75401" y="83825"/>
                    <a:pt x="75360" y="83825"/>
                  </a:cubicBezTo>
                  <a:close/>
                  <a:moveTo>
                    <a:pt x="79627" y="85795"/>
                  </a:moveTo>
                  <a:cubicBezTo>
                    <a:pt x="79328" y="85795"/>
                    <a:pt x="79126" y="86250"/>
                    <a:pt x="79469" y="86433"/>
                  </a:cubicBezTo>
                  <a:cubicBezTo>
                    <a:pt x="80141" y="86809"/>
                    <a:pt x="80814" y="87239"/>
                    <a:pt x="81432" y="87643"/>
                  </a:cubicBezTo>
                  <a:cubicBezTo>
                    <a:pt x="81486" y="87696"/>
                    <a:pt x="81566" y="87723"/>
                    <a:pt x="81620" y="87723"/>
                  </a:cubicBezTo>
                  <a:cubicBezTo>
                    <a:pt x="81970" y="87723"/>
                    <a:pt x="82104" y="87293"/>
                    <a:pt x="81808" y="87105"/>
                  </a:cubicBezTo>
                  <a:cubicBezTo>
                    <a:pt x="81190" y="86648"/>
                    <a:pt x="80491" y="86245"/>
                    <a:pt x="79792" y="85841"/>
                  </a:cubicBezTo>
                  <a:cubicBezTo>
                    <a:pt x="79736" y="85809"/>
                    <a:pt x="79680" y="85795"/>
                    <a:pt x="79627" y="85795"/>
                  </a:cubicBezTo>
                  <a:close/>
                  <a:moveTo>
                    <a:pt x="83492" y="88468"/>
                  </a:moveTo>
                  <a:cubicBezTo>
                    <a:pt x="83220" y="88468"/>
                    <a:pt x="83011" y="88834"/>
                    <a:pt x="83287" y="89067"/>
                  </a:cubicBezTo>
                  <a:cubicBezTo>
                    <a:pt x="83878" y="89551"/>
                    <a:pt x="84470" y="90089"/>
                    <a:pt x="85007" y="90627"/>
                  </a:cubicBezTo>
                  <a:cubicBezTo>
                    <a:pt x="85061" y="90707"/>
                    <a:pt x="85142" y="90734"/>
                    <a:pt x="85249" y="90734"/>
                  </a:cubicBezTo>
                  <a:cubicBezTo>
                    <a:pt x="85545" y="90734"/>
                    <a:pt x="85680" y="90385"/>
                    <a:pt x="85464" y="90170"/>
                  </a:cubicBezTo>
                  <a:cubicBezTo>
                    <a:pt x="84927" y="89605"/>
                    <a:pt x="84335" y="89067"/>
                    <a:pt x="83717" y="88557"/>
                  </a:cubicBezTo>
                  <a:cubicBezTo>
                    <a:pt x="83643" y="88494"/>
                    <a:pt x="83565" y="88468"/>
                    <a:pt x="83492" y="88468"/>
                  </a:cubicBezTo>
                  <a:close/>
                  <a:moveTo>
                    <a:pt x="86831" y="91810"/>
                  </a:moveTo>
                  <a:cubicBezTo>
                    <a:pt x="86578" y="91810"/>
                    <a:pt x="86351" y="92093"/>
                    <a:pt x="86567" y="92347"/>
                  </a:cubicBezTo>
                  <a:cubicBezTo>
                    <a:pt x="87051" y="92966"/>
                    <a:pt x="87481" y="93584"/>
                    <a:pt x="87911" y="94229"/>
                  </a:cubicBezTo>
                  <a:cubicBezTo>
                    <a:pt x="87965" y="94337"/>
                    <a:pt x="88072" y="94390"/>
                    <a:pt x="88180" y="94390"/>
                  </a:cubicBezTo>
                  <a:lnTo>
                    <a:pt x="88207" y="94390"/>
                  </a:lnTo>
                  <a:cubicBezTo>
                    <a:pt x="88475" y="94390"/>
                    <a:pt x="88637" y="94095"/>
                    <a:pt x="88475" y="93880"/>
                  </a:cubicBezTo>
                  <a:cubicBezTo>
                    <a:pt x="88045" y="93207"/>
                    <a:pt x="87588" y="92535"/>
                    <a:pt x="87104" y="91944"/>
                  </a:cubicBezTo>
                  <a:cubicBezTo>
                    <a:pt x="87024" y="91849"/>
                    <a:pt x="86926" y="91810"/>
                    <a:pt x="86831" y="91810"/>
                  </a:cubicBezTo>
                  <a:close/>
                  <a:moveTo>
                    <a:pt x="89388" y="95737"/>
                  </a:moveTo>
                  <a:cubicBezTo>
                    <a:pt x="89168" y="95737"/>
                    <a:pt x="88940" y="95973"/>
                    <a:pt x="89067" y="96245"/>
                  </a:cubicBezTo>
                  <a:cubicBezTo>
                    <a:pt x="89416" y="96891"/>
                    <a:pt x="89766" y="97590"/>
                    <a:pt x="90089" y="98342"/>
                  </a:cubicBezTo>
                  <a:cubicBezTo>
                    <a:pt x="90142" y="98450"/>
                    <a:pt x="90250" y="98530"/>
                    <a:pt x="90384" y="98530"/>
                  </a:cubicBezTo>
                  <a:cubicBezTo>
                    <a:pt x="90438" y="98530"/>
                    <a:pt x="90492" y="98530"/>
                    <a:pt x="90519" y="98504"/>
                  </a:cubicBezTo>
                  <a:cubicBezTo>
                    <a:pt x="90707" y="98423"/>
                    <a:pt x="90787" y="98235"/>
                    <a:pt x="90707" y="98073"/>
                  </a:cubicBezTo>
                  <a:cubicBezTo>
                    <a:pt x="90384" y="97321"/>
                    <a:pt x="90035" y="96595"/>
                    <a:pt x="89658" y="95923"/>
                  </a:cubicBezTo>
                  <a:cubicBezTo>
                    <a:pt x="89597" y="95792"/>
                    <a:pt x="89494" y="95737"/>
                    <a:pt x="89388" y="95737"/>
                  </a:cubicBezTo>
                  <a:close/>
                  <a:moveTo>
                    <a:pt x="91257" y="100032"/>
                  </a:moveTo>
                  <a:cubicBezTo>
                    <a:pt x="91043" y="100032"/>
                    <a:pt x="90822" y="100226"/>
                    <a:pt x="90922" y="100493"/>
                  </a:cubicBezTo>
                  <a:cubicBezTo>
                    <a:pt x="91191" y="101192"/>
                    <a:pt x="91433" y="101945"/>
                    <a:pt x="91675" y="102724"/>
                  </a:cubicBezTo>
                  <a:cubicBezTo>
                    <a:pt x="91723" y="102845"/>
                    <a:pt x="91836" y="102944"/>
                    <a:pt x="91955" y="102944"/>
                  </a:cubicBezTo>
                  <a:cubicBezTo>
                    <a:pt x="91969" y="102944"/>
                    <a:pt x="91983" y="102942"/>
                    <a:pt x="91997" y="102939"/>
                  </a:cubicBezTo>
                  <a:lnTo>
                    <a:pt x="92078" y="102939"/>
                  </a:lnTo>
                  <a:cubicBezTo>
                    <a:pt x="92266" y="102886"/>
                    <a:pt x="92374" y="102698"/>
                    <a:pt x="92320" y="102509"/>
                  </a:cubicBezTo>
                  <a:cubicBezTo>
                    <a:pt x="92078" y="101730"/>
                    <a:pt x="91809" y="100977"/>
                    <a:pt x="91567" y="100278"/>
                  </a:cubicBezTo>
                  <a:cubicBezTo>
                    <a:pt x="91516" y="100104"/>
                    <a:pt x="91388" y="100032"/>
                    <a:pt x="91257" y="100032"/>
                  </a:cubicBezTo>
                  <a:close/>
                  <a:moveTo>
                    <a:pt x="92657" y="104539"/>
                  </a:moveTo>
                  <a:cubicBezTo>
                    <a:pt x="92627" y="104539"/>
                    <a:pt x="92595" y="104543"/>
                    <a:pt x="92562" y="104552"/>
                  </a:cubicBezTo>
                  <a:cubicBezTo>
                    <a:pt x="92374" y="104606"/>
                    <a:pt x="92266" y="104794"/>
                    <a:pt x="92320" y="104956"/>
                  </a:cubicBezTo>
                  <a:cubicBezTo>
                    <a:pt x="92508" y="105655"/>
                    <a:pt x="92696" y="106407"/>
                    <a:pt x="92911" y="107241"/>
                  </a:cubicBezTo>
                  <a:cubicBezTo>
                    <a:pt x="92938" y="107375"/>
                    <a:pt x="93073" y="107483"/>
                    <a:pt x="93234" y="107483"/>
                  </a:cubicBezTo>
                  <a:lnTo>
                    <a:pt x="93315" y="107483"/>
                  </a:lnTo>
                  <a:cubicBezTo>
                    <a:pt x="93476" y="107429"/>
                    <a:pt x="93610" y="107241"/>
                    <a:pt x="93557" y="107080"/>
                  </a:cubicBezTo>
                  <a:cubicBezTo>
                    <a:pt x="93341" y="106246"/>
                    <a:pt x="93153" y="105493"/>
                    <a:pt x="92965" y="104794"/>
                  </a:cubicBezTo>
                  <a:cubicBezTo>
                    <a:pt x="92921" y="104639"/>
                    <a:pt x="92803" y="104539"/>
                    <a:pt x="92657" y="104539"/>
                  </a:cubicBezTo>
                  <a:close/>
                  <a:moveTo>
                    <a:pt x="93783" y="109104"/>
                  </a:moveTo>
                  <a:cubicBezTo>
                    <a:pt x="93588" y="109104"/>
                    <a:pt x="93386" y="109260"/>
                    <a:pt x="93449" y="109526"/>
                  </a:cubicBezTo>
                  <a:lnTo>
                    <a:pt x="93987" y="111811"/>
                  </a:lnTo>
                  <a:cubicBezTo>
                    <a:pt x="94014" y="111972"/>
                    <a:pt x="94148" y="112080"/>
                    <a:pt x="94309" y="112080"/>
                  </a:cubicBezTo>
                  <a:cubicBezTo>
                    <a:pt x="94336" y="112080"/>
                    <a:pt x="94363" y="112080"/>
                    <a:pt x="94390" y="112053"/>
                  </a:cubicBezTo>
                  <a:cubicBezTo>
                    <a:pt x="94551" y="112026"/>
                    <a:pt x="94659" y="111838"/>
                    <a:pt x="94632" y="111650"/>
                  </a:cubicBezTo>
                  <a:lnTo>
                    <a:pt x="94094" y="109365"/>
                  </a:lnTo>
                  <a:cubicBezTo>
                    <a:pt x="94060" y="109185"/>
                    <a:pt x="93923" y="109104"/>
                    <a:pt x="93783" y="109104"/>
                  </a:cubicBezTo>
                  <a:close/>
                  <a:moveTo>
                    <a:pt x="133479" y="112241"/>
                  </a:moveTo>
                  <a:cubicBezTo>
                    <a:pt x="132807" y="112241"/>
                    <a:pt x="132135" y="112241"/>
                    <a:pt x="131463" y="112295"/>
                  </a:cubicBezTo>
                  <a:cubicBezTo>
                    <a:pt x="131006" y="112295"/>
                    <a:pt x="131033" y="112967"/>
                    <a:pt x="131463" y="112967"/>
                  </a:cubicBezTo>
                  <a:lnTo>
                    <a:pt x="131490" y="112967"/>
                  </a:lnTo>
                  <a:cubicBezTo>
                    <a:pt x="132135" y="112913"/>
                    <a:pt x="132807" y="112913"/>
                    <a:pt x="133479" y="112913"/>
                  </a:cubicBezTo>
                  <a:lnTo>
                    <a:pt x="133829" y="112913"/>
                  </a:lnTo>
                  <a:cubicBezTo>
                    <a:pt x="134286" y="112913"/>
                    <a:pt x="134286" y="112241"/>
                    <a:pt x="133829" y="112241"/>
                  </a:cubicBezTo>
                  <a:close/>
                  <a:moveTo>
                    <a:pt x="136195" y="112321"/>
                  </a:moveTo>
                  <a:cubicBezTo>
                    <a:pt x="135763" y="112321"/>
                    <a:pt x="135720" y="112968"/>
                    <a:pt x="136168" y="112994"/>
                  </a:cubicBezTo>
                  <a:cubicBezTo>
                    <a:pt x="136947" y="113048"/>
                    <a:pt x="137727" y="113128"/>
                    <a:pt x="138480" y="113236"/>
                  </a:cubicBezTo>
                  <a:lnTo>
                    <a:pt x="138533" y="113236"/>
                  </a:lnTo>
                  <a:lnTo>
                    <a:pt x="138533" y="113263"/>
                  </a:lnTo>
                  <a:cubicBezTo>
                    <a:pt x="138722" y="113236"/>
                    <a:pt x="138856" y="113102"/>
                    <a:pt x="138856" y="112940"/>
                  </a:cubicBezTo>
                  <a:cubicBezTo>
                    <a:pt x="138883" y="112752"/>
                    <a:pt x="138749" y="112591"/>
                    <a:pt x="138560" y="112564"/>
                  </a:cubicBezTo>
                  <a:cubicBezTo>
                    <a:pt x="137781" y="112456"/>
                    <a:pt x="137001" y="112376"/>
                    <a:pt x="136221" y="112322"/>
                  </a:cubicBezTo>
                  <a:cubicBezTo>
                    <a:pt x="136212" y="112321"/>
                    <a:pt x="136204" y="112321"/>
                    <a:pt x="136195" y="112321"/>
                  </a:cubicBezTo>
                  <a:close/>
                  <a:moveTo>
                    <a:pt x="129148" y="112507"/>
                  </a:moveTo>
                  <a:cubicBezTo>
                    <a:pt x="129132" y="112507"/>
                    <a:pt x="129115" y="112508"/>
                    <a:pt x="129097" y="112510"/>
                  </a:cubicBezTo>
                  <a:cubicBezTo>
                    <a:pt x="128318" y="112564"/>
                    <a:pt x="127538" y="112698"/>
                    <a:pt x="126758" y="112833"/>
                  </a:cubicBezTo>
                  <a:cubicBezTo>
                    <a:pt x="126310" y="112859"/>
                    <a:pt x="126379" y="113506"/>
                    <a:pt x="126787" y="113506"/>
                  </a:cubicBezTo>
                  <a:cubicBezTo>
                    <a:pt x="126795" y="113506"/>
                    <a:pt x="126804" y="113505"/>
                    <a:pt x="126812" y="113505"/>
                  </a:cubicBezTo>
                  <a:lnTo>
                    <a:pt x="126893" y="113505"/>
                  </a:lnTo>
                  <a:cubicBezTo>
                    <a:pt x="127645" y="113370"/>
                    <a:pt x="128425" y="113263"/>
                    <a:pt x="129178" y="113182"/>
                  </a:cubicBezTo>
                  <a:cubicBezTo>
                    <a:pt x="129617" y="113131"/>
                    <a:pt x="129560" y="112507"/>
                    <a:pt x="129148" y="112507"/>
                  </a:cubicBezTo>
                  <a:close/>
                  <a:moveTo>
                    <a:pt x="140852" y="112934"/>
                  </a:moveTo>
                  <a:cubicBezTo>
                    <a:pt x="140456" y="112934"/>
                    <a:pt x="140360" y="113536"/>
                    <a:pt x="140792" y="113612"/>
                  </a:cubicBezTo>
                  <a:cubicBezTo>
                    <a:pt x="141544" y="113747"/>
                    <a:pt x="142324" y="113935"/>
                    <a:pt x="143077" y="114123"/>
                  </a:cubicBezTo>
                  <a:lnTo>
                    <a:pt x="143158" y="114123"/>
                  </a:lnTo>
                  <a:cubicBezTo>
                    <a:pt x="143174" y="114125"/>
                    <a:pt x="143190" y="114126"/>
                    <a:pt x="143206" y="114126"/>
                  </a:cubicBezTo>
                  <a:cubicBezTo>
                    <a:pt x="143593" y="114126"/>
                    <a:pt x="143652" y="113503"/>
                    <a:pt x="143238" y="113451"/>
                  </a:cubicBezTo>
                  <a:cubicBezTo>
                    <a:pt x="142459" y="113263"/>
                    <a:pt x="141679" y="113102"/>
                    <a:pt x="140926" y="112940"/>
                  </a:cubicBezTo>
                  <a:cubicBezTo>
                    <a:pt x="140900" y="112936"/>
                    <a:pt x="140876" y="112934"/>
                    <a:pt x="140852" y="112934"/>
                  </a:cubicBezTo>
                  <a:close/>
                  <a:moveTo>
                    <a:pt x="124574" y="113320"/>
                  </a:moveTo>
                  <a:cubicBezTo>
                    <a:pt x="124534" y="113320"/>
                    <a:pt x="124492" y="113327"/>
                    <a:pt x="124446" y="113344"/>
                  </a:cubicBezTo>
                  <a:cubicBezTo>
                    <a:pt x="123667" y="113532"/>
                    <a:pt x="122914" y="113774"/>
                    <a:pt x="122161" y="114016"/>
                  </a:cubicBezTo>
                  <a:cubicBezTo>
                    <a:pt x="121973" y="114069"/>
                    <a:pt x="121892" y="114258"/>
                    <a:pt x="121946" y="114446"/>
                  </a:cubicBezTo>
                  <a:cubicBezTo>
                    <a:pt x="122000" y="114580"/>
                    <a:pt x="122107" y="114661"/>
                    <a:pt x="122269" y="114661"/>
                  </a:cubicBezTo>
                  <a:cubicBezTo>
                    <a:pt x="122296" y="114661"/>
                    <a:pt x="122349" y="114661"/>
                    <a:pt x="122376" y="114634"/>
                  </a:cubicBezTo>
                  <a:cubicBezTo>
                    <a:pt x="123102" y="114392"/>
                    <a:pt x="123855" y="114177"/>
                    <a:pt x="124608" y="113989"/>
                  </a:cubicBezTo>
                  <a:cubicBezTo>
                    <a:pt x="125043" y="113916"/>
                    <a:pt x="124934" y="113320"/>
                    <a:pt x="124574" y="113320"/>
                  </a:cubicBezTo>
                  <a:close/>
                  <a:moveTo>
                    <a:pt x="145409" y="114078"/>
                  </a:moveTo>
                  <a:cubicBezTo>
                    <a:pt x="145059" y="114078"/>
                    <a:pt x="144918" y="114620"/>
                    <a:pt x="145308" y="114741"/>
                  </a:cubicBezTo>
                  <a:cubicBezTo>
                    <a:pt x="146061" y="114983"/>
                    <a:pt x="146787" y="115225"/>
                    <a:pt x="147513" y="115494"/>
                  </a:cubicBezTo>
                  <a:cubicBezTo>
                    <a:pt x="147566" y="115521"/>
                    <a:pt x="147593" y="115521"/>
                    <a:pt x="147647" y="115521"/>
                  </a:cubicBezTo>
                  <a:cubicBezTo>
                    <a:pt x="148024" y="115521"/>
                    <a:pt x="148104" y="115010"/>
                    <a:pt x="147755" y="114876"/>
                  </a:cubicBezTo>
                  <a:cubicBezTo>
                    <a:pt x="147029" y="114607"/>
                    <a:pt x="146276" y="114338"/>
                    <a:pt x="145523" y="114096"/>
                  </a:cubicBezTo>
                  <a:cubicBezTo>
                    <a:pt x="145483" y="114084"/>
                    <a:pt x="145445" y="114078"/>
                    <a:pt x="145409" y="114078"/>
                  </a:cubicBezTo>
                  <a:close/>
                  <a:moveTo>
                    <a:pt x="216740" y="115301"/>
                  </a:moveTo>
                  <a:cubicBezTo>
                    <a:pt x="216027" y="115301"/>
                    <a:pt x="215300" y="115389"/>
                    <a:pt x="214615" y="115602"/>
                  </a:cubicBezTo>
                  <a:cubicBezTo>
                    <a:pt x="214176" y="115653"/>
                    <a:pt x="214258" y="116277"/>
                    <a:pt x="214648" y="116277"/>
                  </a:cubicBezTo>
                  <a:cubicBezTo>
                    <a:pt x="214663" y="116277"/>
                    <a:pt x="214679" y="116276"/>
                    <a:pt x="214696" y="116274"/>
                  </a:cubicBezTo>
                  <a:lnTo>
                    <a:pt x="214723" y="116274"/>
                  </a:lnTo>
                  <a:cubicBezTo>
                    <a:pt x="214750" y="116274"/>
                    <a:pt x="214776" y="116247"/>
                    <a:pt x="214830" y="116247"/>
                  </a:cubicBezTo>
                  <a:cubicBezTo>
                    <a:pt x="215443" y="116058"/>
                    <a:pt x="216097" y="115973"/>
                    <a:pt x="216757" y="115973"/>
                  </a:cubicBezTo>
                  <a:cubicBezTo>
                    <a:pt x="216849" y="115973"/>
                    <a:pt x="216942" y="115975"/>
                    <a:pt x="217035" y="115978"/>
                  </a:cubicBezTo>
                  <a:cubicBezTo>
                    <a:pt x="217223" y="115978"/>
                    <a:pt x="217384" y="115817"/>
                    <a:pt x="217384" y="115629"/>
                  </a:cubicBezTo>
                  <a:cubicBezTo>
                    <a:pt x="217384" y="115440"/>
                    <a:pt x="217223" y="115306"/>
                    <a:pt x="217035" y="115306"/>
                  </a:cubicBezTo>
                  <a:cubicBezTo>
                    <a:pt x="216937" y="115303"/>
                    <a:pt x="216839" y="115301"/>
                    <a:pt x="216740" y="115301"/>
                  </a:cubicBezTo>
                  <a:close/>
                  <a:moveTo>
                    <a:pt x="119930" y="114849"/>
                  </a:moveTo>
                  <a:cubicBezTo>
                    <a:pt x="119204" y="115145"/>
                    <a:pt x="118478" y="115467"/>
                    <a:pt x="117779" y="115817"/>
                  </a:cubicBezTo>
                  <a:cubicBezTo>
                    <a:pt x="117456" y="115978"/>
                    <a:pt x="117564" y="116462"/>
                    <a:pt x="117913" y="116462"/>
                  </a:cubicBezTo>
                  <a:lnTo>
                    <a:pt x="117940" y="116462"/>
                  </a:lnTo>
                  <a:cubicBezTo>
                    <a:pt x="117967" y="116435"/>
                    <a:pt x="118021" y="116435"/>
                    <a:pt x="118075" y="116408"/>
                  </a:cubicBezTo>
                  <a:cubicBezTo>
                    <a:pt x="118774" y="116059"/>
                    <a:pt x="119473" y="115736"/>
                    <a:pt x="120199" y="115467"/>
                  </a:cubicBezTo>
                  <a:lnTo>
                    <a:pt x="120064" y="115145"/>
                  </a:lnTo>
                  <a:lnTo>
                    <a:pt x="119930" y="114849"/>
                  </a:lnTo>
                  <a:close/>
                  <a:moveTo>
                    <a:pt x="94831" y="113701"/>
                  </a:moveTo>
                  <a:cubicBezTo>
                    <a:pt x="94640" y="113701"/>
                    <a:pt x="94449" y="113856"/>
                    <a:pt x="94497" y="114096"/>
                  </a:cubicBezTo>
                  <a:cubicBezTo>
                    <a:pt x="94686" y="114930"/>
                    <a:pt x="94874" y="115682"/>
                    <a:pt x="95062" y="116381"/>
                  </a:cubicBezTo>
                  <a:cubicBezTo>
                    <a:pt x="95116" y="116543"/>
                    <a:pt x="95250" y="116650"/>
                    <a:pt x="95412" y="116650"/>
                  </a:cubicBezTo>
                  <a:cubicBezTo>
                    <a:pt x="95438" y="116650"/>
                    <a:pt x="95465" y="116650"/>
                    <a:pt x="95492" y="116623"/>
                  </a:cubicBezTo>
                  <a:cubicBezTo>
                    <a:pt x="95653" y="116570"/>
                    <a:pt x="95761" y="116408"/>
                    <a:pt x="95707" y="116220"/>
                  </a:cubicBezTo>
                  <a:cubicBezTo>
                    <a:pt x="95546" y="115521"/>
                    <a:pt x="95358" y="114768"/>
                    <a:pt x="95143" y="113935"/>
                  </a:cubicBezTo>
                  <a:cubicBezTo>
                    <a:pt x="95088" y="113772"/>
                    <a:pt x="94960" y="113701"/>
                    <a:pt x="94831" y="113701"/>
                  </a:cubicBezTo>
                  <a:close/>
                  <a:moveTo>
                    <a:pt x="149819" y="115761"/>
                  </a:moveTo>
                  <a:cubicBezTo>
                    <a:pt x="149506" y="115761"/>
                    <a:pt x="149360" y="116219"/>
                    <a:pt x="149690" y="116408"/>
                  </a:cubicBezTo>
                  <a:cubicBezTo>
                    <a:pt x="150389" y="116704"/>
                    <a:pt x="151115" y="117054"/>
                    <a:pt x="151787" y="117403"/>
                  </a:cubicBezTo>
                  <a:cubicBezTo>
                    <a:pt x="151841" y="117430"/>
                    <a:pt x="151895" y="117430"/>
                    <a:pt x="151949" y="117430"/>
                  </a:cubicBezTo>
                  <a:lnTo>
                    <a:pt x="151949" y="117457"/>
                  </a:lnTo>
                  <a:cubicBezTo>
                    <a:pt x="152298" y="117457"/>
                    <a:pt x="152406" y="116973"/>
                    <a:pt x="152110" y="116812"/>
                  </a:cubicBezTo>
                  <a:cubicBezTo>
                    <a:pt x="151411" y="116462"/>
                    <a:pt x="150685" y="116113"/>
                    <a:pt x="149959" y="115790"/>
                  </a:cubicBezTo>
                  <a:cubicBezTo>
                    <a:pt x="149910" y="115770"/>
                    <a:pt x="149863" y="115761"/>
                    <a:pt x="149819" y="115761"/>
                  </a:cubicBezTo>
                  <a:close/>
                  <a:moveTo>
                    <a:pt x="212563" y="116468"/>
                  </a:moveTo>
                  <a:cubicBezTo>
                    <a:pt x="212507" y="116468"/>
                    <a:pt x="212446" y="116483"/>
                    <a:pt x="212384" y="116516"/>
                  </a:cubicBezTo>
                  <a:cubicBezTo>
                    <a:pt x="211685" y="116919"/>
                    <a:pt x="211013" y="117376"/>
                    <a:pt x="210421" y="117887"/>
                  </a:cubicBezTo>
                  <a:cubicBezTo>
                    <a:pt x="210260" y="118021"/>
                    <a:pt x="210260" y="118236"/>
                    <a:pt x="210368" y="118371"/>
                  </a:cubicBezTo>
                  <a:cubicBezTo>
                    <a:pt x="210421" y="118451"/>
                    <a:pt x="210529" y="118478"/>
                    <a:pt x="210636" y="118478"/>
                  </a:cubicBezTo>
                  <a:lnTo>
                    <a:pt x="210636" y="118505"/>
                  </a:lnTo>
                  <a:cubicBezTo>
                    <a:pt x="210717" y="118505"/>
                    <a:pt x="210798" y="118478"/>
                    <a:pt x="210851" y="118398"/>
                  </a:cubicBezTo>
                  <a:cubicBezTo>
                    <a:pt x="211443" y="117914"/>
                    <a:pt x="212061" y="117484"/>
                    <a:pt x="212733" y="117107"/>
                  </a:cubicBezTo>
                  <a:cubicBezTo>
                    <a:pt x="213051" y="116903"/>
                    <a:pt x="212870" y="116468"/>
                    <a:pt x="212563" y="116468"/>
                  </a:cubicBezTo>
                  <a:close/>
                  <a:moveTo>
                    <a:pt x="115881" y="116855"/>
                  </a:moveTo>
                  <a:cubicBezTo>
                    <a:pt x="115817" y="116855"/>
                    <a:pt x="115750" y="116874"/>
                    <a:pt x="115682" y="116919"/>
                  </a:cubicBezTo>
                  <a:cubicBezTo>
                    <a:pt x="115010" y="117322"/>
                    <a:pt x="114338" y="117752"/>
                    <a:pt x="113693" y="118210"/>
                  </a:cubicBezTo>
                  <a:cubicBezTo>
                    <a:pt x="113424" y="118398"/>
                    <a:pt x="113558" y="118828"/>
                    <a:pt x="113881" y="118828"/>
                  </a:cubicBezTo>
                  <a:lnTo>
                    <a:pt x="113881" y="118855"/>
                  </a:lnTo>
                  <a:cubicBezTo>
                    <a:pt x="113961" y="118828"/>
                    <a:pt x="114015" y="118801"/>
                    <a:pt x="114069" y="118774"/>
                  </a:cubicBezTo>
                  <a:cubicBezTo>
                    <a:pt x="114714" y="118317"/>
                    <a:pt x="115359" y="117887"/>
                    <a:pt x="116032" y="117511"/>
                  </a:cubicBezTo>
                  <a:cubicBezTo>
                    <a:pt x="116412" y="117332"/>
                    <a:pt x="116196" y="116855"/>
                    <a:pt x="115881" y="116855"/>
                  </a:cubicBezTo>
                  <a:close/>
                  <a:moveTo>
                    <a:pt x="154019" y="117910"/>
                  </a:moveTo>
                  <a:cubicBezTo>
                    <a:pt x="153736" y="117910"/>
                    <a:pt x="153551" y="118322"/>
                    <a:pt x="153830" y="118532"/>
                  </a:cubicBezTo>
                  <a:cubicBezTo>
                    <a:pt x="154503" y="118908"/>
                    <a:pt x="155148" y="119339"/>
                    <a:pt x="155793" y="119769"/>
                  </a:cubicBezTo>
                  <a:cubicBezTo>
                    <a:pt x="155847" y="119823"/>
                    <a:pt x="155927" y="119823"/>
                    <a:pt x="155981" y="119823"/>
                  </a:cubicBezTo>
                  <a:lnTo>
                    <a:pt x="155981" y="119849"/>
                  </a:lnTo>
                  <a:cubicBezTo>
                    <a:pt x="156089" y="119849"/>
                    <a:pt x="156196" y="119796"/>
                    <a:pt x="156277" y="119688"/>
                  </a:cubicBezTo>
                  <a:cubicBezTo>
                    <a:pt x="156384" y="119527"/>
                    <a:pt x="156331" y="119312"/>
                    <a:pt x="156169" y="119204"/>
                  </a:cubicBezTo>
                  <a:cubicBezTo>
                    <a:pt x="155497" y="118774"/>
                    <a:pt x="154825" y="118344"/>
                    <a:pt x="154153" y="117941"/>
                  </a:cubicBezTo>
                  <a:cubicBezTo>
                    <a:pt x="154107" y="117919"/>
                    <a:pt x="154062" y="117910"/>
                    <a:pt x="154019" y="117910"/>
                  </a:cubicBezTo>
                  <a:close/>
                  <a:moveTo>
                    <a:pt x="96048" y="118222"/>
                  </a:moveTo>
                  <a:cubicBezTo>
                    <a:pt x="96016" y="118222"/>
                    <a:pt x="95983" y="118227"/>
                    <a:pt x="95949" y="118236"/>
                  </a:cubicBezTo>
                  <a:cubicBezTo>
                    <a:pt x="95761" y="118290"/>
                    <a:pt x="95680" y="118478"/>
                    <a:pt x="95734" y="118667"/>
                  </a:cubicBezTo>
                  <a:cubicBezTo>
                    <a:pt x="95949" y="119446"/>
                    <a:pt x="96191" y="120199"/>
                    <a:pt x="96460" y="120898"/>
                  </a:cubicBezTo>
                  <a:cubicBezTo>
                    <a:pt x="96514" y="121032"/>
                    <a:pt x="96621" y="121140"/>
                    <a:pt x="96783" y="121140"/>
                  </a:cubicBezTo>
                  <a:cubicBezTo>
                    <a:pt x="96810" y="121140"/>
                    <a:pt x="96836" y="121140"/>
                    <a:pt x="96890" y="121113"/>
                  </a:cubicBezTo>
                  <a:cubicBezTo>
                    <a:pt x="97051" y="121059"/>
                    <a:pt x="97159" y="120871"/>
                    <a:pt x="97078" y="120683"/>
                  </a:cubicBezTo>
                  <a:cubicBezTo>
                    <a:pt x="96836" y="119984"/>
                    <a:pt x="96594" y="119258"/>
                    <a:pt x="96379" y="118451"/>
                  </a:cubicBezTo>
                  <a:cubicBezTo>
                    <a:pt x="96335" y="118319"/>
                    <a:pt x="96200" y="118222"/>
                    <a:pt x="96048" y="118222"/>
                  </a:cubicBezTo>
                  <a:close/>
                  <a:moveTo>
                    <a:pt x="111994" y="119568"/>
                  </a:moveTo>
                  <a:cubicBezTo>
                    <a:pt x="111923" y="119568"/>
                    <a:pt x="111851" y="119589"/>
                    <a:pt x="111784" y="119634"/>
                  </a:cubicBezTo>
                  <a:cubicBezTo>
                    <a:pt x="111166" y="120145"/>
                    <a:pt x="110574" y="120656"/>
                    <a:pt x="109983" y="121194"/>
                  </a:cubicBezTo>
                  <a:cubicBezTo>
                    <a:pt x="109848" y="121301"/>
                    <a:pt x="109848" y="121516"/>
                    <a:pt x="109956" y="121651"/>
                  </a:cubicBezTo>
                  <a:cubicBezTo>
                    <a:pt x="110036" y="121731"/>
                    <a:pt x="110117" y="121758"/>
                    <a:pt x="110225" y="121785"/>
                  </a:cubicBezTo>
                  <a:cubicBezTo>
                    <a:pt x="110305" y="121785"/>
                    <a:pt x="110386" y="121731"/>
                    <a:pt x="110440" y="121678"/>
                  </a:cubicBezTo>
                  <a:cubicBezTo>
                    <a:pt x="111004" y="121167"/>
                    <a:pt x="111596" y="120656"/>
                    <a:pt x="112214" y="120172"/>
                  </a:cubicBezTo>
                  <a:cubicBezTo>
                    <a:pt x="112348" y="120038"/>
                    <a:pt x="112375" y="119849"/>
                    <a:pt x="112268" y="119688"/>
                  </a:cubicBezTo>
                  <a:cubicBezTo>
                    <a:pt x="112189" y="119610"/>
                    <a:pt x="112093" y="119568"/>
                    <a:pt x="111994" y="119568"/>
                  </a:cubicBezTo>
                  <a:close/>
                  <a:moveTo>
                    <a:pt x="208967" y="119432"/>
                  </a:moveTo>
                  <a:cubicBezTo>
                    <a:pt x="208874" y="119432"/>
                    <a:pt x="208778" y="119475"/>
                    <a:pt x="208701" y="119581"/>
                  </a:cubicBezTo>
                  <a:cubicBezTo>
                    <a:pt x="208351" y="119957"/>
                    <a:pt x="208055" y="120333"/>
                    <a:pt x="207733" y="120737"/>
                  </a:cubicBezTo>
                  <a:cubicBezTo>
                    <a:pt x="207545" y="120979"/>
                    <a:pt x="207383" y="121221"/>
                    <a:pt x="207222" y="121462"/>
                  </a:cubicBezTo>
                  <a:cubicBezTo>
                    <a:pt x="207115" y="121597"/>
                    <a:pt x="207141" y="121812"/>
                    <a:pt x="207303" y="121919"/>
                  </a:cubicBezTo>
                  <a:cubicBezTo>
                    <a:pt x="207357" y="121973"/>
                    <a:pt x="207437" y="121973"/>
                    <a:pt x="207491" y="122000"/>
                  </a:cubicBezTo>
                  <a:cubicBezTo>
                    <a:pt x="207598" y="121973"/>
                    <a:pt x="207706" y="121919"/>
                    <a:pt x="207760" y="121839"/>
                  </a:cubicBezTo>
                  <a:cubicBezTo>
                    <a:pt x="207948" y="121597"/>
                    <a:pt x="208109" y="121382"/>
                    <a:pt x="208271" y="121140"/>
                  </a:cubicBezTo>
                  <a:cubicBezTo>
                    <a:pt x="208566" y="120763"/>
                    <a:pt x="208889" y="120387"/>
                    <a:pt x="209185" y="120011"/>
                  </a:cubicBezTo>
                  <a:cubicBezTo>
                    <a:pt x="209462" y="119773"/>
                    <a:pt x="209228" y="119432"/>
                    <a:pt x="208967" y="119432"/>
                  </a:cubicBezTo>
                  <a:close/>
                  <a:moveTo>
                    <a:pt x="157932" y="120575"/>
                  </a:moveTo>
                  <a:cubicBezTo>
                    <a:pt x="157679" y="120575"/>
                    <a:pt x="157415" y="120993"/>
                    <a:pt x="157675" y="121167"/>
                  </a:cubicBezTo>
                  <a:cubicBezTo>
                    <a:pt x="157917" y="121355"/>
                    <a:pt x="158186" y="121543"/>
                    <a:pt x="158428" y="121758"/>
                  </a:cubicBezTo>
                  <a:cubicBezTo>
                    <a:pt x="158777" y="122054"/>
                    <a:pt x="159153" y="122350"/>
                    <a:pt x="159476" y="122645"/>
                  </a:cubicBezTo>
                  <a:cubicBezTo>
                    <a:pt x="159530" y="122699"/>
                    <a:pt x="159611" y="122726"/>
                    <a:pt x="159691" y="122726"/>
                  </a:cubicBezTo>
                  <a:lnTo>
                    <a:pt x="159718" y="122726"/>
                  </a:lnTo>
                  <a:cubicBezTo>
                    <a:pt x="160014" y="122726"/>
                    <a:pt x="160175" y="122350"/>
                    <a:pt x="159933" y="122135"/>
                  </a:cubicBezTo>
                  <a:cubicBezTo>
                    <a:pt x="159584" y="121839"/>
                    <a:pt x="159207" y="121543"/>
                    <a:pt x="158858" y="121247"/>
                  </a:cubicBezTo>
                  <a:cubicBezTo>
                    <a:pt x="158616" y="121032"/>
                    <a:pt x="158347" y="120844"/>
                    <a:pt x="158105" y="120656"/>
                  </a:cubicBezTo>
                  <a:cubicBezTo>
                    <a:pt x="158053" y="120599"/>
                    <a:pt x="157993" y="120575"/>
                    <a:pt x="157932" y="120575"/>
                  </a:cubicBezTo>
                  <a:close/>
                  <a:moveTo>
                    <a:pt x="108506" y="122773"/>
                  </a:moveTo>
                  <a:cubicBezTo>
                    <a:pt x="108432" y="122773"/>
                    <a:pt x="108356" y="122799"/>
                    <a:pt x="108289" y="122860"/>
                  </a:cubicBezTo>
                  <a:cubicBezTo>
                    <a:pt x="107751" y="123452"/>
                    <a:pt x="107214" y="124043"/>
                    <a:pt x="106703" y="124635"/>
                  </a:cubicBezTo>
                  <a:cubicBezTo>
                    <a:pt x="106515" y="124850"/>
                    <a:pt x="106676" y="125199"/>
                    <a:pt x="106972" y="125199"/>
                  </a:cubicBezTo>
                  <a:cubicBezTo>
                    <a:pt x="107079" y="125199"/>
                    <a:pt x="107160" y="125146"/>
                    <a:pt x="107214" y="125065"/>
                  </a:cubicBezTo>
                  <a:cubicBezTo>
                    <a:pt x="107724" y="124473"/>
                    <a:pt x="108235" y="123882"/>
                    <a:pt x="108773" y="123344"/>
                  </a:cubicBezTo>
                  <a:cubicBezTo>
                    <a:pt x="108980" y="123075"/>
                    <a:pt x="108755" y="122773"/>
                    <a:pt x="108506" y="122773"/>
                  </a:cubicBezTo>
                  <a:close/>
                  <a:moveTo>
                    <a:pt x="97591" y="122668"/>
                  </a:moveTo>
                  <a:cubicBezTo>
                    <a:pt x="97379" y="122668"/>
                    <a:pt x="97163" y="122871"/>
                    <a:pt x="97267" y="123129"/>
                  </a:cubicBezTo>
                  <a:cubicBezTo>
                    <a:pt x="97616" y="123882"/>
                    <a:pt x="97939" y="124635"/>
                    <a:pt x="98288" y="125307"/>
                  </a:cubicBezTo>
                  <a:cubicBezTo>
                    <a:pt x="98342" y="125414"/>
                    <a:pt x="98449" y="125468"/>
                    <a:pt x="98584" y="125495"/>
                  </a:cubicBezTo>
                  <a:lnTo>
                    <a:pt x="98584" y="125468"/>
                  </a:lnTo>
                  <a:cubicBezTo>
                    <a:pt x="98638" y="125468"/>
                    <a:pt x="98664" y="125468"/>
                    <a:pt x="98718" y="125441"/>
                  </a:cubicBezTo>
                  <a:cubicBezTo>
                    <a:pt x="98880" y="125361"/>
                    <a:pt x="98933" y="125172"/>
                    <a:pt x="98853" y="124984"/>
                  </a:cubicBezTo>
                  <a:cubicBezTo>
                    <a:pt x="98530" y="124339"/>
                    <a:pt x="98207" y="123613"/>
                    <a:pt x="97885" y="122887"/>
                  </a:cubicBezTo>
                  <a:cubicBezTo>
                    <a:pt x="97827" y="122732"/>
                    <a:pt x="97709" y="122668"/>
                    <a:pt x="97591" y="122668"/>
                  </a:cubicBezTo>
                  <a:close/>
                  <a:moveTo>
                    <a:pt x="161439" y="123620"/>
                  </a:moveTo>
                  <a:cubicBezTo>
                    <a:pt x="161351" y="123620"/>
                    <a:pt x="161264" y="123654"/>
                    <a:pt x="161197" y="123721"/>
                  </a:cubicBezTo>
                  <a:cubicBezTo>
                    <a:pt x="161062" y="123855"/>
                    <a:pt x="161089" y="124070"/>
                    <a:pt x="161224" y="124205"/>
                  </a:cubicBezTo>
                  <a:cubicBezTo>
                    <a:pt x="161788" y="124742"/>
                    <a:pt x="162353" y="125280"/>
                    <a:pt x="162917" y="125818"/>
                  </a:cubicBezTo>
                  <a:cubicBezTo>
                    <a:pt x="162998" y="125871"/>
                    <a:pt x="163079" y="125898"/>
                    <a:pt x="163159" y="125898"/>
                  </a:cubicBezTo>
                  <a:cubicBezTo>
                    <a:pt x="163240" y="125898"/>
                    <a:pt x="163321" y="125871"/>
                    <a:pt x="163401" y="125818"/>
                  </a:cubicBezTo>
                  <a:cubicBezTo>
                    <a:pt x="163509" y="125683"/>
                    <a:pt x="163509" y="125468"/>
                    <a:pt x="163401" y="125334"/>
                  </a:cubicBezTo>
                  <a:cubicBezTo>
                    <a:pt x="162810" y="124796"/>
                    <a:pt x="162245" y="124258"/>
                    <a:pt x="161681" y="123721"/>
                  </a:cubicBezTo>
                  <a:cubicBezTo>
                    <a:pt x="161613" y="123654"/>
                    <a:pt x="161526" y="123620"/>
                    <a:pt x="161439" y="123620"/>
                  </a:cubicBezTo>
                  <a:close/>
                  <a:moveTo>
                    <a:pt x="206183" y="123290"/>
                  </a:moveTo>
                  <a:cubicBezTo>
                    <a:pt x="206081" y="123290"/>
                    <a:pt x="205978" y="123338"/>
                    <a:pt x="205905" y="123452"/>
                  </a:cubicBezTo>
                  <a:cubicBezTo>
                    <a:pt x="205636" y="123882"/>
                    <a:pt x="205367" y="124312"/>
                    <a:pt x="205098" y="124769"/>
                  </a:cubicBezTo>
                  <a:lnTo>
                    <a:pt x="204668" y="125468"/>
                  </a:lnTo>
                  <a:cubicBezTo>
                    <a:pt x="204587" y="125629"/>
                    <a:pt x="204641" y="125818"/>
                    <a:pt x="204803" y="125925"/>
                  </a:cubicBezTo>
                  <a:cubicBezTo>
                    <a:pt x="204829" y="125952"/>
                    <a:pt x="204910" y="125979"/>
                    <a:pt x="204964" y="125979"/>
                  </a:cubicBezTo>
                  <a:cubicBezTo>
                    <a:pt x="205098" y="125979"/>
                    <a:pt x="205179" y="125898"/>
                    <a:pt x="205260" y="125818"/>
                  </a:cubicBezTo>
                  <a:lnTo>
                    <a:pt x="205690" y="125119"/>
                  </a:lnTo>
                  <a:cubicBezTo>
                    <a:pt x="205932" y="124689"/>
                    <a:pt x="206200" y="124232"/>
                    <a:pt x="206469" y="123801"/>
                  </a:cubicBezTo>
                  <a:cubicBezTo>
                    <a:pt x="206638" y="123539"/>
                    <a:pt x="206415" y="123290"/>
                    <a:pt x="206183" y="123290"/>
                  </a:cubicBezTo>
                  <a:close/>
                  <a:moveTo>
                    <a:pt x="105547" y="126371"/>
                  </a:moveTo>
                  <a:cubicBezTo>
                    <a:pt x="105446" y="126371"/>
                    <a:pt x="105342" y="126420"/>
                    <a:pt x="105278" y="126517"/>
                  </a:cubicBezTo>
                  <a:cubicBezTo>
                    <a:pt x="104794" y="127135"/>
                    <a:pt x="104337" y="127807"/>
                    <a:pt x="103934" y="128479"/>
                  </a:cubicBezTo>
                  <a:cubicBezTo>
                    <a:pt x="103826" y="128640"/>
                    <a:pt x="103880" y="128856"/>
                    <a:pt x="104041" y="128963"/>
                  </a:cubicBezTo>
                  <a:cubicBezTo>
                    <a:pt x="104095" y="128990"/>
                    <a:pt x="104149" y="128990"/>
                    <a:pt x="104203" y="128990"/>
                  </a:cubicBezTo>
                  <a:lnTo>
                    <a:pt x="104229" y="128990"/>
                  </a:lnTo>
                  <a:cubicBezTo>
                    <a:pt x="104337" y="128990"/>
                    <a:pt x="104445" y="128936"/>
                    <a:pt x="104498" y="128856"/>
                  </a:cubicBezTo>
                  <a:cubicBezTo>
                    <a:pt x="104928" y="128183"/>
                    <a:pt x="105359" y="127538"/>
                    <a:pt x="105816" y="126920"/>
                  </a:cubicBezTo>
                  <a:cubicBezTo>
                    <a:pt x="105923" y="126759"/>
                    <a:pt x="105896" y="126544"/>
                    <a:pt x="105735" y="126436"/>
                  </a:cubicBezTo>
                  <a:cubicBezTo>
                    <a:pt x="105681" y="126393"/>
                    <a:pt x="105615" y="126371"/>
                    <a:pt x="105547" y="126371"/>
                  </a:cubicBezTo>
                  <a:close/>
                  <a:moveTo>
                    <a:pt x="164856" y="126873"/>
                  </a:moveTo>
                  <a:cubicBezTo>
                    <a:pt x="164772" y="126873"/>
                    <a:pt x="164692" y="126906"/>
                    <a:pt x="164638" y="126974"/>
                  </a:cubicBezTo>
                  <a:cubicBezTo>
                    <a:pt x="164503" y="127108"/>
                    <a:pt x="164503" y="127296"/>
                    <a:pt x="164638" y="127431"/>
                  </a:cubicBezTo>
                  <a:cubicBezTo>
                    <a:pt x="165283" y="128076"/>
                    <a:pt x="165848" y="128587"/>
                    <a:pt x="166358" y="129044"/>
                  </a:cubicBezTo>
                  <a:cubicBezTo>
                    <a:pt x="166412" y="129097"/>
                    <a:pt x="166493" y="129124"/>
                    <a:pt x="166573" y="129124"/>
                  </a:cubicBezTo>
                  <a:lnTo>
                    <a:pt x="166600" y="129151"/>
                  </a:lnTo>
                  <a:cubicBezTo>
                    <a:pt x="166896" y="129151"/>
                    <a:pt x="167057" y="128775"/>
                    <a:pt x="166815" y="128560"/>
                  </a:cubicBezTo>
                  <a:cubicBezTo>
                    <a:pt x="166305" y="128103"/>
                    <a:pt x="165767" y="127592"/>
                    <a:pt x="165095" y="126974"/>
                  </a:cubicBezTo>
                  <a:cubicBezTo>
                    <a:pt x="165028" y="126906"/>
                    <a:pt x="164940" y="126873"/>
                    <a:pt x="164856" y="126873"/>
                  </a:cubicBezTo>
                  <a:close/>
                  <a:moveTo>
                    <a:pt x="99752" y="126901"/>
                  </a:moveTo>
                  <a:cubicBezTo>
                    <a:pt x="99536" y="126901"/>
                    <a:pt x="99331" y="127113"/>
                    <a:pt x="99444" y="127377"/>
                  </a:cubicBezTo>
                  <a:lnTo>
                    <a:pt x="99498" y="127458"/>
                  </a:lnTo>
                  <a:cubicBezTo>
                    <a:pt x="99874" y="128076"/>
                    <a:pt x="100278" y="128667"/>
                    <a:pt x="100761" y="129339"/>
                  </a:cubicBezTo>
                  <a:cubicBezTo>
                    <a:pt x="100815" y="129447"/>
                    <a:pt x="100923" y="129501"/>
                    <a:pt x="101030" y="129501"/>
                  </a:cubicBezTo>
                  <a:cubicBezTo>
                    <a:pt x="101299" y="129501"/>
                    <a:pt x="101460" y="129205"/>
                    <a:pt x="101299" y="128963"/>
                  </a:cubicBezTo>
                  <a:cubicBezTo>
                    <a:pt x="100842" y="128318"/>
                    <a:pt x="100439" y="127726"/>
                    <a:pt x="100062" y="127135"/>
                  </a:cubicBezTo>
                  <a:lnTo>
                    <a:pt x="100009" y="127027"/>
                  </a:lnTo>
                  <a:cubicBezTo>
                    <a:pt x="99937" y="126939"/>
                    <a:pt x="99843" y="126901"/>
                    <a:pt x="99752" y="126901"/>
                  </a:cubicBezTo>
                  <a:close/>
                  <a:moveTo>
                    <a:pt x="203706" y="127263"/>
                  </a:moveTo>
                  <a:cubicBezTo>
                    <a:pt x="203605" y="127263"/>
                    <a:pt x="203503" y="127312"/>
                    <a:pt x="203431" y="127431"/>
                  </a:cubicBezTo>
                  <a:cubicBezTo>
                    <a:pt x="202948" y="128130"/>
                    <a:pt x="202517" y="128748"/>
                    <a:pt x="202060" y="129313"/>
                  </a:cubicBezTo>
                  <a:cubicBezTo>
                    <a:pt x="201953" y="129447"/>
                    <a:pt x="201980" y="129662"/>
                    <a:pt x="202114" y="129770"/>
                  </a:cubicBezTo>
                  <a:cubicBezTo>
                    <a:pt x="202168" y="129823"/>
                    <a:pt x="202249" y="129850"/>
                    <a:pt x="202329" y="129850"/>
                  </a:cubicBezTo>
                  <a:cubicBezTo>
                    <a:pt x="202437" y="129850"/>
                    <a:pt x="202517" y="129796"/>
                    <a:pt x="202571" y="129743"/>
                  </a:cubicBezTo>
                  <a:cubicBezTo>
                    <a:pt x="203055" y="129151"/>
                    <a:pt x="203512" y="128533"/>
                    <a:pt x="203996" y="127807"/>
                  </a:cubicBezTo>
                  <a:cubicBezTo>
                    <a:pt x="204186" y="127542"/>
                    <a:pt x="203947" y="127263"/>
                    <a:pt x="203706" y="127263"/>
                  </a:cubicBezTo>
                  <a:close/>
                  <a:moveTo>
                    <a:pt x="168391" y="130000"/>
                  </a:moveTo>
                  <a:cubicBezTo>
                    <a:pt x="168114" y="130000"/>
                    <a:pt x="167898" y="130363"/>
                    <a:pt x="168160" y="130603"/>
                  </a:cubicBezTo>
                  <a:cubicBezTo>
                    <a:pt x="168805" y="131114"/>
                    <a:pt x="169423" y="131598"/>
                    <a:pt x="170042" y="132055"/>
                  </a:cubicBezTo>
                  <a:cubicBezTo>
                    <a:pt x="170095" y="132082"/>
                    <a:pt x="170149" y="132108"/>
                    <a:pt x="170230" y="132108"/>
                  </a:cubicBezTo>
                  <a:cubicBezTo>
                    <a:pt x="170337" y="132108"/>
                    <a:pt x="170445" y="132055"/>
                    <a:pt x="170499" y="131974"/>
                  </a:cubicBezTo>
                  <a:cubicBezTo>
                    <a:pt x="170606" y="131813"/>
                    <a:pt x="170579" y="131598"/>
                    <a:pt x="170418" y="131490"/>
                  </a:cubicBezTo>
                  <a:cubicBezTo>
                    <a:pt x="169826" y="131060"/>
                    <a:pt x="169208" y="130603"/>
                    <a:pt x="168590" y="130065"/>
                  </a:cubicBezTo>
                  <a:cubicBezTo>
                    <a:pt x="168524" y="130020"/>
                    <a:pt x="168456" y="130000"/>
                    <a:pt x="168391" y="130000"/>
                  </a:cubicBezTo>
                  <a:close/>
                  <a:moveTo>
                    <a:pt x="200743" y="130905"/>
                  </a:moveTo>
                  <a:cubicBezTo>
                    <a:pt x="200656" y="130905"/>
                    <a:pt x="200568" y="130939"/>
                    <a:pt x="200501" y="131006"/>
                  </a:cubicBezTo>
                  <a:cubicBezTo>
                    <a:pt x="199937" y="131544"/>
                    <a:pt x="199345" y="132028"/>
                    <a:pt x="198727" y="132485"/>
                  </a:cubicBezTo>
                  <a:cubicBezTo>
                    <a:pt x="198592" y="132592"/>
                    <a:pt x="198565" y="132807"/>
                    <a:pt x="198673" y="132969"/>
                  </a:cubicBezTo>
                  <a:cubicBezTo>
                    <a:pt x="198727" y="133049"/>
                    <a:pt x="198834" y="133103"/>
                    <a:pt x="198942" y="133103"/>
                  </a:cubicBezTo>
                  <a:cubicBezTo>
                    <a:pt x="199022" y="133103"/>
                    <a:pt x="199076" y="133076"/>
                    <a:pt x="199157" y="133023"/>
                  </a:cubicBezTo>
                  <a:cubicBezTo>
                    <a:pt x="199802" y="132566"/>
                    <a:pt x="200394" y="132028"/>
                    <a:pt x="200985" y="131490"/>
                  </a:cubicBezTo>
                  <a:cubicBezTo>
                    <a:pt x="201119" y="131356"/>
                    <a:pt x="201119" y="131141"/>
                    <a:pt x="200985" y="131006"/>
                  </a:cubicBezTo>
                  <a:cubicBezTo>
                    <a:pt x="200918" y="130939"/>
                    <a:pt x="200830" y="130905"/>
                    <a:pt x="200743" y="130905"/>
                  </a:cubicBezTo>
                  <a:close/>
                  <a:moveTo>
                    <a:pt x="103038" y="130349"/>
                  </a:moveTo>
                  <a:cubicBezTo>
                    <a:pt x="102930" y="130349"/>
                    <a:pt x="102821" y="130400"/>
                    <a:pt x="102751" y="130522"/>
                  </a:cubicBezTo>
                  <a:lnTo>
                    <a:pt x="102643" y="130737"/>
                  </a:lnTo>
                  <a:cubicBezTo>
                    <a:pt x="102569" y="130675"/>
                    <a:pt x="102492" y="130648"/>
                    <a:pt x="102419" y="130648"/>
                  </a:cubicBezTo>
                  <a:cubicBezTo>
                    <a:pt x="102147" y="130648"/>
                    <a:pt x="101938" y="131015"/>
                    <a:pt x="102213" y="131248"/>
                  </a:cubicBezTo>
                  <a:lnTo>
                    <a:pt x="102321" y="131383"/>
                  </a:lnTo>
                  <a:cubicBezTo>
                    <a:pt x="102106" y="131813"/>
                    <a:pt x="101891" y="132243"/>
                    <a:pt x="101702" y="132673"/>
                  </a:cubicBezTo>
                  <a:cubicBezTo>
                    <a:pt x="101579" y="132955"/>
                    <a:pt x="101802" y="133167"/>
                    <a:pt x="102023" y="133167"/>
                  </a:cubicBezTo>
                  <a:cubicBezTo>
                    <a:pt x="102139" y="133167"/>
                    <a:pt x="102256" y="133108"/>
                    <a:pt x="102321" y="132969"/>
                  </a:cubicBezTo>
                  <a:cubicBezTo>
                    <a:pt x="102455" y="132619"/>
                    <a:pt x="102616" y="132297"/>
                    <a:pt x="102778" y="131947"/>
                  </a:cubicBezTo>
                  <a:lnTo>
                    <a:pt x="103692" y="133049"/>
                  </a:lnTo>
                  <a:cubicBezTo>
                    <a:pt x="103746" y="133130"/>
                    <a:pt x="103853" y="133184"/>
                    <a:pt x="103961" y="133184"/>
                  </a:cubicBezTo>
                  <a:cubicBezTo>
                    <a:pt x="104229" y="133184"/>
                    <a:pt x="104391" y="132834"/>
                    <a:pt x="104203" y="132619"/>
                  </a:cubicBezTo>
                  <a:cubicBezTo>
                    <a:pt x="103853" y="132162"/>
                    <a:pt x="103477" y="131732"/>
                    <a:pt x="103100" y="131275"/>
                  </a:cubicBezTo>
                  <a:lnTo>
                    <a:pt x="103342" y="130845"/>
                  </a:lnTo>
                  <a:cubicBezTo>
                    <a:pt x="103488" y="130572"/>
                    <a:pt x="103265" y="130349"/>
                    <a:pt x="103038" y="130349"/>
                  </a:cubicBezTo>
                  <a:close/>
                  <a:moveTo>
                    <a:pt x="172218" y="132740"/>
                  </a:moveTo>
                  <a:cubicBezTo>
                    <a:pt x="171929" y="132740"/>
                    <a:pt x="171757" y="133140"/>
                    <a:pt x="172031" y="133345"/>
                  </a:cubicBezTo>
                  <a:cubicBezTo>
                    <a:pt x="172730" y="133748"/>
                    <a:pt x="173429" y="134125"/>
                    <a:pt x="174155" y="134474"/>
                  </a:cubicBezTo>
                  <a:cubicBezTo>
                    <a:pt x="174182" y="134474"/>
                    <a:pt x="174235" y="134501"/>
                    <a:pt x="174289" y="134501"/>
                  </a:cubicBezTo>
                  <a:cubicBezTo>
                    <a:pt x="174639" y="134501"/>
                    <a:pt x="174746" y="134017"/>
                    <a:pt x="174424" y="133856"/>
                  </a:cubicBezTo>
                  <a:cubicBezTo>
                    <a:pt x="173725" y="133533"/>
                    <a:pt x="173053" y="133157"/>
                    <a:pt x="172380" y="132781"/>
                  </a:cubicBezTo>
                  <a:cubicBezTo>
                    <a:pt x="172324" y="132752"/>
                    <a:pt x="172269" y="132740"/>
                    <a:pt x="172218" y="132740"/>
                  </a:cubicBezTo>
                  <a:close/>
                  <a:moveTo>
                    <a:pt x="196965" y="133702"/>
                  </a:moveTo>
                  <a:cubicBezTo>
                    <a:pt x="196910" y="133702"/>
                    <a:pt x="196851" y="133716"/>
                    <a:pt x="196791" y="133748"/>
                  </a:cubicBezTo>
                  <a:cubicBezTo>
                    <a:pt x="196119" y="134125"/>
                    <a:pt x="195420" y="134474"/>
                    <a:pt x="194721" y="134770"/>
                  </a:cubicBezTo>
                  <a:cubicBezTo>
                    <a:pt x="194372" y="134904"/>
                    <a:pt x="194479" y="135388"/>
                    <a:pt x="194855" y="135415"/>
                  </a:cubicBezTo>
                  <a:lnTo>
                    <a:pt x="194855" y="135388"/>
                  </a:lnTo>
                  <a:lnTo>
                    <a:pt x="194990" y="135388"/>
                  </a:lnTo>
                  <a:cubicBezTo>
                    <a:pt x="195716" y="135066"/>
                    <a:pt x="196442" y="134716"/>
                    <a:pt x="197141" y="134340"/>
                  </a:cubicBezTo>
                  <a:cubicBezTo>
                    <a:pt x="197461" y="134157"/>
                    <a:pt x="197275" y="133702"/>
                    <a:pt x="196965" y="133702"/>
                  </a:cubicBezTo>
                  <a:close/>
                  <a:moveTo>
                    <a:pt x="176475" y="134756"/>
                  </a:moveTo>
                  <a:cubicBezTo>
                    <a:pt x="176138" y="134756"/>
                    <a:pt x="175988" y="135241"/>
                    <a:pt x="176332" y="135388"/>
                  </a:cubicBezTo>
                  <a:cubicBezTo>
                    <a:pt x="177058" y="135684"/>
                    <a:pt x="177838" y="135926"/>
                    <a:pt x="178591" y="136141"/>
                  </a:cubicBezTo>
                  <a:lnTo>
                    <a:pt x="178671" y="136141"/>
                  </a:lnTo>
                  <a:lnTo>
                    <a:pt x="178698" y="136168"/>
                  </a:lnTo>
                  <a:cubicBezTo>
                    <a:pt x="178715" y="136170"/>
                    <a:pt x="178731" y="136171"/>
                    <a:pt x="178746" y="136171"/>
                  </a:cubicBezTo>
                  <a:cubicBezTo>
                    <a:pt x="179136" y="136171"/>
                    <a:pt x="179218" y="135548"/>
                    <a:pt x="178779" y="135496"/>
                  </a:cubicBezTo>
                  <a:cubicBezTo>
                    <a:pt x="178026" y="135281"/>
                    <a:pt x="177273" y="135039"/>
                    <a:pt x="176574" y="134770"/>
                  </a:cubicBezTo>
                  <a:cubicBezTo>
                    <a:pt x="176540" y="134761"/>
                    <a:pt x="176506" y="134756"/>
                    <a:pt x="176475" y="134756"/>
                  </a:cubicBezTo>
                  <a:close/>
                  <a:moveTo>
                    <a:pt x="192635" y="135510"/>
                  </a:moveTo>
                  <a:cubicBezTo>
                    <a:pt x="192606" y="135510"/>
                    <a:pt x="192575" y="135514"/>
                    <a:pt x="192543" y="135523"/>
                  </a:cubicBezTo>
                  <a:cubicBezTo>
                    <a:pt x="191791" y="135738"/>
                    <a:pt x="191038" y="135899"/>
                    <a:pt x="190285" y="136060"/>
                  </a:cubicBezTo>
                  <a:cubicBezTo>
                    <a:pt x="189837" y="136087"/>
                    <a:pt x="189880" y="136733"/>
                    <a:pt x="190313" y="136733"/>
                  </a:cubicBezTo>
                  <a:cubicBezTo>
                    <a:pt x="190321" y="136733"/>
                    <a:pt x="190330" y="136733"/>
                    <a:pt x="190339" y="136733"/>
                  </a:cubicBezTo>
                  <a:lnTo>
                    <a:pt x="190393" y="136706"/>
                  </a:lnTo>
                  <a:cubicBezTo>
                    <a:pt x="191172" y="136571"/>
                    <a:pt x="191952" y="136383"/>
                    <a:pt x="192705" y="136168"/>
                  </a:cubicBezTo>
                  <a:cubicBezTo>
                    <a:pt x="193076" y="136044"/>
                    <a:pt x="192969" y="135510"/>
                    <a:pt x="192635" y="135510"/>
                  </a:cubicBezTo>
                  <a:close/>
                  <a:moveTo>
                    <a:pt x="105462" y="134341"/>
                  </a:moveTo>
                  <a:cubicBezTo>
                    <a:pt x="105215" y="134341"/>
                    <a:pt x="104997" y="134617"/>
                    <a:pt x="105197" y="134878"/>
                  </a:cubicBezTo>
                  <a:cubicBezTo>
                    <a:pt x="105762" y="135577"/>
                    <a:pt x="106219" y="136168"/>
                    <a:pt x="106622" y="136733"/>
                  </a:cubicBezTo>
                  <a:cubicBezTo>
                    <a:pt x="106703" y="136813"/>
                    <a:pt x="106783" y="136867"/>
                    <a:pt x="106891" y="136867"/>
                  </a:cubicBezTo>
                  <a:lnTo>
                    <a:pt x="106891" y="136840"/>
                  </a:lnTo>
                  <a:cubicBezTo>
                    <a:pt x="106972" y="136840"/>
                    <a:pt x="107052" y="136840"/>
                    <a:pt x="107106" y="136786"/>
                  </a:cubicBezTo>
                  <a:cubicBezTo>
                    <a:pt x="107240" y="136679"/>
                    <a:pt x="107267" y="136464"/>
                    <a:pt x="107160" y="136329"/>
                  </a:cubicBezTo>
                  <a:cubicBezTo>
                    <a:pt x="106757" y="135765"/>
                    <a:pt x="106273" y="135173"/>
                    <a:pt x="105708" y="134447"/>
                  </a:cubicBezTo>
                  <a:cubicBezTo>
                    <a:pt x="105633" y="134372"/>
                    <a:pt x="105546" y="134341"/>
                    <a:pt x="105462" y="134341"/>
                  </a:cubicBezTo>
                  <a:close/>
                  <a:moveTo>
                    <a:pt x="180967" y="135973"/>
                  </a:moveTo>
                  <a:cubicBezTo>
                    <a:pt x="180594" y="135973"/>
                    <a:pt x="180498" y="136576"/>
                    <a:pt x="180930" y="136652"/>
                  </a:cubicBezTo>
                  <a:cubicBezTo>
                    <a:pt x="181682" y="136813"/>
                    <a:pt x="182489" y="136921"/>
                    <a:pt x="183268" y="136974"/>
                  </a:cubicBezTo>
                  <a:lnTo>
                    <a:pt x="183322" y="136974"/>
                  </a:lnTo>
                  <a:cubicBezTo>
                    <a:pt x="183331" y="136975"/>
                    <a:pt x="183339" y="136975"/>
                    <a:pt x="183347" y="136975"/>
                  </a:cubicBezTo>
                  <a:cubicBezTo>
                    <a:pt x="183754" y="136975"/>
                    <a:pt x="183797" y="136329"/>
                    <a:pt x="183349" y="136302"/>
                  </a:cubicBezTo>
                  <a:cubicBezTo>
                    <a:pt x="182569" y="136222"/>
                    <a:pt x="181817" y="136114"/>
                    <a:pt x="181037" y="135980"/>
                  </a:cubicBezTo>
                  <a:cubicBezTo>
                    <a:pt x="181013" y="135975"/>
                    <a:pt x="180989" y="135973"/>
                    <a:pt x="180967" y="135973"/>
                  </a:cubicBezTo>
                  <a:close/>
                  <a:moveTo>
                    <a:pt x="188021" y="136353"/>
                  </a:moveTo>
                  <a:cubicBezTo>
                    <a:pt x="188005" y="136353"/>
                    <a:pt x="187989" y="136354"/>
                    <a:pt x="187973" y="136356"/>
                  </a:cubicBezTo>
                  <a:cubicBezTo>
                    <a:pt x="187274" y="136410"/>
                    <a:pt x="186602" y="136437"/>
                    <a:pt x="185903" y="136437"/>
                  </a:cubicBezTo>
                  <a:lnTo>
                    <a:pt x="185661" y="136437"/>
                  </a:lnTo>
                  <a:cubicBezTo>
                    <a:pt x="185204" y="136437"/>
                    <a:pt x="185204" y="137109"/>
                    <a:pt x="185661" y="137109"/>
                  </a:cubicBezTo>
                  <a:lnTo>
                    <a:pt x="185903" y="137109"/>
                  </a:lnTo>
                  <a:cubicBezTo>
                    <a:pt x="186602" y="137109"/>
                    <a:pt x="187328" y="137082"/>
                    <a:pt x="188027" y="137028"/>
                  </a:cubicBezTo>
                  <a:cubicBezTo>
                    <a:pt x="188215" y="137001"/>
                    <a:pt x="188350" y="136840"/>
                    <a:pt x="188323" y="136652"/>
                  </a:cubicBezTo>
                  <a:cubicBezTo>
                    <a:pt x="188323" y="136480"/>
                    <a:pt x="188188" y="136353"/>
                    <a:pt x="188021" y="136353"/>
                  </a:cubicBezTo>
                  <a:close/>
                  <a:moveTo>
                    <a:pt x="101115" y="134662"/>
                  </a:moveTo>
                  <a:cubicBezTo>
                    <a:pt x="100977" y="134662"/>
                    <a:pt x="100856" y="134754"/>
                    <a:pt x="100815" y="134878"/>
                  </a:cubicBezTo>
                  <a:cubicBezTo>
                    <a:pt x="100546" y="135630"/>
                    <a:pt x="100304" y="136383"/>
                    <a:pt x="100089" y="137136"/>
                  </a:cubicBezTo>
                  <a:cubicBezTo>
                    <a:pt x="100036" y="137324"/>
                    <a:pt x="100143" y="137512"/>
                    <a:pt x="100304" y="137566"/>
                  </a:cubicBezTo>
                  <a:lnTo>
                    <a:pt x="100385" y="137566"/>
                  </a:lnTo>
                  <a:cubicBezTo>
                    <a:pt x="100546" y="137566"/>
                    <a:pt x="100681" y="137458"/>
                    <a:pt x="100735" y="137324"/>
                  </a:cubicBezTo>
                  <a:cubicBezTo>
                    <a:pt x="100923" y="136598"/>
                    <a:pt x="101165" y="135845"/>
                    <a:pt x="101434" y="135119"/>
                  </a:cubicBezTo>
                  <a:cubicBezTo>
                    <a:pt x="101514" y="134931"/>
                    <a:pt x="101407" y="134743"/>
                    <a:pt x="101245" y="134689"/>
                  </a:cubicBezTo>
                  <a:cubicBezTo>
                    <a:pt x="101201" y="134670"/>
                    <a:pt x="101157" y="134662"/>
                    <a:pt x="101115" y="134662"/>
                  </a:cubicBezTo>
                  <a:close/>
                  <a:moveTo>
                    <a:pt x="108254" y="138053"/>
                  </a:moveTo>
                  <a:cubicBezTo>
                    <a:pt x="108010" y="138053"/>
                    <a:pt x="107761" y="138334"/>
                    <a:pt x="107966" y="138614"/>
                  </a:cubicBezTo>
                  <a:cubicBezTo>
                    <a:pt x="108397" y="139260"/>
                    <a:pt x="108773" y="139932"/>
                    <a:pt x="109122" y="140631"/>
                  </a:cubicBezTo>
                  <a:cubicBezTo>
                    <a:pt x="109176" y="140738"/>
                    <a:pt x="109311" y="140792"/>
                    <a:pt x="109445" y="140819"/>
                  </a:cubicBezTo>
                  <a:cubicBezTo>
                    <a:pt x="109499" y="140792"/>
                    <a:pt x="109526" y="140792"/>
                    <a:pt x="109579" y="140765"/>
                  </a:cubicBezTo>
                  <a:cubicBezTo>
                    <a:pt x="109741" y="140684"/>
                    <a:pt x="109821" y="140469"/>
                    <a:pt x="109741" y="140308"/>
                  </a:cubicBezTo>
                  <a:cubicBezTo>
                    <a:pt x="109364" y="139609"/>
                    <a:pt x="108961" y="138910"/>
                    <a:pt x="108531" y="138238"/>
                  </a:cubicBezTo>
                  <a:cubicBezTo>
                    <a:pt x="108465" y="138107"/>
                    <a:pt x="108360" y="138053"/>
                    <a:pt x="108254" y="138053"/>
                  </a:cubicBezTo>
                  <a:close/>
                  <a:moveTo>
                    <a:pt x="99821" y="139165"/>
                  </a:moveTo>
                  <a:cubicBezTo>
                    <a:pt x="99675" y="139165"/>
                    <a:pt x="99532" y="139252"/>
                    <a:pt x="99498" y="139448"/>
                  </a:cubicBezTo>
                  <a:cubicBezTo>
                    <a:pt x="99337" y="140227"/>
                    <a:pt x="99202" y="141034"/>
                    <a:pt x="99095" y="141814"/>
                  </a:cubicBezTo>
                  <a:cubicBezTo>
                    <a:pt x="99068" y="141975"/>
                    <a:pt x="99202" y="142163"/>
                    <a:pt x="99390" y="142190"/>
                  </a:cubicBezTo>
                  <a:lnTo>
                    <a:pt x="99444" y="142190"/>
                  </a:lnTo>
                  <a:lnTo>
                    <a:pt x="99444" y="142163"/>
                  </a:lnTo>
                  <a:cubicBezTo>
                    <a:pt x="99632" y="142163"/>
                    <a:pt x="99767" y="142056"/>
                    <a:pt x="99794" y="141867"/>
                  </a:cubicBezTo>
                  <a:cubicBezTo>
                    <a:pt x="99874" y="141115"/>
                    <a:pt x="100009" y="140335"/>
                    <a:pt x="100170" y="139582"/>
                  </a:cubicBezTo>
                  <a:cubicBezTo>
                    <a:pt x="100216" y="139321"/>
                    <a:pt x="100016" y="139165"/>
                    <a:pt x="99821" y="139165"/>
                  </a:cubicBezTo>
                  <a:close/>
                  <a:moveTo>
                    <a:pt x="110362" y="142298"/>
                  </a:moveTo>
                  <a:cubicBezTo>
                    <a:pt x="110153" y="142298"/>
                    <a:pt x="109935" y="142484"/>
                    <a:pt x="110036" y="142755"/>
                  </a:cubicBezTo>
                  <a:cubicBezTo>
                    <a:pt x="110305" y="143480"/>
                    <a:pt x="110493" y="144206"/>
                    <a:pt x="110655" y="144959"/>
                  </a:cubicBezTo>
                  <a:cubicBezTo>
                    <a:pt x="110709" y="145120"/>
                    <a:pt x="110843" y="145228"/>
                    <a:pt x="111004" y="145228"/>
                  </a:cubicBezTo>
                  <a:lnTo>
                    <a:pt x="111085" y="145228"/>
                  </a:lnTo>
                  <a:cubicBezTo>
                    <a:pt x="111246" y="145174"/>
                    <a:pt x="111381" y="145013"/>
                    <a:pt x="111327" y="144825"/>
                  </a:cubicBezTo>
                  <a:cubicBezTo>
                    <a:pt x="111166" y="144045"/>
                    <a:pt x="110950" y="143265"/>
                    <a:pt x="110655" y="142513"/>
                  </a:cubicBezTo>
                  <a:cubicBezTo>
                    <a:pt x="110605" y="142363"/>
                    <a:pt x="110485" y="142298"/>
                    <a:pt x="110362" y="142298"/>
                  </a:cubicBezTo>
                  <a:close/>
                  <a:moveTo>
                    <a:pt x="99240" y="143833"/>
                  </a:moveTo>
                  <a:cubicBezTo>
                    <a:pt x="99079" y="143833"/>
                    <a:pt x="98919" y="143934"/>
                    <a:pt x="98906" y="144152"/>
                  </a:cubicBezTo>
                  <a:cubicBezTo>
                    <a:pt x="98880" y="144583"/>
                    <a:pt x="98880" y="145013"/>
                    <a:pt x="98880" y="145443"/>
                  </a:cubicBezTo>
                  <a:cubicBezTo>
                    <a:pt x="98880" y="145792"/>
                    <a:pt x="98906" y="146169"/>
                    <a:pt x="98906" y="146545"/>
                  </a:cubicBezTo>
                  <a:cubicBezTo>
                    <a:pt x="98906" y="146733"/>
                    <a:pt x="99041" y="146868"/>
                    <a:pt x="99229" y="146868"/>
                  </a:cubicBezTo>
                  <a:lnTo>
                    <a:pt x="99229" y="146841"/>
                  </a:lnTo>
                  <a:cubicBezTo>
                    <a:pt x="99417" y="146841"/>
                    <a:pt x="99579" y="146706"/>
                    <a:pt x="99579" y="146518"/>
                  </a:cubicBezTo>
                  <a:cubicBezTo>
                    <a:pt x="99552" y="146142"/>
                    <a:pt x="99552" y="145792"/>
                    <a:pt x="99552" y="145443"/>
                  </a:cubicBezTo>
                  <a:cubicBezTo>
                    <a:pt x="99552" y="145013"/>
                    <a:pt x="99579" y="144610"/>
                    <a:pt x="99579" y="144179"/>
                  </a:cubicBezTo>
                  <a:cubicBezTo>
                    <a:pt x="99593" y="143955"/>
                    <a:pt x="99416" y="143833"/>
                    <a:pt x="99240" y="143833"/>
                  </a:cubicBezTo>
                  <a:close/>
                  <a:moveTo>
                    <a:pt x="111301" y="146888"/>
                  </a:moveTo>
                  <a:cubicBezTo>
                    <a:pt x="111129" y="146888"/>
                    <a:pt x="110950" y="147009"/>
                    <a:pt x="110950" y="147244"/>
                  </a:cubicBezTo>
                  <a:lnTo>
                    <a:pt x="110950" y="147567"/>
                  </a:lnTo>
                  <a:cubicBezTo>
                    <a:pt x="110950" y="148212"/>
                    <a:pt x="110897" y="148857"/>
                    <a:pt x="110789" y="149502"/>
                  </a:cubicBezTo>
                  <a:cubicBezTo>
                    <a:pt x="110762" y="149691"/>
                    <a:pt x="110870" y="149852"/>
                    <a:pt x="111058" y="149906"/>
                  </a:cubicBezTo>
                  <a:lnTo>
                    <a:pt x="111112" y="149906"/>
                  </a:lnTo>
                  <a:cubicBezTo>
                    <a:pt x="111273" y="149906"/>
                    <a:pt x="111408" y="149798"/>
                    <a:pt x="111434" y="149637"/>
                  </a:cubicBezTo>
                  <a:cubicBezTo>
                    <a:pt x="111569" y="148965"/>
                    <a:pt x="111623" y="148266"/>
                    <a:pt x="111623" y="147567"/>
                  </a:cubicBezTo>
                  <a:lnTo>
                    <a:pt x="111623" y="147217"/>
                  </a:lnTo>
                  <a:cubicBezTo>
                    <a:pt x="111623" y="146995"/>
                    <a:pt x="111464" y="146888"/>
                    <a:pt x="111301" y="146888"/>
                  </a:cubicBezTo>
                  <a:close/>
                  <a:moveTo>
                    <a:pt x="99485" y="148532"/>
                  </a:moveTo>
                  <a:cubicBezTo>
                    <a:pt x="99294" y="148532"/>
                    <a:pt x="99091" y="148679"/>
                    <a:pt x="99122" y="148938"/>
                  </a:cubicBezTo>
                  <a:cubicBezTo>
                    <a:pt x="99256" y="149717"/>
                    <a:pt x="99471" y="150497"/>
                    <a:pt x="99740" y="151250"/>
                  </a:cubicBezTo>
                  <a:cubicBezTo>
                    <a:pt x="99794" y="151384"/>
                    <a:pt x="99928" y="151465"/>
                    <a:pt x="100062" y="151465"/>
                  </a:cubicBezTo>
                  <a:lnTo>
                    <a:pt x="100197" y="151465"/>
                  </a:lnTo>
                  <a:cubicBezTo>
                    <a:pt x="100358" y="151384"/>
                    <a:pt x="100439" y="151196"/>
                    <a:pt x="100385" y="151035"/>
                  </a:cubicBezTo>
                  <a:cubicBezTo>
                    <a:pt x="100116" y="150309"/>
                    <a:pt x="99928" y="149556"/>
                    <a:pt x="99794" y="148803"/>
                  </a:cubicBezTo>
                  <a:cubicBezTo>
                    <a:pt x="99770" y="148617"/>
                    <a:pt x="99631" y="148532"/>
                    <a:pt x="99485" y="148532"/>
                  </a:cubicBezTo>
                  <a:close/>
                  <a:moveTo>
                    <a:pt x="110391" y="151461"/>
                  </a:moveTo>
                  <a:cubicBezTo>
                    <a:pt x="110277" y="151461"/>
                    <a:pt x="110163" y="151517"/>
                    <a:pt x="110090" y="151653"/>
                  </a:cubicBezTo>
                  <a:cubicBezTo>
                    <a:pt x="109794" y="152325"/>
                    <a:pt x="109364" y="152970"/>
                    <a:pt x="108854" y="153508"/>
                  </a:cubicBezTo>
                  <a:cubicBezTo>
                    <a:pt x="108638" y="153723"/>
                    <a:pt x="108800" y="154073"/>
                    <a:pt x="109095" y="154073"/>
                  </a:cubicBezTo>
                  <a:cubicBezTo>
                    <a:pt x="109203" y="154073"/>
                    <a:pt x="109284" y="154019"/>
                    <a:pt x="109337" y="153965"/>
                  </a:cubicBezTo>
                  <a:cubicBezTo>
                    <a:pt x="109902" y="153347"/>
                    <a:pt x="110359" y="152675"/>
                    <a:pt x="110709" y="151949"/>
                  </a:cubicBezTo>
                  <a:cubicBezTo>
                    <a:pt x="110833" y="151681"/>
                    <a:pt x="110615" y="151461"/>
                    <a:pt x="110391" y="151461"/>
                  </a:cubicBezTo>
                  <a:close/>
                  <a:moveTo>
                    <a:pt x="101136" y="152912"/>
                  </a:moveTo>
                  <a:cubicBezTo>
                    <a:pt x="100887" y="152912"/>
                    <a:pt x="100649" y="153183"/>
                    <a:pt x="100842" y="153454"/>
                  </a:cubicBezTo>
                  <a:cubicBezTo>
                    <a:pt x="101299" y="154126"/>
                    <a:pt x="101891" y="154745"/>
                    <a:pt x="102563" y="155202"/>
                  </a:cubicBezTo>
                  <a:cubicBezTo>
                    <a:pt x="102616" y="155229"/>
                    <a:pt x="102697" y="155256"/>
                    <a:pt x="102751" y="155256"/>
                  </a:cubicBezTo>
                  <a:cubicBezTo>
                    <a:pt x="102858" y="155256"/>
                    <a:pt x="102966" y="155202"/>
                    <a:pt x="103047" y="155094"/>
                  </a:cubicBezTo>
                  <a:cubicBezTo>
                    <a:pt x="103127" y="154933"/>
                    <a:pt x="103100" y="154745"/>
                    <a:pt x="102939" y="154637"/>
                  </a:cubicBezTo>
                  <a:cubicBezTo>
                    <a:pt x="102321" y="154234"/>
                    <a:pt x="101810" y="153696"/>
                    <a:pt x="101407" y="153051"/>
                  </a:cubicBezTo>
                  <a:cubicBezTo>
                    <a:pt x="101331" y="152953"/>
                    <a:pt x="101233" y="152912"/>
                    <a:pt x="101136" y="152912"/>
                  </a:cubicBezTo>
                  <a:close/>
                  <a:moveTo>
                    <a:pt x="107228" y="154821"/>
                  </a:moveTo>
                  <a:cubicBezTo>
                    <a:pt x="107180" y="154821"/>
                    <a:pt x="107130" y="154831"/>
                    <a:pt x="107079" y="154852"/>
                  </a:cubicBezTo>
                  <a:cubicBezTo>
                    <a:pt x="106480" y="155152"/>
                    <a:pt x="105812" y="155312"/>
                    <a:pt x="105139" y="155312"/>
                  </a:cubicBezTo>
                  <a:cubicBezTo>
                    <a:pt x="105086" y="155312"/>
                    <a:pt x="105034" y="155311"/>
                    <a:pt x="104982" y="155309"/>
                  </a:cubicBezTo>
                  <a:cubicBezTo>
                    <a:pt x="104968" y="155307"/>
                    <a:pt x="104955" y="155306"/>
                    <a:pt x="104941" y="155306"/>
                  </a:cubicBezTo>
                  <a:cubicBezTo>
                    <a:pt x="104771" y="155306"/>
                    <a:pt x="104633" y="155458"/>
                    <a:pt x="104633" y="155632"/>
                  </a:cubicBezTo>
                  <a:cubicBezTo>
                    <a:pt x="104606" y="155793"/>
                    <a:pt x="104767" y="155955"/>
                    <a:pt x="104955" y="155981"/>
                  </a:cubicBezTo>
                  <a:lnTo>
                    <a:pt x="105197" y="155981"/>
                  </a:lnTo>
                  <a:cubicBezTo>
                    <a:pt x="105950" y="155981"/>
                    <a:pt x="106703" y="155793"/>
                    <a:pt x="107375" y="155471"/>
                  </a:cubicBezTo>
                  <a:cubicBezTo>
                    <a:pt x="107536" y="155363"/>
                    <a:pt x="107617" y="155175"/>
                    <a:pt x="107536" y="155014"/>
                  </a:cubicBezTo>
                  <a:cubicBezTo>
                    <a:pt x="107477" y="154895"/>
                    <a:pt x="107361" y="154821"/>
                    <a:pt x="107228" y="1548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5617600" y="3204275"/>
              <a:ext cx="163350" cy="240650"/>
            </a:xfrm>
            <a:custGeom>
              <a:avLst/>
              <a:gdLst/>
              <a:ahLst/>
              <a:cxnLst/>
              <a:rect l="l" t="t" r="r" b="b"/>
              <a:pathLst>
                <a:path w="6534" h="9626" extrusionOk="0">
                  <a:moveTo>
                    <a:pt x="1157" y="1"/>
                  </a:moveTo>
                  <a:lnTo>
                    <a:pt x="1" y="404"/>
                  </a:lnTo>
                  <a:lnTo>
                    <a:pt x="2232" y="4598"/>
                  </a:lnTo>
                  <a:lnTo>
                    <a:pt x="3280" y="9625"/>
                  </a:lnTo>
                  <a:lnTo>
                    <a:pt x="4625" y="9060"/>
                  </a:lnTo>
                  <a:lnTo>
                    <a:pt x="6533" y="4786"/>
                  </a:lnTo>
                  <a:lnTo>
                    <a:pt x="5834" y="201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5744625" y="2857250"/>
              <a:ext cx="168600" cy="144075"/>
            </a:xfrm>
            <a:custGeom>
              <a:avLst/>
              <a:gdLst/>
              <a:ahLst/>
              <a:cxnLst/>
              <a:rect l="l" t="t" r="r" b="b"/>
              <a:pathLst>
                <a:path w="6744" h="5763" extrusionOk="0">
                  <a:moveTo>
                    <a:pt x="4930" y="0"/>
                  </a:moveTo>
                  <a:cubicBezTo>
                    <a:pt x="4897" y="0"/>
                    <a:pt x="4866" y="3"/>
                    <a:pt x="4840" y="10"/>
                  </a:cubicBezTo>
                  <a:cubicBezTo>
                    <a:pt x="4383" y="117"/>
                    <a:pt x="1" y="4338"/>
                    <a:pt x="1" y="4338"/>
                  </a:cubicBezTo>
                  <a:lnTo>
                    <a:pt x="834" y="5763"/>
                  </a:lnTo>
                  <a:cubicBezTo>
                    <a:pt x="834" y="5763"/>
                    <a:pt x="6614" y="2241"/>
                    <a:pt x="6668" y="1757"/>
                  </a:cubicBezTo>
                  <a:cubicBezTo>
                    <a:pt x="6744" y="795"/>
                    <a:pt x="5461" y="0"/>
                    <a:pt x="49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800400" y="2939575"/>
              <a:ext cx="195200" cy="147100"/>
            </a:xfrm>
            <a:custGeom>
              <a:avLst/>
              <a:gdLst/>
              <a:ahLst/>
              <a:cxnLst/>
              <a:rect l="l" t="t" r="r" b="b"/>
              <a:pathLst>
                <a:path w="7808" h="5884" extrusionOk="0">
                  <a:moveTo>
                    <a:pt x="6037" y="1"/>
                  </a:moveTo>
                  <a:cubicBezTo>
                    <a:pt x="5942" y="1"/>
                    <a:pt x="5854" y="17"/>
                    <a:pt x="5781" y="50"/>
                  </a:cubicBezTo>
                  <a:cubicBezTo>
                    <a:pt x="5351" y="238"/>
                    <a:pt x="1" y="4486"/>
                    <a:pt x="1" y="4486"/>
                  </a:cubicBezTo>
                  <a:lnTo>
                    <a:pt x="996" y="5884"/>
                  </a:lnTo>
                  <a:cubicBezTo>
                    <a:pt x="996" y="5884"/>
                    <a:pt x="7394" y="2335"/>
                    <a:pt x="7502" y="1878"/>
                  </a:cubicBezTo>
                  <a:cubicBezTo>
                    <a:pt x="7808" y="795"/>
                    <a:pt x="6712" y="1"/>
                    <a:pt x="60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949625" y="3500075"/>
              <a:ext cx="193575" cy="65850"/>
            </a:xfrm>
            <a:custGeom>
              <a:avLst/>
              <a:gdLst/>
              <a:ahLst/>
              <a:cxnLst/>
              <a:rect l="l" t="t" r="r" b="b"/>
              <a:pathLst>
                <a:path w="7743" h="2634" extrusionOk="0">
                  <a:moveTo>
                    <a:pt x="6463" y="0"/>
                  </a:moveTo>
                  <a:cubicBezTo>
                    <a:pt x="4762" y="0"/>
                    <a:pt x="0" y="670"/>
                    <a:pt x="0" y="670"/>
                  </a:cubicBezTo>
                  <a:lnTo>
                    <a:pt x="242" y="2310"/>
                  </a:lnTo>
                  <a:cubicBezTo>
                    <a:pt x="242" y="2310"/>
                    <a:pt x="4291" y="2633"/>
                    <a:pt x="5999" y="2633"/>
                  </a:cubicBezTo>
                  <a:cubicBezTo>
                    <a:pt x="6379" y="2633"/>
                    <a:pt x="6643" y="2617"/>
                    <a:pt x="6721" y="2578"/>
                  </a:cubicBezTo>
                  <a:cubicBezTo>
                    <a:pt x="7178" y="2390"/>
                    <a:pt x="7743" y="804"/>
                    <a:pt x="7044" y="78"/>
                  </a:cubicBezTo>
                  <a:cubicBezTo>
                    <a:pt x="6989" y="23"/>
                    <a:pt x="6779" y="0"/>
                    <a:pt x="64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5941550" y="3385500"/>
              <a:ext cx="215775" cy="69500"/>
            </a:xfrm>
            <a:custGeom>
              <a:avLst/>
              <a:gdLst/>
              <a:ahLst/>
              <a:cxnLst/>
              <a:rect l="l" t="t" r="r" b="b"/>
              <a:pathLst>
                <a:path w="8631" h="2780" extrusionOk="0">
                  <a:moveTo>
                    <a:pt x="7313" y="1"/>
                  </a:moveTo>
                  <a:cubicBezTo>
                    <a:pt x="5933" y="1"/>
                    <a:pt x="1" y="1086"/>
                    <a:pt x="1" y="1086"/>
                  </a:cubicBezTo>
                  <a:lnTo>
                    <a:pt x="135" y="2779"/>
                  </a:lnTo>
                  <a:cubicBezTo>
                    <a:pt x="135" y="2779"/>
                    <a:pt x="6964" y="2699"/>
                    <a:pt x="7394" y="2564"/>
                  </a:cubicBezTo>
                  <a:cubicBezTo>
                    <a:pt x="8039" y="2403"/>
                    <a:pt x="8630" y="790"/>
                    <a:pt x="7582" y="37"/>
                  </a:cubicBezTo>
                  <a:cubicBezTo>
                    <a:pt x="7547" y="12"/>
                    <a:pt x="7454" y="1"/>
                    <a:pt x="7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5738575" y="2847350"/>
              <a:ext cx="426150" cy="364350"/>
            </a:xfrm>
            <a:custGeom>
              <a:avLst/>
              <a:gdLst/>
              <a:ahLst/>
              <a:cxnLst/>
              <a:rect l="l" t="t" r="r" b="b"/>
              <a:pathLst>
                <a:path w="17046" h="14574" extrusionOk="0">
                  <a:moveTo>
                    <a:pt x="2367" y="0"/>
                  </a:moveTo>
                  <a:cubicBezTo>
                    <a:pt x="1867" y="0"/>
                    <a:pt x="1" y="2126"/>
                    <a:pt x="1" y="2126"/>
                  </a:cubicBezTo>
                  <a:lnTo>
                    <a:pt x="7609" y="14573"/>
                  </a:lnTo>
                  <a:lnTo>
                    <a:pt x="17045" y="11213"/>
                  </a:lnTo>
                  <a:cubicBezTo>
                    <a:pt x="17045" y="11213"/>
                    <a:pt x="2850" y="56"/>
                    <a:pt x="2393" y="2"/>
                  </a:cubicBezTo>
                  <a:cubicBezTo>
                    <a:pt x="2385" y="1"/>
                    <a:pt x="2376" y="0"/>
                    <a:pt x="2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5684150" y="2835300"/>
              <a:ext cx="493325" cy="397225"/>
            </a:xfrm>
            <a:custGeom>
              <a:avLst/>
              <a:gdLst/>
              <a:ahLst/>
              <a:cxnLst/>
              <a:rect l="l" t="t" r="r" b="b"/>
              <a:pathLst>
                <a:path w="19733" h="15889" extrusionOk="0">
                  <a:moveTo>
                    <a:pt x="1559" y="0"/>
                  </a:moveTo>
                  <a:lnTo>
                    <a:pt x="0" y="2124"/>
                  </a:lnTo>
                  <a:lnTo>
                    <a:pt x="6909" y="15889"/>
                  </a:lnTo>
                  <a:lnTo>
                    <a:pt x="19733" y="10593"/>
                  </a:lnTo>
                  <a:lnTo>
                    <a:pt x="17448" y="8764"/>
                  </a:lnTo>
                  <a:lnTo>
                    <a:pt x="14007" y="10566"/>
                  </a:lnTo>
                  <a:lnTo>
                    <a:pt x="13039" y="9786"/>
                  </a:lnTo>
                  <a:lnTo>
                    <a:pt x="9221" y="11722"/>
                  </a:lnTo>
                  <a:cubicBezTo>
                    <a:pt x="9221" y="11722"/>
                    <a:pt x="1882" y="81"/>
                    <a:pt x="1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5941550" y="3165975"/>
              <a:ext cx="236600" cy="452150"/>
            </a:xfrm>
            <a:custGeom>
              <a:avLst/>
              <a:gdLst/>
              <a:ahLst/>
              <a:cxnLst/>
              <a:rect l="l" t="t" r="r" b="b"/>
              <a:pathLst>
                <a:path w="9464" h="18086" extrusionOk="0">
                  <a:moveTo>
                    <a:pt x="9464" y="0"/>
                  </a:moveTo>
                  <a:lnTo>
                    <a:pt x="1" y="3361"/>
                  </a:lnTo>
                  <a:lnTo>
                    <a:pt x="2017" y="17824"/>
                  </a:lnTo>
                  <a:cubicBezTo>
                    <a:pt x="2017" y="17824"/>
                    <a:pt x="3584" y="18085"/>
                    <a:pt x="4533" y="18085"/>
                  </a:cubicBezTo>
                  <a:cubicBezTo>
                    <a:pt x="4876" y="18085"/>
                    <a:pt x="5138" y="18051"/>
                    <a:pt x="5216" y="17959"/>
                  </a:cubicBezTo>
                  <a:cubicBezTo>
                    <a:pt x="5539" y="17609"/>
                    <a:pt x="9464" y="1"/>
                    <a:pt x="9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5873675" y="3179400"/>
              <a:ext cx="332025" cy="492675"/>
            </a:xfrm>
            <a:custGeom>
              <a:avLst/>
              <a:gdLst/>
              <a:ahLst/>
              <a:cxnLst/>
              <a:rect l="l" t="t" r="r" b="b"/>
              <a:pathLst>
                <a:path w="13281" h="19707" extrusionOk="0">
                  <a:moveTo>
                    <a:pt x="13281" y="1"/>
                  </a:moveTo>
                  <a:lnTo>
                    <a:pt x="0" y="4033"/>
                  </a:lnTo>
                  <a:lnTo>
                    <a:pt x="3441" y="19062"/>
                  </a:lnTo>
                  <a:lnTo>
                    <a:pt x="5942" y="19707"/>
                  </a:lnTo>
                  <a:cubicBezTo>
                    <a:pt x="6130" y="19438"/>
                    <a:pt x="4436" y="5781"/>
                    <a:pt x="4436" y="5781"/>
                  </a:cubicBezTo>
                  <a:lnTo>
                    <a:pt x="8630" y="4840"/>
                  </a:lnTo>
                  <a:lnTo>
                    <a:pt x="8899" y="3630"/>
                  </a:lnTo>
                  <a:lnTo>
                    <a:pt x="12690" y="2851"/>
                  </a:lnTo>
                  <a:lnTo>
                    <a:pt x="13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5595425" y="3028700"/>
              <a:ext cx="829550" cy="347650"/>
            </a:xfrm>
            <a:custGeom>
              <a:avLst/>
              <a:gdLst/>
              <a:ahLst/>
              <a:cxnLst/>
              <a:rect l="l" t="t" r="r" b="b"/>
              <a:pathLst>
                <a:path w="33182" h="13906" extrusionOk="0">
                  <a:moveTo>
                    <a:pt x="28465" y="1"/>
                  </a:moveTo>
                  <a:cubicBezTo>
                    <a:pt x="27491" y="1"/>
                    <a:pt x="26318" y="212"/>
                    <a:pt x="24976" y="706"/>
                  </a:cubicBezTo>
                  <a:cubicBezTo>
                    <a:pt x="21991" y="1808"/>
                    <a:pt x="1533" y="10599"/>
                    <a:pt x="1533" y="10599"/>
                  </a:cubicBezTo>
                  <a:cubicBezTo>
                    <a:pt x="0" y="13610"/>
                    <a:pt x="2689" y="13906"/>
                    <a:pt x="2689" y="13906"/>
                  </a:cubicBezTo>
                  <a:cubicBezTo>
                    <a:pt x="2689" y="13906"/>
                    <a:pt x="21185" y="8475"/>
                    <a:pt x="26992" y="6405"/>
                  </a:cubicBezTo>
                  <a:cubicBezTo>
                    <a:pt x="33181" y="4188"/>
                    <a:pt x="32795" y="1"/>
                    <a:pt x="28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256100" y="3046775"/>
              <a:ext cx="114500" cy="114525"/>
            </a:xfrm>
            <a:custGeom>
              <a:avLst/>
              <a:gdLst/>
              <a:ahLst/>
              <a:cxnLst/>
              <a:rect l="l" t="t" r="r" b="b"/>
              <a:pathLst>
                <a:path w="4580" h="4581" extrusionOk="0">
                  <a:moveTo>
                    <a:pt x="1225" y="0"/>
                  </a:moveTo>
                  <a:cubicBezTo>
                    <a:pt x="856" y="0"/>
                    <a:pt x="448" y="53"/>
                    <a:pt x="0" y="171"/>
                  </a:cubicBezTo>
                  <a:cubicBezTo>
                    <a:pt x="0" y="171"/>
                    <a:pt x="2823" y="1757"/>
                    <a:pt x="1586" y="4580"/>
                  </a:cubicBezTo>
                  <a:cubicBezTo>
                    <a:pt x="4579" y="3527"/>
                    <a:pt x="4224" y="0"/>
                    <a:pt x="1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5186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 txBox="1">
            <a:spLocks noGrp="1"/>
          </p:cNvSpPr>
          <p:nvPr>
            <p:ph type="title"/>
          </p:nvPr>
        </p:nvSpPr>
        <p:spPr>
          <a:xfrm>
            <a:off x="2178000" y="2649600"/>
            <a:ext cx="7836000" cy="31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14" name="Google Shape;114;p8"/>
          <p:cNvSpPr/>
          <p:nvPr/>
        </p:nvSpPr>
        <p:spPr>
          <a:xfrm rot="1215068">
            <a:off x="-1581707" y="5546077"/>
            <a:ext cx="5415632" cy="3453483"/>
          </a:xfrm>
          <a:custGeom>
            <a:avLst/>
            <a:gdLst/>
            <a:ahLst/>
            <a:cxnLst/>
            <a:rect l="l" t="t" r="r" b="b"/>
            <a:pathLst>
              <a:path w="50117" h="31959" extrusionOk="0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8"/>
          <p:cNvSpPr/>
          <p:nvPr/>
        </p:nvSpPr>
        <p:spPr>
          <a:xfrm rot="480266">
            <a:off x="10949591" y="3840591"/>
            <a:ext cx="3710371" cy="1687224"/>
          </a:xfrm>
          <a:custGeom>
            <a:avLst/>
            <a:gdLst/>
            <a:ahLst/>
            <a:cxnLst/>
            <a:rect l="l" t="t" r="r" b="b"/>
            <a:pathLst>
              <a:path w="37046" h="16846" extrusionOk="0">
                <a:moveTo>
                  <a:pt x="8435" y="1"/>
                </a:moveTo>
                <a:cubicBezTo>
                  <a:pt x="6701" y="1"/>
                  <a:pt x="5099" y="1569"/>
                  <a:pt x="5509" y="3585"/>
                </a:cubicBezTo>
                <a:cubicBezTo>
                  <a:pt x="4883" y="3466"/>
                  <a:pt x="3406" y="3263"/>
                  <a:pt x="2232" y="3263"/>
                </a:cubicBezTo>
                <a:cubicBezTo>
                  <a:pt x="1641" y="3263"/>
                  <a:pt x="1127" y="3314"/>
                  <a:pt x="835" y="3454"/>
                </a:cubicBezTo>
                <a:cubicBezTo>
                  <a:pt x="621" y="3537"/>
                  <a:pt x="442" y="3680"/>
                  <a:pt x="310" y="3871"/>
                </a:cubicBezTo>
                <a:cubicBezTo>
                  <a:pt x="0" y="4372"/>
                  <a:pt x="7298" y="4730"/>
                  <a:pt x="13486" y="7103"/>
                </a:cubicBezTo>
                <a:cubicBezTo>
                  <a:pt x="20104" y="9642"/>
                  <a:pt x="29643" y="13613"/>
                  <a:pt x="30192" y="14495"/>
                </a:cubicBezTo>
                <a:cubicBezTo>
                  <a:pt x="30824" y="15485"/>
                  <a:pt x="33173" y="16809"/>
                  <a:pt x="34293" y="16844"/>
                </a:cubicBezTo>
                <a:cubicBezTo>
                  <a:pt x="34315" y="16845"/>
                  <a:pt x="34336" y="16846"/>
                  <a:pt x="34357" y="16846"/>
                </a:cubicBezTo>
                <a:cubicBezTo>
                  <a:pt x="37045" y="16846"/>
                  <a:pt x="33831" y="10827"/>
                  <a:pt x="32624" y="9821"/>
                </a:cubicBezTo>
                <a:cubicBezTo>
                  <a:pt x="31515" y="8867"/>
                  <a:pt x="30144" y="8271"/>
                  <a:pt x="28689" y="8116"/>
                </a:cubicBezTo>
                <a:cubicBezTo>
                  <a:pt x="28676" y="8114"/>
                  <a:pt x="28657" y="8113"/>
                  <a:pt x="28633" y="8113"/>
                </a:cubicBezTo>
                <a:cubicBezTo>
                  <a:pt x="28038" y="8113"/>
                  <a:pt x="24407" y="8677"/>
                  <a:pt x="24659" y="8999"/>
                </a:cubicBezTo>
                <a:cubicBezTo>
                  <a:pt x="23858" y="8019"/>
                  <a:pt x="22667" y="7467"/>
                  <a:pt x="21421" y="7467"/>
                </a:cubicBezTo>
                <a:cubicBezTo>
                  <a:pt x="21257" y="7467"/>
                  <a:pt x="21092" y="7477"/>
                  <a:pt x="20927" y="7496"/>
                </a:cubicBezTo>
                <a:cubicBezTo>
                  <a:pt x="20742" y="4606"/>
                  <a:pt x="18326" y="2526"/>
                  <a:pt x="15635" y="2526"/>
                </a:cubicBezTo>
                <a:cubicBezTo>
                  <a:pt x="15029" y="2526"/>
                  <a:pt x="14408" y="2632"/>
                  <a:pt x="13796" y="2858"/>
                </a:cubicBezTo>
                <a:cubicBezTo>
                  <a:pt x="14164" y="1342"/>
                  <a:pt x="13032" y="212"/>
                  <a:pt x="11724" y="212"/>
                </a:cubicBezTo>
                <a:cubicBezTo>
                  <a:pt x="11252" y="212"/>
                  <a:pt x="10758" y="359"/>
                  <a:pt x="10303" y="688"/>
                </a:cubicBezTo>
                <a:cubicBezTo>
                  <a:pt x="9724" y="211"/>
                  <a:pt x="9071" y="1"/>
                  <a:pt x="8435" y="1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8"/>
          <p:cNvSpPr/>
          <p:nvPr/>
        </p:nvSpPr>
        <p:spPr>
          <a:xfrm rot="-1922753">
            <a:off x="8344949" y="5939957"/>
            <a:ext cx="3597108" cy="2357981"/>
          </a:xfrm>
          <a:custGeom>
            <a:avLst/>
            <a:gdLst/>
            <a:ahLst/>
            <a:cxnLst/>
            <a:rect l="l" t="t" r="r" b="b"/>
            <a:pathLst>
              <a:path w="21350" h="13995" extrusionOk="0">
                <a:moveTo>
                  <a:pt x="6772" y="0"/>
                </a:moveTo>
                <a:cubicBezTo>
                  <a:pt x="5893" y="0"/>
                  <a:pt x="5005" y="368"/>
                  <a:pt x="4365" y="1153"/>
                </a:cubicBezTo>
                <a:cubicBezTo>
                  <a:pt x="3759" y="597"/>
                  <a:pt x="2935" y="316"/>
                  <a:pt x="2112" y="316"/>
                </a:cubicBezTo>
                <a:cubicBezTo>
                  <a:pt x="1348" y="316"/>
                  <a:pt x="586" y="558"/>
                  <a:pt x="1" y="1046"/>
                </a:cubicBezTo>
                <a:cubicBezTo>
                  <a:pt x="6427" y="2596"/>
                  <a:pt x="12234" y="6078"/>
                  <a:pt x="16622" y="11038"/>
                </a:cubicBezTo>
                <a:cubicBezTo>
                  <a:pt x="17278" y="11789"/>
                  <a:pt x="18101" y="13340"/>
                  <a:pt x="19019" y="13781"/>
                </a:cubicBezTo>
                <a:cubicBezTo>
                  <a:pt x="19328" y="13928"/>
                  <a:pt x="19582" y="13994"/>
                  <a:pt x="19788" y="13994"/>
                </a:cubicBezTo>
                <a:cubicBezTo>
                  <a:pt x="21350" y="13994"/>
                  <a:pt x="20188" y="10201"/>
                  <a:pt x="19556" y="9190"/>
                </a:cubicBezTo>
                <a:cubicBezTo>
                  <a:pt x="18206" y="7047"/>
                  <a:pt x="15877" y="5260"/>
                  <a:pt x="13438" y="5260"/>
                </a:cubicBezTo>
                <a:cubicBezTo>
                  <a:pt x="13054" y="5260"/>
                  <a:pt x="12668" y="5304"/>
                  <a:pt x="12282" y="5398"/>
                </a:cubicBezTo>
                <a:cubicBezTo>
                  <a:pt x="12342" y="4456"/>
                  <a:pt x="11746" y="3598"/>
                  <a:pt x="10851" y="3312"/>
                </a:cubicBezTo>
                <a:cubicBezTo>
                  <a:pt x="10613" y="3240"/>
                  <a:pt x="10350" y="3204"/>
                  <a:pt x="10160" y="3061"/>
                </a:cubicBezTo>
                <a:cubicBezTo>
                  <a:pt x="9909" y="2858"/>
                  <a:pt x="9850" y="2501"/>
                  <a:pt x="9754" y="2191"/>
                </a:cubicBezTo>
                <a:cubicBezTo>
                  <a:pt x="9316" y="783"/>
                  <a:pt x="8054" y="0"/>
                  <a:pt x="6772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4933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977151" y="1791133"/>
            <a:ext cx="49928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subTitle" idx="1"/>
          </p:nvPr>
        </p:nvSpPr>
        <p:spPr>
          <a:xfrm>
            <a:off x="977167" y="3001267"/>
            <a:ext cx="4992800" cy="2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9"/>
          <p:cNvSpPr>
            <a:spLocks noGrp="1"/>
          </p:cNvSpPr>
          <p:nvPr>
            <p:ph type="pic" idx="2"/>
          </p:nvPr>
        </p:nvSpPr>
        <p:spPr>
          <a:xfrm>
            <a:off x="6846661" y="1327200"/>
            <a:ext cx="4203600" cy="42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2" name="Google Shape;122;p9"/>
          <p:cNvSpPr/>
          <p:nvPr/>
        </p:nvSpPr>
        <p:spPr>
          <a:xfrm rot="1309777">
            <a:off x="9669569" y="235034"/>
            <a:ext cx="3450936" cy="1073761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9"/>
          <p:cNvSpPr/>
          <p:nvPr/>
        </p:nvSpPr>
        <p:spPr>
          <a:xfrm rot="1888934">
            <a:off x="-377050" y="5927775"/>
            <a:ext cx="3618899" cy="2307728"/>
          </a:xfrm>
          <a:custGeom>
            <a:avLst/>
            <a:gdLst/>
            <a:ahLst/>
            <a:cxnLst/>
            <a:rect l="l" t="t" r="r" b="b"/>
            <a:pathLst>
              <a:path w="50117" h="31959" extrusionOk="0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1616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79200" cy="1108400"/>
          </a:xfrm>
          <a:prstGeom prst="rect">
            <a:avLst/>
          </a:prstGeom>
          <a:gradFill>
            <a:gsLst>
              <a:gs pos="0">
                <a:srgbClr val="C8F2F3">
                  <a:alpha val="45882"/>
                </a:srgbClr>
              </a:gs>
              <a:gs pos="58000">
                <a:srgbClr val="57B8D5"/>
              </a:gs>
              <a:gs pos="100000">
                <a:schemeClr val="lt2"/>
              </a:gs>
            </a:gsLst>
            <a:lin ang="1619866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0"/>
          <p:cNvSpPr/>
          <p:nvPr/>
        </p:nvSpPr>
        <p:spPr>
          <a:xfrm rot="-366997" flipH="1">
            <a:off x="7436974" y="41923"/>
            <a:ext cx="4961325" cy="1354844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8" name="Google Shape;128;p10"/>
          <p:cNvGrpSpPr/>
          <p:nvPr/>
        </p:nvGrpSpPr>
        <p:grpSpPr>
          <a:xfrm rot="-5165004">
            <a:off x="-5403320" y="5821404"/>
            <a:ext cx="8416743" cy="6016939"/>
            <a:chOff x="112010" y="-220638"/>
            <a:chExt cx="6312965" cy="4512995"/>
          </a:xfrm>
        </p:grpSpPr>
        <p:sp>
          <p:nvSpPr>
            <p:cNvPr id="129" name="Google Shape;129;p10"/>
            <p:cNvSpPr/>
            <p:nvPr/>
          </p:nvSpPr>
          <p:spPr>
            <a:xfrm rot="406266">
              <a:off x="322936" y="86134"/>
              <a:ext cx="5434488" cy="3899451"/>
            </a:xfrm>
            <a:custGeom>
              <a:avLst/>
              <a:gdLst/>
              <a:ahLst/>
              <a:cxnLst/>
              <a:rect l="l" t="t" r="r" b="b"/>
              <a:pathLst>
                <a:path w="217385" h="155982" extrusionOk="0">
                  <a:moveTo>
                    <a:pt x="20941" y="0"/>
                  </a:moveTo>
                  <a:cubicBezTo>
                    <a:pt x="20933" y="0"/>
                    <a:pt x="20924" y="0"/>
                    <a:pt x="20916" y="1"/>
                  </a:cubicBezTo>
                  <a:cubicBezTo>
                    <a:pt x="20109" y="55"/>
                    <a:pt x="19330" y="162"/>
                    <a:pt x="18550" y="350"/>
                  </a:cubicBezTo>
                  <a:cubicBezTo>
                    <a:pt x="18362" y="377"/>
                    <a:pt x="18228" y="566"/>
                    <a:pt x="18281" y="754"/>
                  </a:cubicBezTo>
                  <a:cubicBezTo>
                    <a:pt x="18308" y="888"/>
                    <a:pt x="18443" y="1023"/>
                    <a:pt x="18604" y="1023"/>
                  </a:cubicBezTo>
                  <a:cubicBezTo>
                    <a:pt x="18631" y="996"/>
                    <a:pt x="18658" y="996"/>
                    <a:pt x="18685" y="996"/>
                  </a:cubicBezTo>
                  <a:cubicBezTo>
                    <a:pt x="19437" y="834"/>
                    <a:pt x="20190" y="727"/>
                    <a:pt x="20943" y="673"/>
                  </a:cubicBezTo>
                  <a:cubicBezTo>
                    <a:pt x="21391" y="647"/>
                    <a:pt x="21348" y="0"/>
                    <a:pt x="20941" y="0"/>
                  </a:cubicBezTo>
                  <a:close/>
                  <a:moveTo>
                    <a:pt x="16386" y="990"/>
                  </a:moveTo>
                  <a:cubicBezTo>
                    <a:pt x="16340" y="990"/>
                    <a:pt x="16290" y="1000"/>
                    <a:pt x="16238" y="1023"/>
                  </a:cubicBezTo>
                  <a:cubicBezTo>
                    <a:pt x="15485" y="1265"/>
                    <a:pt x="14760" y="1587"/>
                    <a:pt x="14034" y="1964"/>
                  </a:cubicBezTo>
                  <a:cubicBezTo>
                    <a:pt x="13738" y="2125"/>
                    <a:pt x="13845" y="2582"/>
                    <a:pt x="14195" y="2582"/>
                  </a:cubicBezTo>
                  <a:cubicBezTo>
                    <a:pt x="14249" y="2582"/>
                    <a:pt x="14303" y="2582"/>
                    <a:pt x="14356" y="2555"/>
                  </a:cubicBezTo>
                  <a:cubicBezTo>
                    <a:pt x="15028" y="2205"/>
                    <a:pt x="15754" y="1910"/>
                    <a:pt x="16453" y="1641"/>
                  </a:cubicBezTo>
                  <a:cubicBezTo>
                    <a:pt x="16855" y="1523"/>
                    <a:pt x="16717" y="990"/>
                    <a:pt x="16386" y="990"/>
                  </a:cubicBezTo>
                  <a:close/>
                  <a:moveTo>
                    <a:pt x="12212" y="3109"/>
                  </a:moveTo>
                  <a:cubicBezTo>
                    <a:pt x="12142" y="3109"/>
                    <a:pt x="12065" y="3136"/>
                    <a:pt x="11990" y="3200"/>
                  </a:cubicBezTo>
                  <a:cubicBezTo>
                    <a:pt x="11318" y="3630"/>
                    <a:pt x="10673" y="4114"/>
                    <a:pt x="10082" y="4625"/>
                  </a:cubicBezTo>
                  <a:cubicBezTo>
                    <a:pt x="9947" y="4759"/>
                    <a:pt x="9920" y="4975"/>
                    <a:pt x="10055" y="5109"/>
                  </a:cubicBezTo>
                  <a:cubicBezTo>
                    <a:pt x="10109" y="5190"/>
                    <a:pt x="10189" y="5216"/>
                    <a:pt x="10297" y="5216"/>
                  </a:cubicBezTo>
                  <a:cubicBezTo>
                    <a:pt x="10377" y="5216"/>
                    <a:pt x="10458" y="5190"/>
                    <a:pt x="10512" y="5163"/>
                  </a:cubicBezTo>
                  <a:cubicBezTo>
                    <a:pt x="11103" y="4652"/>
                    <a:pt x="11722" y="4168"/>
                    <a:pt x="12367" y="3738"/>
                  </a:cubicBezTo>
                  <a:cubicBezTo>
                    <a:pt x="12690" y="3544"/>
                    <a:pt x="12496" y="3109"/>
                    <a:pt x="12212" y="3109"/>
                  </a:cubicBezTo>
                  <a:close/>
                  <a:moveTo>
                    <a:pt x="8590" y="6184"/>
                  </a:moveTo>
                  <a:cubicBezTo>
                    <a:pt x="8509" y="6184"/>
                    <a:pt x="8428" y="6211"/>
                    <a:pt x="8361" y="6265"/>
                  </a:cubicBezTo>
                  <a:cubicBezTo>
                    <a:pt x="7823" y="6830"/>
                    <a:pt x="7286" y="7448"/>
                    <a:pt x="6775" y="8066"/>
                  </a:cubicBezTo>
                  <a:cubicBezTo>
                    <a:pt x="6614" y="8281"/>
                    <a:pt x="6775" y="8604"/>
                    <a:pt x="7044" y="8604"/>
                  </a:cubicBezTo>
                  <a:cubicBezTo>
                    <a:pt x="7151" y="8604"/>
                    <a:pt x="7232" y="8577"/>
                    <a:pt x="7286" y="8496"/>
                  </a:cubicBezTo>
                  <a:cubicBezTo>
                    <a:pt x="7797" y="7878"/>
                    <a:pt x="8307" y="7313"/>
                    <a:pt x="8818" y="6749"/>
                  </a:cubicBezTo>
                  <a:cubicBezTo>
                    <a:pt x="8953" y="6614"/>
                    <a:pt x="8953" y="6399"/>
                    <a:pt x="8818" y="6265"/>
                  </a:cubicBezTo>
                  <a:cubicBezTo>
                    <a:pt x="8751" y="6211"/>
                    <a:pt x="8670" y="6184"/>
                    <a:pt x="8590" y="6184"/>
                  </a:cubicBezTo>
                  <a:close/>
                  <a:moveTo>
                    <a:pt x="5625" y="9881"/>
                  </a:moveTo>
                  <a:cubicBezTo>
                    <a:pt x="5536" y="9881"/>
                    <a:pt x="5447" y="9917"/>
                    <a:pt x="5377" y="10002"/>
                  </a:cubicBezTo>
                  <a:cubicBezTo>
                    <a:pt x="4920" y="10620"/>
                    <a:pt x="4517" y="11319"/>
                    <a:pt x="4113" y="12018"/>
                  </a:cubicBezTo>
                  <a:cubicBezTo>
                    <a:pt x="4033" y="12179"/>
                    <a:pt x="4087" y="12368"/>
                    <a:pt x="4248" y="12475"/>
                  </a:cubicBezTo>
                  <a:cubicBezTo>
                    <a:pt x="4302" y="12502"/>
                    <a:pt x="4355" y="12502"/>
                    <a:pt x="4409" y="12502"/>
                  </a:cubicBezTo>
                  <a:cubicBezTo>
                    <a:pt x="4544" y="12502"/>
                    <a:pt x="4651" y="12448"/>
                    <a:pt x="4705" y="12341"/>
                  </a:cubicBezTo>
                  <a:cubicBezTo>
                    <a:pt x="5081" y="11669"/>
                    <a:pt x="5511" y="10997"/>
                    <a:pt x="5942" y="10351"/>
                  </a:cubicBezTo>
                  <a:cubicBezTo>
                    <a:pt x="6057" y="10102"/>
                    <a:pt x="5844" y="9881"/>
                    <a:pt x="5625" y="9881"/>
                  </a:cubicBezTo>
                  <a:close/>
                  <a:moveTo>
                    <a:pt x="3339" y="13931"/>
                  </a:moveTo>
                  <a:cubicBezTo>
                    <a:pt x="3221" y="13931"/>
                    <a:pt x="3104" y="13992"/>
                    <a:pt x="3038" y="14142"/>
                  </a:cubicBezTo>
                  <a:cubicBezTo>
                    <a:pt x="2716" y="14841"/>
                    <a:pt x="2393" y="15594"/>
                    <a:pt x="2124" y="16320"/>
                  </a:cubicBezTo>
                  <a:cubicBezTo>
                    <a:pt x="2070" y="16508"/>
                    <a:pt x="2151" y="16696"/>
                    <a:pt x="2339" y="16750"/>
                  </a:cubicBezTo>
                  <a:cubicBezTo>
                    <a:pt x="2366" y="16777"/>
                    <a:pt x="2420" y="16777"/>
                    <a:pt x="2447" y="16777"/>
                  </a:cubicBezTo>
                  <a:cubicBezTo>
                    <a:pt x="2581" y="16777"/>
                    <a:pt x="2716" y="16696"/>
                    <a:pt x="2769" y="16561"/>
                  </a:cubicBezTo>
                  <a:cubicBezTo>
                    <a:pt x="3038" y="15836"/>
                    <a:pt x="3307" y="15110"/>
                    <a:pt x="3656" y="14411"/>
                  </a:cubicBezTo>
                  <a:cubicBezTo>
                    <a:pt x="3779" y="14148"/>
                    <a:pt x="3559" y="13931"/>
                    <a:pt x="3339" y="13931"/>
                  </a:cubicBezTo>
                  <a:close/>
                  <a:moveTo>
                    <a:pt x="1731" y="18349"/>
                  </a:moveTo>
                  <a:cubicBezTo>
                    <a:pt x="1579" y="18349"/>
                    <a:pt x="1443" y="18449"/>
                    <a:pt x="1398" y="18605"/>
                  </a:cubicBezTo>
                  <a:cubicBezTo>
                    <a:pt x="1183" y="19357"/>
                    <a:pt x="995" y="20137"/>
                    <a:pt x="834" y="20890"/>
                  </a:cubicBezTo>
                  <a:cubicBezTo>
                    <a:pt x="780" y="21078"/>
                    <a:pt x="914" y="21266"/>
                    <a:pt x="1076" y="21293"/>
                  </a:cubicBezTo>
                  <a:lnTo>
                    <a:pt x="1156" y="21293"/>
                  </a:lnTo>
                  <a:cubicBezTo>
                    <a:pt x="1318" y="21293"/>
                    <a:pt x="1452" y="21186"/>
                    <a:pt x="1479" y="21051"/>
                  </a:cubicBezTo>
                  <a:cubicBezTo>
                    <a:pt x="1640" y="20271"/>
                    <a:pt x="1828" y="19519"/>
                    <a:pt x="2043" y="18793"/>
                  </a:cubicBezTo>
                  <a:cubicBezTo>
                    <a:pt x="2097" y="18605"/>
                    <a:pt x="1990" y="18416"/>
                    <a:pt x="1828" y="18363"/>
                  </a:cubicBezTo>
                  <a:cubicBezTo>
                    <a:pt x="1796" y="18353"/>
                    <a:pt x="1763" y="18349"/>
                    <a:pt x="1731" y="18349"/>
                  </a:cubicBezTo>
                  <a:close/>
                  <a:moveTo>
                    <a:pt x="721" y="22935"/>
                  </a:moveTo>
                  <a:cubicBezTo>
                    <a:pt x="572" y="22935"/>
                    <a:pt x="427" y="23027"/>
                    <a:pt x="403" y="23229"/>
                  </a:cubicBezTo>
                  <a:cubicBezTo>
                    <a:pt x="296" y="24008"/>
                    <a:pt x="188" y="24788"/>
                    <a:pt x="135" y="25568"/>
                  </a:cubicBezTo>
                  <a:cubicBezTo>
                    <a:pt x="108" y="25756"/>
                    <a:pt x="242" y="25917"/>
                    <a:pt x="430" y="25944"/>
                  </a:cubicBezTo>
                  <a:lnTo>
                    <a:pt x="457" y="25944"/>
                  </a:lnTo>
                  <a:cubicBezTo>
                    <a:pt x="645" y="25944"/>
                    <a:pt x="780" y="25810"/>
                    <a:pt x="807" y="25648"/>
                  </a:cubicBezTo>
                  <a:cubicBezTo>
                    <a:pt x="861" y="24869"/>
                    <a:pt x="968" y="24089"/>
                    <a:pt x="1076" y="23336"/>
                  </a:cubicBezTo>
                  <a:cubicBezTo>
                    <a:pt x="1106" y="23081"/>
                    <a:pt x="910" y="22935"/>
                    <a:pt x="721" y="22935"/>
                  </a:cubicBezTo>
                  <a:close/>
                  <a:moveTo>
                    <a:pt x="323" y="27611"/>
                  </a:moveTo>
                  <a:cubicBezTo>
                    <a:pt x="135" y="27611"/>
                    <a:pt x="0" y="27745"/>
                    <a:pt x="0" y="27933"/>
                  </a:cubicBezTo>
                  <a:lnTo>
                    <a:pt x="0" y="28874"/>
                  </a:lnTo>
                  <a:cubicBezTo>
                    <a:pt x="0" y="29358"/>
                    <a:pt x="0" y="29842"/>
                    <a:pt x="27" y="30299"/>
                  </a:cubicBezTo>
                  <a:cubicBezTo>
                    <a:pt x="27" y="30487"/>
                    <a:pt x="162" y="30649"/>
                    <a:pt x="350" y="30649"/>
                  </a:cubicBezTo>
                  <a:lnTo>
                    <a:pt x="350" y="30595"/>
                  </a:lnTo>
                  <a:cubicBezTo>
                    <a:pt x="538" y="30595"/>
                    <a:pt x="699" y="30460"/>
                    <a:pt x="699" y="30272"/>
                  </a:cubicBezTo>
                  <a:cubicBezTo>
                    <a:pt x="672" y="29788"/>
                    <a:pt x="672" y="29331"/>
                    <a:pt x="672" y="28847"/>
                  </a:cubicBezTo>
                  <a:lnTo>
                    <a:pt x="672" y="27933"/>
                  </a:lnTo>
                  <a:cubicBezTo>
                    <a:pt x="672" y="27745"/>
                    <a:pt x="511" y="27611"/>
                    <a:pt x="323" y="27611"/>
                  </a:cubicBezTo>
                  <a:close/>
                  <a:moveTo>
                    <a:pt x="484" y="32315"/>
                  </a:moveTo>
                  <a:cubicBezTo>
                    <a:pt x="296" y="32342"/>
                    <a:pt x="135" y="32504"/>
                    <a:pt x="162" y="32692"/>
                  </a:cubicBezTo>
                  <a:cubicBezTo>
                    <a:pt x="242" y="33471"/>
                    <a:pt x="350" y="34251"/>
                    <a:pt x="457" y="35031"/>
                  </a:cubicBezTo>
                  <a:cubicBezTo>
                    <a:pt x="484" y="35219"/>
                    <a:pt x="619" y="35326"/>
                    <a:pt x="780" y="35326"/>
                  </a:cubicBezTo>
                  <a:lnTo>
                    <a:pt x="834" y="35326"/>
                  </a:lnTo>
                  <a:cubicBezTo>
                    <a:pt x="1022" y="35300"/>
                    <a:pt x="1129" y="35138"/>
                    <a:pt x="1102" y="34950"/>
                  </a:cubicBezTo>
                  <a:cubicBezTo>
                    <a:pt x="995" y="34170"/>
                    <a:pt x="914" y="33391"/>
                    <a:pt x="834" y="32638"/>
                  </a:cubicBezTo>
                  <a:cubicBezTo>
                    <a:pt x="807" y="32450"/>
                    <a:pt x="645" y="32315"/>
                    <a:pt x="484" y="32315"/>
                  </a:cubicBezTo>
                  <a:close/>
                  <a:moveTo>
                    <a:pt x="1179" y="36962"/>
                  </a:moveTo>
                  <a:cubicBezTo>
                    <a:pt x="1163" y="36962"/>
                    <a:pt x="1146" y="36964"/>
                    <a:pt x="1129" y="36966"/>
                  </a:cubicBezTo>
                  <a:cubicBezTo>
                    <a:pt x="941" y="37020"/>
                    <a:pt x="834" y="37181"/>
                    <a:pt x="861" y="37370"/>
                  </a:cubicBezTo>
                  <a:cubicBezTo>
                    <a:pt x="1022" y="38149"/>
                    <a:pt x="1210" y="38929"/>
                    <a:pt x="1398" y="39682"/>
                  </a:cubicBezTo>
                  <a:cubicBezTo>
                    <a:pt x="1452" y="39816"/>
                    <a:pt x="1586" y="39924"/>
                    <a:pt x="1748" y="39924"/>
                  </a:cubicBezTo>
                  <a:lnTo>
                    <a:pt x="1801" y="39924"/>
                  </a:lnTo>
                  <a:cubicBezTo>
                    <a:pt x="1990" y="39870"/>
                    <a:pt x="2097" y="39682"/>
                    <a:pt x="2043" y="39493"/>
                  </a:cubicBezTo>
                  <a:cubicBezTo>
                    <a:pt x="1855" y="38768"/>
                    <a:pt x="1667" y="37988"/>
                    <a:pt x="1533" y="37235"/>
                  </a:cubicBezTo>
                  <a:cubicBezTo>
                    <a:pt x="1484" y="37066"/>
                    <a:pt x="1328" y="36962"/>
                    <a:pt x="1179" y="36962"/>
                  </a:cubicBezTo>
                  <a:close/>
                  <a:moveTo>
                    <a:pt x="2389" y="41498"/>
                  </a:moveTo>
                  <a:cubicBezTo>
                    <a:pt x="2172" y="41498"/>
                    <a:pt x="1955" y="41687"/>
                    <a:pt x="2070" y="41967"/>
                  </a:cubicBezTo>
                  <a:cubicBezTo>
                    <a:pt x="2312" y="42693"/>
                    <a:pt x="2581" y="43445"/>
                    <a:pt x="2850" y="44198"/>
                  </a:cubicBezTo>
                  <a:cubicBezTo>
                    <a:pt x="2904" y="44333"/>
                    <a:pt x="3011" y="44413"/>
                    <a:pt x="3146" y="44413"/>
                  </a:cubicBezTo>
                  <a:cubicBezTo>
                    <a:pt x="3199" y="44413"/>
                    <a:pt x="3226" y="44413"/>
                    <a:pt x="3280" y="44386"/>
                  </a:cubicBezTo>
                  <a:cubicBezTo>
                    <a:pt x="3441" y="44333"/>
                    <a:pt x="3549" y="44117"/>
                    <a:pt x="3468" y="43956"/>
                  </a:cubicBezTo>
                  <a:cubicBezTo>
                    <a:pt x="3199" y="43230"/>
                    <a:pt x="2957" y="42478"/>
                    <a:pt x="2716" y="41752"/>
                  </a:cubicBezTo>
                  <a:cubicBezTo>
                    <a:pt x="2663" y="41574"/>
                    <a:pt x="2526" y="41498"/>
                    <a:pt x="2389" y="41498"/>
                  </a:cubicBezTo>
                  <a:close/>
                  <a:moveTo>
                    <a:pt x="4038" y="45916"/>
                  </a:moveTo>
                  <a:cubicBezTo>
                    <a:pt x="3825" y="45916"/>
                    <a:pt x="3606" y="46126"/>
                    <a:pt x="3710" y="46403"/>
                  </a:cubicBezTo>
                  <a:cubicBezTo>
                    <a:pt x="4060" y="47102"/>
                    <a:pt x="4382" y="47827"/>
                    <a:pt x="4732" y="48553"/>
                  </a:cubicBezTo>
                  <a:cubicBezTo>
                    <a:pt x="4786" y="48661"/>
                    <a:pt x="4893" y="48742"/>
                    <a:pt x="5028" y="48742"/>
                  </a:cubicBezTo>
                  <a:cubicBezTo>
                    <a:pt x="5081" y="48715"/>
                    <a:pt x="5108" y="48715"/>
                    <a:pt x="5162" y="48688"/>
                  </a:cubicBezTo>
                  <a:cubicBezTo>
                    <a:pt x="5323" y="48607"/>
                    <a:pt x="5404" y="48419"/>
                    <a:pt x="5323" y="48258"/>
                  </a:cubicBezTo>
                  <a:cubicBezTo>
                    <a:pt x="4974" y="47532"/>
                    <a:pt x="4651" y="46833"/>
                    <a:pt x="4329" y="46134"/>
                  </a:cubicBezTo>
                  <a:cubicBezTo>
                    <a:pt x="4271" y="45980"/>
                    <a:pt x="4155" y="45916"/>
                    <a:pt x="4038" y="45916"/>
                  </a:cubicBezTo>
                  <a:close/>
                  <a:moveTo>
                    <a:pt x="6125" y="50144"/>
                  </a:moveTo>
                  <a:cubicBezTo>
                    <a:pt x="6072" y="50144"/>
                    <a:pt x="6019" y="50159"/>
                    <a:pt x="5968" y="50193"/>
                  </a:cubicBezTo>
                  <a:cubicBezTo>
                    <a:pt x="5780" y="50274"/>
                    <a:pt x="5727" y="50489"/>
                    <a:pt x="5834" y="50650"/>
                  </a:cubicBezTo>
                  <a:cubicBezTo>
                    <a:pt x="6210" y="51349"/>
                    <a:pt x="6614" y="52021"/>
                    <a:pt x="7017" y="52693"/>
                  </a:cubicBezTo>
                  <a:cubicBezTo>
                    <a:pt x="7098" y="52774"/>
                    <a:pt x="7205" y="52855"/>
                    <a:pt x="7313" y="52855"/>
                  </a:cubicBezTo>
                  <a:cubicBezTo>
                    <a:pt x="7366" y="52855"/>
                    <a:pt x="7420" y="52828"/>
                    <a:pt x="7501" y="52801"/>
                  </a:cubicBezTo>
                  <a:cubicBezTo>
                    <a:pt x="7635" y="52693"/>
                    <a:pt x="7689" y="52478"/>
                    <a:pt x="7608" y="52344"/>
                  </a:cubicBezTo>
                  <a:cubicBezTo>
                    <a:pt x="7178" y="51672"/>
                    <a:pt x="6802" y="51000"/>
                    <a:pt x="6426" y="50328"/>
                  </a:cubicBezTo>
                  <a:cubicBezTo>
                    <a:pt x="6352" y="50217"/>
                    <a:pt x="6240" y="50144"/>
                    <a:pt x="6125" y="50144"/>
                  </a:cubicBezTo>
                  <a:close/>
                  <a:moveTo>
                    <a:pt x="8631" y="54140"/>
                  </a:moveTo>
                  <a:cubicBezTo>
                    <a:pt x="8389" y="54140"/>
                    <a:pt x="8161" y="54405"/>
                    <a:pt x="8334" y="54656"/>
                  </a:cubicBezTo>
                  <a:cubicBezTo>
                    <a:pt x="8791" y="55328"/>
                    <a:pt x="9248" y="55946"/>
                    <a:pt x="9732" y="56592"/>
                  </a:cubicBezTo>
                  <a:cubicBezTo>
                    <a:pt x="9784" y="56669"/>
                    <a:pt x="9885" y="56722"/>
                    <a:pt x="9988" y="56726"/>
                  </a:cubicBezTo>
                  <a:lnTo>
                    <a:pt x="9988" y="56726"/>
                  </a:lnTo>
                  <a:cubicBezTo>
                    <a:pt x="10064" y="56723"/>
                    <a:pt x="10139" y="56696"/>
                    <a:pt x="10189" y="56645"/>
                  </a:cubicBezTo>
                  <a:cubicBezTo>
                    <a:pt x="10351" y="56538"/>
                    <a:pt x="10377" y="56323"/>
                    <a:pt x="10270" y="56188"/>
                  </a:cubicBezTo>
                  <a:cubicBezTo>
                    <a:pt x="9786" y="55570"/>
                    <a:pt x="9329" y="54925"/>
                    <a:pt x="8899" y="54280"/>
                  </a:cubicBezTo>
                  <a:cubicBezTo>
                    <a:pt x="8823" y="54181"/>
                    <a:pt x="8726" y="54140"/>
                    <a:pt x="8631" y="54140"/>
                  </a:cubicBezTo>
                  <a:close/>
                  <a:moveTo>
                    <a:pt x="9988" y="56726"/>
                  </a:moveTo>
                  <a:cubicBezTo>
                    <a:pt x="9983" y="56726"/>
                    <a:pt x="9979" y="56726"/>
                    <a:pt x="9974" y="56726"/>
                  </a:cubicBezTo>
                  <a:lnTo>
                    <a:pt x="10001" y="56726"/>
                  </a:lnTo>
                  <a:cubicBezTo>
                    <a:pt x="9997" y="56726"/>
                    <a:pt x="9992" y="56726"/>
                    <a:pt x="9988" y="56726"/>
                  </a:cubicBezTo>
                  <a:close/>
                  <a:moveTo>
                    <a:pt x="11471" y="57864"/>
                  </a:moveTo>
                  <a:cubicBezTo>
                    <a:pt x="11218" y="57864"/>
                    <a:pt x="10990" y="58179"/>
                    <a:pt x="11211" y="58420"/>
                  </a:cubicBezTo>
                  <a:cubicBezTo>
                    <a:pt x="11345" y="58581"/>
                    <a:pt x="11480" y="58769"/>
                    <a:pt x="11641" y="58931"/>
                  </a:cubicBezTo>
                  <a:cubicBezTo>
                    <a:pt x="12017" y="59361"/>
                    <a:pt x="12394" y="59791"/>
                    <a:pt x="12770" y="60194"/>
                  </a:cubicBezTo>
                  <a:cubicBezTo>
                    <a:pt x="12851" y="60275"/>
                    <a:pt x="12931" y="60302"/>
                    <a:pt x="13012" y="60302"/>
                  </a:cubicBezTo>
                  <a:cubicBezTo>
                    <a:pt x="13120" y="60302"/>
                    <a:pt x="13200" y="60275"/>
                    <a:pt x="13281" y="60221"/>
                  </a:cubicBezTo>
                  <a:cubicBezTo>
                    <a:pt x="13388" y="60087"/>
                    <a:pt x="13388" y="59871"/>
                    <a:pt x="13281" y="59737"/>
                  </a:cubicBezTo>
                  <a:cubicBezTo>
                    <a:pt x="12878" y="59334"/>
                    <a:pt x="12501" y="58904"/>
                    <a:pt x="12125" y="58473"/>
                  </a:cubicBezTo>
                  <a:cubicBezTo>
                    <a:pt x="11990" y="58312"/>
                    <a:pt x="11856" y="58151"/>
                    <a:pt x="11722" y="57990"/>
                  </a:cubicBezTo>
                  <a:cubicBezTo>
                    <a:pt x="11646" y="57901"/>
                    <a:pt x="11557" y="57864"/>
                    <a:pt x="11471" y="57864"/>
                  </a:cubicBezTo>
                  <a:close/>
                  <a:moveTo>
                    <a:pt x="14647" y="61286"/>
                  </a:moveTo>
                  <a:cubicBezTo>
                    <a:pt x="14379" y="61286"/>
                    <a:pt x="14150" y="61642"/>
                    <a:pt x="14437" y="61888"/>
                  </a:cubicBezTo>
                  <a:cubicBezTo>
                    <a:pt x="15001" y="62425"/>
                    <a:pt x="15566" y="62990"/>
                    <a:pt x="16158" y="63501"/>
                  </a:cubicBezTo>
                  <a:cubicBezTo>
                    <a:pt x="16211" y="63555"/>
                    <a:pt x="16292" y="63581"/>
                    <a:pt x="16373" y="63581"/>
                  </a:cubicBezTo>
                  <a:lnTo>
                    <a:pt x="16373" y="63608"/>
                  </a:lnTo>
                  <a:cubicBezTo>
                    <a:pt x="16480" y="63608"/>
                    <a:pt x="16561" y="63555"/>
                    <a:pt x="16641" y="63474"/>
                  </a:cubicBezTo>
                  <a:cubicBezTo>
                    <a:pt x="16749" y="63339"/>
                    <a:pt x="16749" y="63124"/>
                    <a:pt x="16615" y="63017"/>
                  </a:cubicBezTo>
                  <a:cubicBezTo>
                    <a:pt x="16023" y="62479"/>
                    <a:pt x="15459" y="61942"/>
                    <a:pt x="14894" y="61404"/>
                  </a:cubicBezTo>
                  <a:cubicBezTo>
                    <a:pt x="14817" y="61321"/>
                    <a:pt x="14730" y="61286"/>
                    <a:pt x="14647" y="61286"/>
                  </a:cubicBezTo>
                  <a:close/>
                  <a:moveTo>
                    <a:pt x="18165" y="64456"/>
                  </a:moveTo>
                  <a:cubicBezTo>
                    <a:pt x="18067" y="64456"/>
                    <a:pt x="17968" y="64498"/>
                    <a:pt x="17905" y="64576"/>
                  </a:cubicBezTo>
                  <a:cubicBezTo>
                    <a:pt x="17797" y="64711"/>
                    <a:pt x="17797" y="64926"/>
                    <a:pt x="17959" y="65060"/>
                  </a:cubicBezTo>
                  <a:cubicBezTo>
                    <a:pt x="18550" y="65544"/>
                    <a:pt x="19169" y="66028"/>
                    <a:pt x="19814" y="66512"/>
                  </a:cubicBezTo>
                  <a:cubicBezTo>
                    <a:pt x="19868" y="66566"/>
                    <a:pt x="19948" y="66592"/>
                    <a:pt x="20002" y="66592"/>
                  </a:cubicBezTo>
                  <a:cubicBezTo>
                    <a:pt x="20109" y="66592"/>
                    <a:pt x="20217" y="66539"/>
                    <a:pt x="20271" y="66431"/>
                  </a:cubicBezTo>
                  <a:cubicBezTo>
                    <a:pt x="20378" y="66297"/>
                    <a:pt x="20351" y="66082"/>
                    <a:pt x="20190" y="65974"/>
                  </a:cubicBezTo>
                  <a:cubicBezTo>
                    <a:pt x="19572" y="65490"/>
                    <a:pt x="18953" y="65006"/>
                    <a:pt x="18362" y="64522"/>
                  </a:cubicBezTo>
                  <a:cubicBezTo>
                    <a:pt x="18306" y="64477"/>
                    <a:pt x="18236" y="64456"/>
                    <a:pt x="18165" y="64456"/>
                  </a:cubicBezTo>
                  <a:close/>
                  <a:moveTo>
                    <a:pt x="21914" y="67284"/>
                  </a:moveTo>
                  <a:cubicBezTo>
                    <a:pt x="21632" y="67284"/>
                    <a:pt x="21412" y="67688"/>
                    <a:pt x="21722" y="67910"/>
                  </a:cubicBezTo>
                  <a:cubicBezTo>
                    <a:pt x="22341" y="68340"/>
                    <a:pt x="23013" y="68797"/>
                    <a:pt x="23685" y="69227"/>
                  </a:cubicBezTo>
                  <a:cubicBezTo>
                    <a:pt x="23739" y="69254"/>
                    <a:pt x="23819" y="69281"/>
                    <a:pt x="23873" y="69281"/>
                  </a:cubicBezTo>
                  <a:cubicBezTo>
                    <a:pt x="23981" y="69281"/>
                    <a:pt x="24088" y="69200"/>
                    <a:pt x="24142" y="69120"/>
                  </a:cubicBezTo>
                  <a:cubicBezTo>
                    <a:pt x="24250" y="68958"/>
                    <a:pt x="24196" y="68743"/>
                    <a:pt x="24061" y="68662"/>
                  </a:cubicBezTo>
                  <a:cubicBezTo>
                    <a:pt x="23416" y="68232"/>
                    <a:pt x="22744" y="67802"/>
                    <a:pt x="22099" y="67345"/>
                  </a:cubicBezTo>
                  <a:cubicBezTo>
                    <a:pt x="22037" y="67303"/>
                    <a:pt x="21974" y="67284"/>
                    <a:pt x="21914" y="67284"/>
                  </a:cubicBezTo>
                  <a:close/>
                  <a:moveTo>
                    <a:pt x="25865" y="69817"/>
                  </a:moveTo>
                  <a:cubicBezTo>
                    <a:pt x="25555" y="69817"/>
                    <a:pt x="25362" y="70283"/>
                    <a:pt x="25701" y="70464"/>
                  </a:cubicBezTo>
                  <a:cubicBezTo>
                    <a:pt x="26373" y="70840"/>
                    <a:pt x="27072" y="71243"/>
                    <a:pt x="27771" y="71620"/>
                  </a:cubicBezTo>
                  <a:cubicBezTo>
                    <a:pt x="27825" y="71647"/>
                    <a:pt x="27879" y="71647"/>
                    <a:pt x="27933" y="71647"/>
                  </a:cubicBezTo>
                  <a:cubicBezTo>
                    <a:pt x="28282" y="71647"/>
                    <a:pt x="28390" y="71190"/>
                    <a:pt x="28094" y="71028"/>
                  </a:cubicBezTo>
                  <a:cubicBezTo>
                    <a:pt x="27395" y="70652"/>
                    <a:pt x="26723" y="70276"/>
                    <a:pt x="26051" y="69872"/>
                  </a:cubicBezTo>
                  <a:cubicBezTo>
                    <a:pt x="25987" y="69834"/>
                    <a:pt x="25924" y="69817"/>
                    <a:pt x="25865" y="69817"/>
                  </a:cubicBezTo>
                  <a:close/>
                  <a:moveTo>
                    <a:pt x="30009" y="72067"/>
                  </a:moveTo>
                  <a:cubicBezTo>
                    <a:pt x="29694" y="72067"/>
                    <a:pt x="29519" y="72536"/>
                    <a:pt x="29868" y="72722"/>
                  </a:cubicBezTo>
                  <a:cubicBezTo>
                    <a:pt x="30567" y="73045"/>
                    <a:pt x="31293" y="73394"/>
                    <a:pt x="31992" y="73717"/>
                  </a:cubicBezTo>
                  <a:cubicBezTo>
                    <a:pt x="32046" y="73744"/>
                    <a:pt x="32100" y="73744"/>
                    <a:pt x="32153" y="73744"/>
                  </a:cubicBezTo>
                  <a:cubicBezTo>
                    <a:pt x="32503" y="73744"/>
                    <a:pt x="32611" y="73260"/>
                    <a:pt x="32288" y="73098"/>
                  </a:cubicBezTo>
                  <a:cubicBezTo>
                    <a:pt x="31562" y="72776"/>
                    <a:pt x="30863" y="72426"/>
                    <a:pt x="30164" y="72104"/>
                  </a:cubicBezTo>
                  <a:cubicBezTo>
                    <a:pt x="30110" y="72078"/>
                    <a:pt x="30058" y="72067"/>
                    <a:pt x="30009" y="72067"/>
                  </a:cubicBezTo>
                  <a:close/>
                  <a:moveTo>
                    <a:pt x="34280" y="74013"/>
                  </a:moveTo>
                  <a:cubicBezTo>
                    <a:pt x="33956" y="74013"/>
                    <a:pt x="33789" y="74515"/>
                    <a:pt x="34170" y="74658"/>
                  </a:cubicBezTo>
                  <a:cubicBezTo>
                    <a:pt x="34896" y="74953"/>
                    <a:pt x="35622" y="75249"/>
                    <a:pt x="36374" y="75545"/>
                  </a:cubicBezTo>
                  <a:lnTo>
                    <a:pt x="36482" y="75545"/>
                  </a:lnTo>
                  <a:cubicBezTo>
                    <a:pt x="36491" y="75545"/>
                    <a:pt x="36500" y="75546"/>
                    <a:pt x="36509" y="75546"/>
                  </a:cubicBezTo>
                  <a:cubicBezTo>
                    <a:pt x="36863" y="75546"/>
                    <a:pt x="36957" y="75031"/>
                    <a:pt x="36589" y="74900"/>
                  </a:cubicBezTo>
                  <a:cubicBezTo>
                    <a:pt x="35863" y="74631"/>
                    <a:pt x="35138" y="74335"/>
                    <a:pt x="34412" y="74039"/>
                  </a:cubicBezTo>
                  <a:cubicBezTo>
                    <a:pt x="34366" y="74021"/>
                    <a:pt x="34322" y="74013"/>
                    <a:pt x="34280" y="74013"/>
                  </a:cubicBezTo>
                  <a:close/>
                  <a:moveTo>
                    <a:pt x="38648" y="75673"/>
                  </a:moveTo>
                  <a:cubicBezTo>
                    <a:pt x="38321" y="75673"/>
                    <a:pt x="38201" y="76206"/>
                    <a:pt x="38579" y="76324"/>
                  </a:cubicBezTo>
                  <a:cubicBezTo>
                    <a:pt x="39332" y="76593"/>
                    <a:pt x="40084" y="76835"/>
                    <a:pt x="40837" y="77050"/>
                  </a:cubicBezTo>
                  <a:cubicBezTo>
                    <a:pt x="40864" y="77077"/>
                    <a:pt x="40891" y="77077"/>
                    <a:pt x="40945" y="77077"/>
                  </a:cubicBezTo>
                  <a:lnTo>
                    <a:pt x="40945" y="77104"/>
                  </a:lnTo>
                  <a:cubicBezTo>
                    <a:pt x="40961" y="77106"/>
                    <a:pt x="40977" y="77107"/>
                    <a:pt x="40993" y="77107"/>
                  </a:cubicBezTo>
                  <a:cubicBezTo>
                    <a:pt x="41382" y="77107"/>
                    <a:pt x="41465" y="76484"/>
                    <a:pt x="41025" y="76432"/>
                  </a:cubicBezTo>
                  <a:cubicBezTo>
                    <a:pt x="40272" y="76190"/>
                    <a:pt x="39547" y="75948"/>
                    <a:pt x="38794" y="75706"/>
                  </a:cubicBezTo>
                  <a:cubicBezTo>
                    <a:pt x="38742" y="75683"/>
                    <a:pt x="38693" y="75673"/>
                    <a:pt x="38648" y="75673"/>
                  </a:cubicBezTo>
                  <a:close/>
                  <a:moveTo>
                    <a:pt x="43189" y="77065"/>
                  </a:moveTo>
                  <a:cubicBezTo>
                    <a:pt x="42828" y="77065"/>
                    <a:pt x="42698" y="77623"/>
                    <a:pt x="43095" y="77722"/>
                  </a:cubicBezTo>
                  <a:cubicBezTo>
                    <a:pt x="43848" y="77937"/>
                    <a:pt x="44628" y="78153"/>
                    <a:pt x="45380" y="78341"/>
                  </a:cubicBezTo>
                  <a:lnTo>
                    <a:pt x="45461" y="78341"/>
                  </a:lnTo>
                  <a:cubicBezTo>
                    <a:pt x="45479" y="78343"/>
                    <a:pt x="45496" y="78344"/>
                    <a:pt x="45512" y="78344"/>
                  </a:cubicBezTo>
                  <a:cubicBezTo>
                    <a:pt x="45923" y="78344"/>
                    <a:pt x="45981" y="77720"/>
                    <a:pt x="45542" y="77669"/>
                  </a:cubicBezTo>
                  <a:cubicBezTo>
                    <a:pt x="44789" y="77480"/>
                    <a:pt x="44036" y="77292"/>
                    <a:pt x="43283" y="77077"/>
                  </a:cubicBezTo>
                  <a:cubicBezTo>
                    <a:pt x="43251" y="77069"/>
                    <a:pt x="43219" y="77065"/>
                    <a:pt x="43189" y="77065"/>
                  </a:cubicBezTo>
                  <a:close/>
                  <a:moveTo>
                    <a:pt x="47744" y="78194"/>
                  </a:moveTo>
                  <a:cubicBezTo>
                    <a:pt x="47592" y="78194"/>
                    <a:pt x="47469" y="78315"/>
                    <a:pt x="47424" y="78475"/>
                  </a:cubicBezTo>
                  <a:cubicBezTo>
                    <a:pt x="47397" y="78636"/>
                    <a:pt x="47504" y="78825"/>
                    <a:pt x="47692" y="78851"/>
                  </a:cubicBezTo>
                  <a:cubicBezTo>
                    <a:pt x="48445" y="79013"/>
                    <a:pt x="49198" y="79174"/>
                    <a:pt x="49951" y="79309"/>
                  </a:cubicBezTo>
                  <a:lnTo>
                    <a:pt x="50058" y="79309"/>
                  </a:lnTo>
                  <a:cubicBezTo>
                    <a:pt x="50076" y="79311"/>
                    <a:pt x="50093" y="79312"/>
                    <a:pt x="50109" y="79312"/>
                  </a:cubicBezTo>
                  <a:cubicBezTo>
                    <a:pt x="50519" y="79312"/>
                    <a:pt x="50553" y="78688"/>
                    <a:pt x="50139" y="78636"/>
                  </a:cubicBezTo>
                  <a:lnTo>
                    <a:pt x="50058" y="78636"/>
                  </a:lnTo>
                  <a:cubicBezTo>
                    <a:pt x="49332" y="78502"/>
                    <a:pt x="48580" y="78368"/>
                    <a:pt x="47827" y="78206"/>
                  </a:cubicBezTo>
                  <a:cubicBezTo>
                    <a:pt x="47798" y="78198"/>
                    <a:pt x="47771" y="78194"/>
                    <a:pt x="47744" y="78194"/>
                  </a:cubicBezTo>
                  <a:close/>
                  <a:moveTo>
                    <a:pt x="52377" y="79033"/>
                  </a:moveTo>
                  <a:cubicBezTo>
                    <a:pt x="51983" y="79033"/>
                    <a:pt x="51911" y="79636"/>
                    <a:pt x="52316" y="79712"/>
                  </a:cubicBezTo>
                  <a:cubicBezTo>
                    <a:pt x="53096" y="79846"/>
                    <a:pt x="53876" y="79954"/>
                    <a:pt x="54655" y="80088"/>
                  </a:cubicBezTo>
                  <a:lnTo>
                    <a:pt x="54709" y="80088"/>
                  </a:lnTo>
                  <a:lnTo>
                    <a:pt x="54709" y="80061"/>
                  </a:lnTo>
                  <a:cubicBezTo>
                    <a:pt x="54727" y="80063"/>
                    <a:pt x="54744" y="80064"/>
                    <a:pt x="54760" y="80064"/>
                  </a:cubicBezTo>
                  <a:cubicBezTo>
                    <a:pt x="55168" y="80064"/>
                    <a:pt x="55177" y="79441"/>
                    <a:pt x="54763" y="79389"/>
                  </a:cubicBezTo>
                  <a:cubicBezTo>
                    <a:pt x="53983" y="79282"/>
                    <a:pt x="53204" y="79147"/>
                    <a:pt x="52451" y="79040"/>
                  </a:cubicBezTo>
                  <a:cubicBezTo>
                    <a:pt x="52425" y="79035"/>
                    <a:pt x="52400" y="79033"/>
                    <a:pt x="52377" y="79033"/>
                  </a:cubicBezTo>
                  <a:close/>
                  <a:moveTo>
                    <a:pt x="57027" y="79762"/>
                  </a:moveTo>
                  <a:cubicBezTo>
                    <a:pt x="56637" y="79762"/>
                    <a:pt x="56555" y="80386"/>
                    <a:pt x="56994" y="80438"/>
                  </a:cubicBezTo>
                  <a:lnTo>
                    <a:pt x="57075" y="80438"/>
                  </a:lnTo>
                  <a:lnTo>
                    <a:pt x="59306" y="80787"/>
                  </a:lnTo>
                  <a:lnTo>
                    <a:pt x="59360" y="80787"/>
                  </a:lnTo>
                  <a:cubicBezTo>
                    <a:pt x="59369" y="80788"/>
                    <a:pt x="59378" y="80788"/>
                    <a:pt x="59387" y="80788"/>
                  </a:cubicBezTo>
                  <a:cubicBezTo>
                    <a:pt x="59819" y="80788"/>
                    <a:pt x="59862" y="80141"/>
                    <a:pt x="59414" y="80115"/>
                  </a:cubicBezTo>
                  <a:lnTo>
                    <a:pt x="57156" y="79766"/>
                  </a:lnTo>
                  <a:lnTo>
                    <a:pt x="57075" y="79766"/>
                  </a:lnTo>
                  <a:cubicBezTo>
                    <a:pt x="57058" y="79763"/>
                    <a:pt x="57042" y="79762"/>
                    <a:pt x="57027" y="79762"/>
                  </a:cubicBezTo>
                  <a:close/>
                  <a:moveTo>
                    <a:pt x="61679" y="80458"/>
                  </a:moveTo>
                  <a:cubicBezTo>
                    <a:pt x="61285" y="80458"/>
                    <a:pt x="61214" y="81061"/>
                    <a:pt x="61645" y="81137"/>
                  </a:cubicBezTo>
                  <a:cubicBezTo>
                    <a:pt x="62425" y="81271"/>
                    <a:pt x="63205" y="81405"/>
                    <a:pt x="63957" y="81540"/>
                  </a:cubicBezTo>
                  <a:lnTo>
                    <a:pt x="64011" y="81540"/>
                  </a:lnTo>
                  <a:cubicBezTo>
                    <a:pt x="64020" y="81540"/>
                    <a:pt x="64029" y="81541"/>
                    <a:pt x="64037" y="81541"/>
                  </a:cubicBezTo>
                  <a:cubicBezTo>
                    <a:pt x="64470" y="81541"/>
                    <a:pt x="64513" y="80894"/>
                    <a:pt x="64065" y="80868"/>
                  </a:cubicBezTo>
                  <a:cubicBezTo>
                    <a:pt x="63312" y="80733"/>
                    <a:pt x="62532" y="80599"/>
                    <a:pt x="61753" y="80465"/>
                  </a:cubicBezTo>
                  <a:cubicBezTo>
                    <a:pt x="61727" y="80460"/>
                    <a:pt x="61702" y="80458"/>
                    <a:pt x="61679" y="80458"/>
                  </a:cubicBezTo>
                  <a:close/>
                  <a:moveTo>
                    <a:pt x="66356" y="81294"/>
                  </a:moveTo>
                  <a:cubicBezTo>
                    <a:pt x="66188" y="81294"/>
                    <a:pt x="66050" y="81419"/>
                    <a:pt x="66000" y="81567"/>
                  </a:cubicBezTo>
                  <a:cubicBezTo>
                    <a:pt x="65974" y="81755"/>
                    <a:pt x="66081" y="81943"/>
                    <a:pt x="66269" y="81970"/>
                  </a:cubicBezTo>
                  <a:cubicBezTo>
                    <a:pt x="67076" y="82131"/>
                    <a:pt x="67829" y="82293"/>
                    <a:pt x="68554" y="82454"/>
                  </a:cubicBezTo>
                  <a:lnTo>
                    <a:pt x="68635" y="82454"/>
                  </a:lnTo>
                  <a:lnTo>
                    <a:pt x="68635" y="82481"/>
                  </a:lnTo>
                  <a:cubicBezTo>
                    <a:pt x="68653" y="82483"/>
                    <a:pt x="68670" y="82484"/>
                    <a:pt x="68686" y="82484"/>
                  </a:cubicBezTo>
                  <a:cubicBezTo>
                    <a:pt x="69096" y="82484"/>
                    <a:pt x="69129" y="81860"/>
                    <a:pt x="68716" y="81809"/>
                  </a:cubicBezTo>
                  <a:cubicBezTo>
                    <a:pt x="67963" y="81647"/>
                    <a:pt x="67210" y="81459"/>
                    <a:pt x="66404" y="81298"/>
                  </a:cubicBezTo>
                  <a:cubicBezTo>
                    <a:pt x="66387" y="81296"/>
                    <a:pt x="66371" y="81294"/>
                    <a:pt x="66356" y="81294"/>
                  </a:cubicBezTo>
                  <a:close/>
                  <a:moveTo>
                    <a:pt x="70907" y="82361"/>
                  </a:moveTo>
                  <a:cubicBezTo>
                    <a:pt x="70546" y="82361"/>
                    <a:pt x="70415" y="82921"/>
                    <a:pt x="70813" y="83045"/>
                  </a:cubicBezTo>
                  <a:cubicBezTo>
                    <a:pt x="71592" y="83260"/>
                    <a:pt x="72345" y="83476"/>
                    <a:pt x="73071" y="83717"/>
                  </a:cubicBezTo>
                  <a:lnTo>
                    <a:pt x="73178" y="83717"/>
                  </a:lnTo>
                  <a:cubicBezTo>
                    <a:pt x="73203" y="83722"/>
                    <a:pt x="73226" y="83724"/>
                    <a:pt x="73248" y="83724"/>
                  </a:cubicBezTo>
                  <a:cubicBezTo>
                    <a:pt x="73619" y="83724"/>
                    <a:pt x="73690" y="83121"/>
                    <a:pt x="73259" y="83045"/>
                  </a:cubicBezTo>
                  <a:cubicBezTo>
                    <a:pt x="72560" y="82830"/>
                    <a:pt x="71781" y="82588"/>
                    <a:pt x="71001" y="82373"/>
                  </a:cubicBezTo>
                  <a:cubicBezTo>
                    <a:pt x="70968" y="82365"/>
                    <a:pt x="70937" y="82361"/>
                    <a:pt x="70907" y="82361"/>
                  </a:cubicBezTo>
                  <a:close/>
                  <a:moveTo>
                    <a:pt x="75360" y="83825"/>
                  </a:moveTo>
                  <a:cubicBezTo>
                    <a:pt x="75041" y="83825"/>
                    <a:pt x="74891" y="84327"/>
                    <a:pt x="75249" y="84470"/>
                  </a:cubicBezTo>
                  <a:cubicBezTo>
                    <a:pt x="76001" y="84766"/>
                    <a:pt x="76727" y="85062"/>
                    <a:pt x="77399" y="85384"/>
                  </a:cubicBezTo>
                  <a:cubicBezTo>
                    <a:pt x="77453" y="85384"/>
                    <a:pt x="77480" y="85411"/>
                    <a:pt x="77534" y="85411"/>
                  </a:cubicBezTo>
                  <a:cubicBezTo>
                    <a:pt x="77668" y="85411"/>
                    <a:pt x="77803" y="85331"/>
                    <a:pt x="77856" y="85223"/>
                  </a:cubicBezTo>
                  <a:cubicBezTo>
                    <a:pt x="77910" y="85035"/>
                    <a:pt x="77856" y="84847"/>
                    <a:pt x="77668" y="84766"/>
                  </a:cubicBezTo>
                  <a:cubicBezTo>
                    <a:pt x="76996" y="84443"/>
                    <a:pt x="76243" y="84121"/>
                    <a:pt x="75490" y="83852"/>
                  </a:cubicBezTo>
                  <a:cubicBezTo>
                    <a:pt x="75445" y="83834"/>
                    <a:pt x="75401" y="83825"/>
                    <a:pt x="75360" y="83825"/>
                  </a:cubicBezTo>
                  <a:close/>
                  <a:moveTo>
                    <a:pt x="79627" y="85795"/>
                  </a:moveTo>
                  <a:cubicBezTo>
                    <a:pt x="79328" y="85795"/>
                    <a:pt x="79126" y="86250"/>
                    <a:pt x="79469" y="86433"/>
                  </a:cubicBezTo>
                  <a:cubicBezTo>
                    <a:pt x="80141" y="86809"/>
                    <a:pt x="80814" y="87239"/>
                    <a:pt x="81432" y="87643"/>
                  </a:cubicBezTo>
                  <a:cubicBezTo>
                    <a:pt x="81486" y="87696"/>
                    <a:pt x="81566" y="87723"/>
                    <a:pt x="81620" y="87723"/>
                  </a:cubicBezTo>
                  <a:cubicBezTo>
                    <a:pt x="81970" y="87723"/>
                    <a:pt x="82104" y="87293"/>
                    <a:pt x="81808" y="87105"/>
                  </a:cubicBezTo>
                  <a:cubicBezTo>
                    <a:pt x="81190" y="86648"/>
                    <a:pt x="80491" y="86245"/>
                    <a:pt x="79792" y="85841"/>
                  </a:cubicBezTo>
                  <a:cubicBezTo>
                    <a:pt x="79736" y="85809"/>
                    <a:pt x="79680" y="85795"/>
                    <a:pt x="79627" y="85795"/>
                  </a:cubicBezTo>
                  <a:close/>
                  <a:moveTo>
                    <a:pt x="83492" y="88468"/>
                  </a:moveTo>
                  <a:cubicBezTo>
                    <a:pt x="83220" y="88468"/>
                    <a:pt x="83011" y="88834"/>
                    <a:pt x="83287" y="89067"/>
                  </a:cubicBezTo>
                  <a:cubicBezTo>
                    <a:pt x="83878" y="89551"/>
                    <a:pt x="84470" y="90089"/>
                    <a:pt x="85007" y="90627"/>
                  </a:cubicBezTo>
                  <a:cubicBezTo>
                    <a:pt x="85061" y="90707"/>
                    <a:pt x="85142" y="90734"/>
                    <a:pt x="85249" y="90734"/>
                  </a:cubicBezTo>
                  <a:cubicBezTo>
                    <a:pt x="85545" y="90734"/>
                    <a:pt x="85680" y="90385"/>
                    <a:pt x="85464" y="90170"/>
                  </a:cubicBezTo>
                  <a:cubicBezTo>
                    <a:pt x="84927" y="89605"/>
                    <a:pt x="84335" y="89067"/>
                    <a:pt x="83717" y="88557"/>
                  </a:cubicBezTo>
                  <a:cubicBezTo>
                    <a:pt x="83643" y="88494"/>
                    <a:pt x="83565" y="88468"/>
                    <a:pt x="83492" y="88468"/>
                  </a:cubicBezTo>
                  <a:close/>
                  <a:moveTo>
                    <a:pt x="86831" y="91810"/>
                  </a:moveTo>
                  <a:cubicBezTo>
                    <a:pt x="86578" y="91810"/>
                    <a:pt x="86351" y="92093"/>
                    <a:pt x="86567" y="92347"/>
                  </a:cubicBezTo>
                  <a:cubicBezTo>
                    <a:pt x="87051" y="92966"/>
                    <a:pt x="87481" y="93584"/>
                    <a:pt x="87911" y="94229"/>
                  </a:cubicBezTo>
                  <a:cubicBezTo>
                    <a:pt x="87965" y="94337"/>
                    <a:pt x="88072" y="94390"/>
                    <a:pt x="88180" y="94390"/>
                  </a:cubicBezTo>
                  <a:lnTo>
                    <a:pt x="88207" y="94390"/>
                  </a:lnTo>
                  <a:cubicBezTo>
                    <a:pt x="88475" y="94390"/>
                    <a:pt x="88637" y="94095"/>
                    <a:pt x="88475" y="93880"/>
                  </a:cubicBezTo>
                  <a:cubicBezTo>
                    <a:pt x="88045" y="93207"/>
                    <a:pt x="87588" y="92535"/>
                    <a:pt x="87104" y="91944"/>
                  </a:cubicBezTo>
                  <a:cubicBezTo>
                    <a:pt x="87024" y="91849"/>
                    <a:pt x="86926" y="91810"/>
                    <a:pt x="86831" y="91810"/>
                  </a:cubicBezTo>
                  <a:close/>
                  <a:moveTo>
                    <a:pt x="89388" y="95737"/>
                  </a:moveTo>
                  <a:cubicBezTo>
                    <a:pt x="89168" y="95737"/>
                    <a:pt x="88940" y="95973"/>
                    <a:pt x="89067" y="96245"/>
                  </a:cubicBezTo>
                  <a:cubicBezTo>
                    <a:pt x="89416" y="96891"/>
                    <a:pt x="89766" y="97590"/>
                    <a:pt x="90089" y="98342"/>
                  </a:cubicBezTo>
                  <a:cubicBezTo>
                    <a:pt x="90142" y="98450"/>
                    <a:pt x="90250" y="98530"/>
                    <a:pt x="90384" y="98530"/>
                  </a:cubicBezTo>
                  <a:cubicBezTo>
                    <a:pt x="90438" y="98530"/>
                    <a:pt x="90492" y="98530"/>
                    <a:pt x="90519" y="98504"/>
                  </a:cubicBezTo>
                  <a:cubicBezTo>
                    <a:pt x="90707" y="98423"/>
                    <a:pt x="90787" y="98235"/>
                    <a:pt x="90707" y="98073"/>
                  </a:cubicBezTo>
                  <a:cubicBezTo>
                    <a:pt x="90384" y="97321"/>
                    <a:pt x="90035" y="96595"/>
                    <a:pt x="89658" y="95923"/>
                  </a:cubicBezTo>
                  <a:cubicBezTo>
                    <a:pt x="89597" y="95792"/>
                    <a:pt x="89494" y="95737"/>
                    <a:pt x="89388" y="95737"/>
                  </a:cubicBezTo>
                  <a:close/>
                  <a:moveTo>
                    <a:pt x="91257" y="100032"/>
                  </a:moveTo>
                  <a:cubicBezTo>
                    <a:pt x="91043" y="100032"/>
                    <a:pt x="90822" y="100226"/>
                    <a:pt x="90922" y="100493"/>
                  </a:cubicBezTo>
                  <a:cubicBezTo>
                    <a:pt x="91191" y="101192"/>
                    <a:pt x="91433" y="101945"/>
                    <a:pt x="91675" y="102724"/>
                  </a:cubicBezTo>
                  <a:cubicBezTo>
                    <a:pt x="91723" y="102845"/>
                    <a:pt x="91836" y="102944"/>
                    <a:pt x="91955" y="102944"/>
                  </a:cubicBezTo>
                  <a:cubicBezTo>
                    <a:pt x="91969" y="102944"/>
                    <a:pt x="91983" y="102942"/>
                    <a:pt x="91997" y="102939"/>
                  </a:cubicBezTo>
                  <a:lnTo>
                    <a:pt x="92078" y="102939"/>
                  </a:lnTo>
                  <a:cubicBezTo>
                    <a:pt x="92266" y="102886"/>
                    <a:pt x="92374" y="102698"/>
                    <a:pt x="92320" y="102509"/>
                  </a:cubicBezTo>
                  <a:cubicBezTo>
                    <a:pt x="92078" y="101730"/>
                    <a:pt x="91809" y="100977"/>
                    <a:pt x="91567" y="100278"/>
                  </a:cubicBezTo>
                  <a:cubicBezTo>
                    <a:pt x="91516" y="100104"/>
                    <a:pt x="91388" y="100032"/>
                    <a:pt x="91257" y="100032"/>
                  </a:cubicBezTo>
                  <a:close/>
                  <a:moveTo>
                    <a:pt x="92657" y="104539"/>
                  </a:moveTo>
                  <a:cubicBezTo>
                    <a:pt x="92627" y="104539"/>
                    <a:pt x="92595" y="104543"/>
                    <a:pt x="92562" y="104552"/>
                  </a:cubicBezTo>
                  <a:cubicBezTo>
                    <a:pt x="92374" y="104606"/>
                    <a:pt x="92266" y="104794"/>
                    <a:pt x="92320" y="104956"/>
                  </a:cubicBezTo>
                  <a:cubicBezTo>
                    <a:pt x="92508" y="105655"/>
                    <a:pt x="92696" y="106407"/>
                    <a:pt x="92911" y="107241"/>
                  </a:cubicBezTo>
                  <a:cubicBezTo>
                    <a:pt x="92938" y="107375"/>
                    <a:pt x="93073" y="107483"/>
                    <a:pt x="93234" y="107483"/>
                  </a:cubicBezTo>
                  <a:lnTo>
                    <a:pt x="93315" y="107483"/>
                  </a:lnTo>
                  <a:cubicBezTo>
                    <a:pt x="93476" y="107429"/>
                    <a:pt x="93610" y="107241"/>
                    <a:pt x="93557" y="107080"/>
                  </a:cubicBezTo>
                  <a:cubicBezTo>
                    <a:pt x="93341" y="106246"/>
                    <a:pt x="93153" y="105493"/>
                    <a:pt x="92965" y="104794"/>
                  </a:cubicBezTo>
                  <a:cubicBezTo>
                    <a:pt x="92921" y="104639"/>
                    <a:pt x="92803" y="104539"/>
                    <a:pt x="92657" y="104539"/>
                  </a:cubicBezTo>
                  <a:close/>
                  <a:moveTo>
                    <a:pt x="93783" y="109104"/>
                  </a:moveTo>
                  <a:cubicBezTo>
                    <a:pt x="93588" y="109104"/>
                    <a:pt x="93386" y="109260"/>
                    <a:pt x="93449" y="109526"/>
                  </a:cubicBezTo>
                  <a:lnTo>
                    <a:pt x="93987" y="111811"/>
                  </a:lnTo>
                  <a:cubicBezTo>
                    <a:pt x="94014" y="111972"/>
                    <a:pt x="94148" y="112080"/>
                    <a:pt x="94309" y="112080"/>
                  </a:cubicBezTo>
                  <a:cubicBezTo>
                    <a:pt x="94336" y="112080"/>
                    <a:pt x="94363" y="112080"/>
                    <a:pt x="94390" y="112053"/>
                  </a:cubicBezTo>
                  <a:cubicBezTo>
                    <a:pt x="94551" y="112026"/>
                    <a:pt x="94659" y="111838"/>
                    <a:pt x="94632" y="111650"/>
                  </a:cubicBezTo>
                  <a:lnTo>
                    <a:pt x="94094" y="109365"/>
                  </a:lnTo>
                  <a:cubicBezTo>
                    <a:pt x="94060" y="109185"/>
                    <a:pt x="93923" y="109104"/>
                    <a:pt x="93783" y="109104"/>
                  </a:cubicBezTo>
                  <a:close/>
                  <a:moveTo>
                    <a:pt x="133479" y="112241"/>
                  </a:moveTo>
                  <a:cubicBezTo>
                    <a:pt x="132807" y="112241"/>
                    <a:pt x="132135" y="112241"/>
                    <a:pt x="131463" y="112295"/>
                  </a:cubicBezTo>
                  <a:cubicBezTo>
                    <a:pt x="131006" y="112295"/>
                    <a:pt x="131033" y="112967"/>
                    <a:pt x="131463" y="112967"/>
                  </a:cubicBezTo>
                  <a:lnTo>
                    <a:pt x="131490" y="112967"/>
                  </a:lnTo>
                  <a:cubicBezTo>
                    <a:pt x="132135" y="112913"/>
                    <a:pt x="132807" y="112913"/>
                    <a:pt x="133479" y="112913"/>
                  </a:cubicBezTo>
                  <a:lnTo>
                    <a:pt x="133829" y="112913"/>
                  </a:lnTo>
                  <a:cubicBezTo>
                    <a:pt x="134286" y="112913"/>
                    <a:pt x="134286" y="112241"/>
                    <a:pt x="133829" y="112241"/>
                  </a:cubicBezTo>
                  <a:close/>
                  <a:moveTo>
                    <a:pt x="136195" y="112321"/>
                  </a:moveTo>
                  <a:cubicBezTo>
                    <a:pt x="135763" y="112321"/>
                    <a:pt x="135720" y="112968"/>
                    <a:pt x="136168" y="112994"/>
                  </a:cubicBezTo>
                  <a:cubicBezTo>
                    <a:pt x="136947" y="113048"/>
                    <a:pt x="137727" y="113128"/>
                    <a:pt x="138480" y="113236"/>
                  </a:cubicBezTo>
                  <a:lnTo>
                    <a:pt x="138533" y="113236"/>
                  </a:lnTo>
                  <a:lnTo>
                    <a:pt x="138533" y="113263"/>
                  </a:lnTo>
                  <a:cubicBezTo>
                    <a:pt x="138722" y="113236"/>
                    <a:pt x="138856" y="113102"/>
                    <a:pt x="138856" y="112940"/>
                  </a:cubicBezTo>
                  <a:cubicBezTo>
                    <a:pt x="138883" y="112752"/>
                    <a:pt x="138749" y="112591"/>
                    <a:pt x="138560" y="112564"/>
                  </a:cubicBezTo>
                  <a:cubicBezTo>
                    <a:pt x="137781" y="112456"/>
                    <a:pt x="137001" y="112376"/>
                    <a:pt x="136221" y="112322"/>
                  </a:cubicBezTo>
                  <a:cubicBezTo>
                    <a:pt x="136212" y="112321"/>
                    <a:pt x="136204" y="112321"/>
                    <a:pt x="136195" y="112321"/>
                  </a:cubicBezTo>
                  <a:close/>
                  <a:moveTo>
                    <a:pt x="129148" y="112507"/>
                  </a:moveTo>
                  <a:cubicBezTo>
                    <a:pt x="129132" y="112507"/>
                    <a:pt x="129115" y="112508"/>
                    <a:pt x="129097" y="112510"/>
                  </a:cubicBezTo>
                  <a:cubicBezTo>
                    <a:pt x="128318" y="112564"/>
                    <a:pt x="127538" y="112698"/>
                    <a:pt x="126758" y="112833"/>
                  </a:cubicBezTo>
                  <a:cubicBezTo>
                    <a:pt x="126310" y="112859"/>
                    <a:pt x="126379" y="113506"/>
                    <a:pt x="126787" y="113506"/>
                  </a:cubicBezTo>
                  <a:cubicBezTo>
                    <a:pt x="126795" y="113506"/>
                    <a:pt x="126804" y="113505"/>
                    <a:pt x="126812" y="113505"/>
                  </a:cubicBezTo>
                  <a:lnTo>
                    <a:pt x="126893" y="113505"/>
                  </a:lnTo>
                  <a:cubicBezTo>
                    <a:pt x="127645" y="113370"/>
                    <a:pt x="128425" y="113263"/>
                    <a:pt x="129178" y="113182"/>
                  </a:cubicBezTo>
                  <a:cubicBezTo>
                    <a:pt x="129617" y="113131"/>
                    <a:pt x="129560" y="112507"/>
                    <a:pt x="129148" y="112507"/>
                  </a:cubicBezTo>
                  <a:close/>
                  <a:moveTo>
                    <a:pt x="140852" y="112934"/>
                  </a:moveTo>
                  <a:cubicBezTo>
                    <a:pt x="140456" y="112934"/>
                    <a:pt x="140360" y="113536"/>
                    <a:pt x="140792" y="113612"/>
                  </a:cubicBezTo>
                  <a:cubicBezTo>
                    <a:pt x="141544" y="113747"/>
                    <a:pt x="142324" y="113935"/>
                    <a:pt x="143077" y="114123"/>
                  </a:cubicBezTo>
                  <a:lnTo>
                    <a:pt x="143158" y="114123"/>
                  </a:lnTo>
                  <a:cubicBezTo>
                    <a:pt x="143174" y="114125"/>
                    <a:pt x="143190" y="114126"/>
                    <a:pt x="143206" y="114126"/>
                  </a:cubicBezTo>
                  <a:cubicBezTo>
                    <a:pt x="143593" y="114126"/>
                    <a:pt x="143652" y="113503"/>
                    <a:pt x="143238" y="113451"/>
                  </a:cubicBezTo>
                  <a:cubicBezTo>
                    <a:pt x="142459" y="113263"/>
                    <a:pt x="141679" y="113102"/>
                    <a:pt x="140926" y="112940"/>
                  </a:cubicBezTo>
                  <a:cubicBezTo>
                    <a:pt x="140900" y="112936"/>
                    <a:pt x="140876" y="112934"/>
                    <a:pt x="140852" y="112934"/>
                  </a:cubicBezTo>
                  <a:close/>
                  <a:moveTo>
                    <a:pt x="124574" y="113320"/>
                  </a:moveTo>
                  <a:cubicBezTo>
                    <a:pt x="124534" y="113320"/>
                    <a:pt x="124492" y="113327"/>
                    <a:pt x="124446" y="113344"/>
                  </a:cubicBezTo>
                  <a:cubicBezTo>
                    <a:pt x="123667" y="113532"/>
                    <a:pt x="122914" y="113774"/>
                    <a:pt x="122161" y="114016"/>
                  </a:cubicBezTo>
                  <a:cubicBezTo>
                    <a:pt x="121973" y="114069"/>
                    <a:pt x="121892" y="114258"/>
                    <a:pt x="121946" y="114446"/>
                  </a:cubicBezTo>
                  <a:cubicBezTo>
                    <a:pt x="122000" y="114580"/>
                    <a:pt x="122107" y="114661"/>
                    <a:pt x="122269" y="114661"/>
                  </a:cubicBezTo>
                  <a:cubicBezTo>
                    <a:pt x="122296" y="114661"/>
                    <a:pt x="122349" y="114661"/>
                    <a:pt x="122376" y="114634"/>
                  </a:cubicBezTo>
                  <a:cubicBezTo>
                    <a:pt x="123102" y="114392"/>
                    <a:pt x="123855" y="114177"/>
                    <a:pt x="124608" y="113989"/>
                  </a:cubicBezTo>
                  <a:cubicBezTo>
                    <a:pt x="125043" y="113916"/>
                    <a:pt x="124934" y="113320"/>
                    <a:pt x="124574" y="113320"/>
                  </a:cubicBezTo>
                  <a:close/>
                  <a:moveTo>
                    <a:pt x="145409" y="114078"/>
                  </a:moveTo>
                  <a:cubicBezTo>
                    <a:pt x="145059" y="114078"/>
                    <a:pt x="144918" y="114620"/>
                    <a:pt x="145308" y="114741"/>
                  </a:cubicBezTo>
                  <a:cubicBezTo>
                    <a:pt x="146061" y="114983"/>
                    <a:pt x="146787" y="115225"/>
                    <a:pt x="147513" y="115494"/>
                  </a:cubicBezTo>
                  <a:cubicBezTo>
                    <a:pt x="147566" y="115521"/>
                    <a:pt x="147593" y="115521"/>
                    <a:pt x="147647" y="115521"/>
                  </a:cubicBezTo>
                  <a:cubicBezTo>
                    <a:pt x="148024" y="115521"/>
                    <a:pt x="148104" y="115010"/>
                    <a:pt x="147755" y="114876"/>
                  </a:cubicBezTo>
                  <a:cubicBezTo>
                    <a:pt x="147029" y="114607"/>
                    <a:pt x="146276" y="114338"/>
                    <a:pt x="145523" y="114096"/>
                  </a:cubicBezTo>
                  <a:cubicBezTo>
                    <a:pt x="145483" y="114084"/>
                    <a:pt x="145445" y="114078"/>
                    <a:pt x="145409" y="114078"/>
                  </a:cubicBezTo>
                  <a:close/>
                  <a:moveTo>
                    <a:pt x="216740" y="115301"/>
                  </a:moveTo>
                  <a:cubicBezTo>
                    <a:pt x="216027" y="115301"/>
                    <a:pt x="215300" y="115389"/>
                    <a:pt x="214615" y="115602"/>
                  </a:cubicBezTo>
                  <a:cubicBezTo>
                    <a:pt x="214176" y="115653"/>
                    <a:pt x="214258" y="116277"/>
                    <a:pt x="214648" y="116277"/>
                  </a:cubicBezTo>
                  <a:cubicBezTo>
                    <a:pt x="214663" y="116277"/>
                    <a:pt x="214679" y="116276"/>
                    <a:pt x="214696" y="116274"/>
                  </a:cubicBezTo>
                  <a:lnTo>
                    <a:pt x="214723" y="116274"/>
                  </a:lnTo>
                  <a:cubicBezTo>
                    <a:pt x="214750" y="116274"/>
                    <a:pt x="214776" y="116247"/>
                    <a:pt x="214830" y="116247"/>
                  </a:cubicBezTo>
                  <a:cubicBezTo>
                    <a:pt x="215443" y="116058"/>
                    <a:pt x="216097" y="115973"/>
                    <a:pt x="216757" y="115973"/>
                  </a:cubicBezTo>
                  <a:cubicBezTo>
                    <a:pt x="216849" y="115973"/>
                    <a:pt x="216942" y="115975"/>
                    <a:pt x="217035" y="115978"/>
                  </a:cubicBezTo>
                  <a:cubicBezTo>
                    <a:pt x="217223" y="115978"/>
                    <a:pt x="217384" y="115817"/>
                    <a:pt x="217384" y="115629"/>
                  </a:cubicBezTo>
                  <a:cubicBezTo>
                    <a:pt x="217384" y="115440"/>
                    <a:pt x="217223" y="115306"/>
                    <a:pt x="217035" y="115306"/>
                  </a:cubicBezTo>
                  <a:cubicBezTo>
                    <a:pt x="216937" y="115303"/>
                    <a:pt x="216839" y="115301"/>
                    <a:pt x="216740" y="115301"/>
                  </a:cubicBezTo>
                  <a:close/>
                  <a:moveTo>
                    <a:pt x="119930" y="114849"/>
                  </a:moveTo>
                  <a:cubicBezTo>
                    <a:pt x="119204" y="115145"/>
                    <a:pt x="118478" y="115467"/>
                    <a:pt x="117779" y="115817"/>
                  </a:cubicBezTo>
                  <a:cubicBezTo>
                    <a:pt x="117456" y="115978"/>
                    <a:pt x="117564" y="116462"/>
                    <a:pt x="117913" y="116462"/>
                  </a:cubicBezTo>
                  <a:lnTo>
                    <a:pt x="117940" y="116462"/>
                  </a:lnTo>
                  <a:cubicBezTo>
                    <a:pt x="117967" y="116435"/>
                    <a:pt x="118021" y="116435"/>
                    <a:pt x="118075" y="116408"/>
                  </a:cubicBezTo>
                  <a:cubicBezTo>
                    <a:pt x="118774" y="116059"/>
                    <a:pt x="119473" y="115736"/>
                    <a:pt x="120199" y="115467"/>
                  </a:cubicBezTo>
                  <a:lnTo>
                    <a:pt x="120064" y="115145"/>
                  </a:lnTo>
                  <a:lnTo>
                    <a:pt x="119930" y="114849"/>
                  </a:lnTo>
                  <a:close/>
                  <a:moveTo>
                    <a:pt x="94831" y="113701"/>
                  </a:moveTo>
                  <a:cubicBezTo>
                    <a:pt x="94640" y="113701"/>
                    <a:pt x="94449" y="113856"/>
                    <a:pt x="94497" y="114096"/>
                  </a:cubicBezTo>
                  <a:cubicBezTo>
                    <a:pt x="94686" y="114930"/>
                    <a:pt x="94874" y="115682"/>
                    <a:pt x="95062" y="116381"/>
                  </a:cubicBezTo>
                  <a:cubicBezTo>
                    <a:pt x="95116" y="116543"/>
                    <a:pt x="95250" y="116650"/>
                    <a:pt x="95412" y="116650"/>
                  </a:cubicBezTo>
                  <a:cubicBezTo>
                    <a:pt x="95438" y="116650"/>
                    <a:pt x="95465" y="116650"/>
                    <a:pt x="95492" y="116623"/>
                  </a:cubicBezTo>
                  <a:cubicBezTo>
                    <a:pt x="95653" y="116570"/>
                    <a:pt x="95761" y="116408"/>
                    <a:pt x="95707" y="116220"/>
                  </a:cubicBezTo>
                  <a:cubicBezTo>
                    <a:pt x="95546" y="115521"/>
                    <a:pt x="95358" y="114768"/>
                    <a:pt x="95143" y="113935"/>
                  </a:cubicBezTo>
                  <a:cubicBezTo>
                    <a:pt x="95088" y="113772"/>
                    <a:pt x="94960" y="113701"/>
                    <a:pt x="94831" y="113701"/>
                  </a:cubicBezTo>
                  <a:close/>
                  <a:moveTo>
                    <a:pt x="149819" y="115761"/>
                  </a:moveTo>
                  <a:cubicBezTo>
                    <a:pt x="149506" y="115761"/>
                    <a:pt x="149360" y="116219"/>
                    <a:pt x="149690" y="116408"/>
                  </a:cubicBezTo>
                  <a:cubicBezTo>
                    <a:pt x="150389" y="116704"/>
                    <a:pt x="151115" y="117054"/>
                    <a:pt x="151787" y="117403"/>
                  </a:cubicBezTo>
                  <a:cubicBezTo>
                    <a:pt x="151841" y="117430"/>
                    <a:pt x="151895" y="117430"/>
                    <a:pt x="151949" y="117430"/>
                  </a:cubicBezTo>
                  <a:lnTo>
                    <a:pt x="151949" y="117457"/>
                  </a:lnTo>
                  <a:cubicBezTo>
                    <a:pt x="152298" y="117457"/>
                    <a:pt x="152406" y="116973"/>
                    <a:pt x="152110" y="116812"/>
                  </a:cubicBezTo>
                  <a:cubicBezTo>
                    <a:pt x="151411" y="116462"/>
                    <a:pt x="150685" y="116113"/>
                    <a:pt x="149959" y="115790"/>
                  </a:cubicBezTo>
                  <a:cubicBezTo>
                    <a:pt x="149910" y="115770"/>
                    <a:pt x="149863" y="115761"/>
                    <a:pt x="149819" y="115761"/>
                  </a:cubicBezTo>
                  <a:close/>
                  <a:moveTo>
                    <a:pt x="212563" y="116468"/>
                  </a:moveTo>
                  <a:cubicBezTo>
                    <a:pt x="212507" y="116468"/>
                    <a:pt x="212446" y="116483"/>
                    <a:pt x="212384" y="116516"/>
                  </a:cubicBezTo>
                  <a:cubicBezTo>
                    <a:pt x="211685" y="116919"/>
                    <a:pt x="211013" y="117376"/>
                    <a:pt x="210421" y="117887"/>
                  </a:cubicBezTo>
                  <a:cubicBezTo>
                    <a:pt x="210260" y="118021"/>
                    <a:pt x="210260" y="118236"/>
                    <a:pt x="210368" y="118371"/>
                  </a:cubicBezTo>
                  <a:cubicBezTo>
                    <a:pt x="210421" y="118451"/>
                    <a:pt x="210529" y="118478"/>
                    <a:pt x="210636" y="118478"/>
                  </a:cubicBezTo>
                  <a:lnTo>
                    <a:pt x="210636" y="118505"/>
                  </a:lnTo>
                  <a:cubicBezTo>
                    <a:pt x="210717" y="118505"/>
                    <a:pt x="210798" y="118478"/>
                    <a:pt x="210851" y="118398"/>
                  </a:cubicBezTo>
                  <a:cubicBezTo>
                    <a:pt x="211443" y="117914"/>
                    <a:pt x="212061" y="117484"/>
                    <a:pt x="212733" y="117107"/>
                  </a:cubicBezTo>
                  <a:cubicBezTo>
                    <a:pt x="213051" y="116903"/>
                    <a:pt x="212870" y="116468"/>
                    <a:pt x="212563" y="116468"/>
                  </a:cubicBezTo>
                  <a:close/>
                  <a:moveTo>
                    <a:pt x="115881" y="116855"/>
                  </a:moveTo>
                  <a:cubicBezTo>
                    <a:pt x="115817" y="116855"/>
                    <a:pt x="115750" y="116874"/>
                    <a:pt x="115682" y="116919"/>
                  </a:cubicBezTo>
                  <a:cubicBezTo>
                    <a:pt x="115010" y="117322"/>
                    <a:pt x="114338" y="117752"/>
                    <a:pt x="113693" y="118210"/>
                  </a:cubicBezTo>
                  <a:cubicBezTo>
                    <a:pt x="113424" y="118398"/>
                    <a:pt x="113558" y="118828"/>
                    <a:pt x="113881" y="118828"/>
                  </a:cubicBezTo>
                  <a:lnTo>
                    <a:pt x="113881" y="118855"/>
                  </a:lnTo>
                  <a:cubicBezTo>
                    <a:pt x="113961" y="118828"/>
                    <a:pt x="114015" y="118801"/>
                    <a:pt x="114069" y="118774"/>
                  </a:cubicBezTo>
                  <a:cubicBezTo>
                    <a:pt x="114714" y="118317"/>
                    <a:pt x="115359" y="117887"/>
                    <a:pt x="116032" y="117511"/>
                  </a:cubicBezTo>
                  <a:cubicBezTo>
                    <a:pt x="116412" y="117332"/>
                    <a:pt x="116196" y="116855"/>
                    <a:pt x="115881" y="116855"/>
                  </a:cubicBezTo>
                  <a:close/>
                  <a:moveTo>
                    <a:pt x="154019" y="117910"/>
                  </a:moveTo>
                  <a:cubicBezTo>
                    <a:pt x="153736" y="117910"/>
                    <a:pt x="153551" y="118322"/>
                    <a:pt x="153830" y="118532"/>
                  </a:cubicBezTo>
                  <a:cubicBezTo>
                    <a:pt x="154503" y="118908"/>
                    <a:pt x="155148" y="119339"/>
                    <a:pt x="155793" y="119769"/>
                  </a:cubicBezTo>
                  <a:cubicBezTo>
                    <a:pt x="155847" y="119823"/>
                    <a:pt x="155927" y="119823"/>
                    <a:pt x="155981" y="119823"/>
                  </a:cubicBezTo>
                  <a:lnTo>
                    <a:pt x="155981" y="119849"/>
                  </a:lnTo>
                  <a:cubicBezTo>
                    <a:pt x="156089" y="119849"/>
                    <a:pt x="156196" y="119796"/>
                    <a:pt x="156277" y="119688"/>
                  </a:cubicBezTo>
                  <a:cubicBezTo>
                    <a:pt x="156384" y="119527"/>
                    <a:pt x="156331" y="119312"/>
                    <a:pt x="156169" y="119204"/>
                  </a:cubicBezTo>
                  <a:cubicBezTo>
                    <a:pt x="155497" y="118774"/>
                    <a:pt x="154825" y="118344"/>
                    <a:pt x="154153" y="117941"/>
                  </a:cubicBezTo>
                  <a:cubicBezTo>
                    <a:pt x="154107" y="117919"/>
                    <a:pt x="154062" y="117910"/>
                    <a:pt x="154019" y="117910"/>
                  </a:cubicBezTo>
                  <a:close/>
                  <a:moveTo>
                    <a:pt x="96048" y="118222"/>
                  </a:moveTo>
                  <a:cubicBezTo>
                    <a:pt x="96016" y="118222"/>
                    <a:pt x="95983" y="118227"/>
                    <a:pt x="95949" y="118236"/>
                  </a:cubicBezTo>
                  <a:cubicBezTo>
                    <a:pt x="95761" y="118290"/>
                    <a:pt x="95680" y="118478"/>
                    <a:pt x="95734" y="118667"/>
                  </a:cubicBezTo>
                  <a:cubicBezTo>
                    <a:pt x="95949" y="119446"/>
                    <a:pt x="96191" y="120199"/>
                    <a:pt x="96460" y="120898"/>
                  </a:cubicBezTo>
                  <a:cubicBezTo>
                    <a:pt x="96514" y="121032"/>
                    <a:pt x="96621" y="121140"/>
                    <a:pt x="96783" y="121140"/>
                  </a:cubicBezTo>
                  <a:cubicBezTo>
                    <a:pt x="96810" y="121140"/>
                    <a:pt x="96836" y="121140"/>
                    <a:pt x="96890" y="121113"/>
                  </a:cubicBezTo>
                  <a:cubicBezTo>
                    <a:pt x="97051" y="121059"/>
                    <a:pt x="97159" y="120871"/>
                    <a:pt x="97078" y="120683"/>
                  </a:cubicBezTo>
                  <a:cubicBezTo>
                    <a:pt x="96836" y="119984"/>
                    <a:pt x="96594" y="119258"/>
                    <a:pt x="96379" y="118451"/>
                  </a:cubicBezTo>
                  <a:cubicBezTo>
                    <a:pt x="96335" y="118319"/>
                    <a:pt x="96200" y="118222"/>
                    <a:pt x="96048" y="118222"/>
                  </a:cubicBezTo>
                  <a:close/>
                  <a:moveTo>
                    <a:pt x="111994" y="119568"/>
                  </a:moveTo>
                  <a:cubicBezTo>
                    <a:pt x="111923" y="119568"/>
                    <a:pt x="111851" y="119589"/>
                    <a:pt x="111784" y="119634"/>
                  </a:cubicBezTo>
                  <a:cubicBezTo>
                    <a:pt x="111166" y="120145"/>
                    <a:pt x="110574" y="120656"/>
                    <a:pt x="109983" y="121194"/>
                  </a:cubicBezTo>
                  <a:cubicBezTo>
                    <a:pt x="109848" y="121301"/>
                    <a:pt x="109848" y="121516"/>
                    <a:pt x="109956" y="121651"/>
                  </a:cubicBezTo>
                  <a:cubicBezTo>
                    <a:pt x="110036" y="121731"/>
                    <a:pt x="110117" y="121758"/>
                    <a:pt x="110225" y="121785"/>
                  </a:cubicBezTo>
                  <a:cubicBezTo>
                    <a:pt x="110305" y="121785"/>
                    <a:pt x="110386" y="121731"/>
                    <a:pt x="110440" y="121678"/>
                  </a:cubicBezTo>
                  <a:cubicBezTo>
                    <a:pt x="111004" y="121167"/>
                    <a:pt x="111596" y="120656"/>
                    <a:pt x="112214" y="120172"/>
                  </a:cubicBezTo>
                  <a:cubicBezTo>
                    <a:pt x="112348" y="120038"/>
                    <a:pt x="112375" y="119849"/>
                    <a:pt x="112268" y="119688"/>
                  </a:cubicBezTo>
                  <a:cubicBezTo>
                    <a:pt x="112189" y="119610"/>
                    <a:pt x="112093" y="119568"/>
                    <a:pt x="111994" y="119568"/>
                  </a:cubicBezTo>
                  <a:close/>
                  <a:moveTo>
                    <a:pt x="208967" y="119432"/>
                  </a:moveTo>
                  <a:cubicBezTo>
                    <a:pt x="208874" y="119432"/>
                    <a:pt x="208778" y="119475"/>
                    <a:pt x="208701" y="119581"/>
                  </a:cubicBezTo>
                  <a:cubicBezTo>
                    <a:pt x="208351" y="119957"/>
                    <a:pt x="208055" y="120333"/>
                    <a:pt x="207733" y="120737"/>
                  </a:cubicBezTo>
                  <a:cubicBezTo>
                    <a:pt x="207545" y="120979"/>
                    <a:pt x="207383" y="121221"/>
                    <a:pt x="207222" y="121462"/>
                  </a:cubicBezTo>
                  <a:cubicBezTo>
                    <a:pt x="207115" y="121597"/>
                    <a:pt x="207141" y="121812"/>
                    <a:pt x="207303" y="121919"/>
                  </a:cubicBezTo>
                  <a:cubicBezTo>
                    <a:pt x="207357" y="121973"/>
                    <a:pt x="207437" y="121973"/>
                    <a:pt x="207491" y="122000"/>
                  </a:cubicBezTo>
                  <a:cubicBezTo>
                    <a:pt x="207598" y="121973"/>
                    <a:pt x="207706" y="121919"/>
                    <a:pt x="207760" y="121839"/>
                  </a:cubicBezTo>
                  <a:cubicBezTo>
                    <a:pt x="207948" y="121597"/>
                    <a:pt x="208109" y="121382"/>
                    <a:pt x="208271" y="121140"/>
                  </a:cubicBezTo>
                  <a:cubicBezTo>
                    <a:pt x="208566" y="120763"/>
                    <a:pt x="208889" y="120387"/>
                    <a:pt x="209185" y="120011"/>
                  </a:cubicBezTo>
                  <a:cubicBezTo>
                    <a:pt x="209462" y="119773"/>
                    <a:pt x="209228" y="119432"/>
                    <a:pt x="208967" y="119432"/>
                  </a:cubicBezTo>
                  <a:close/>
                  <a:moveTo>
                    <a:pt x="157932" y="120575"/>
                  </a:moveTo>
                  <a:cubicBezTo>
                    <a:pt x="157679" y="120575"/>
                    <a:pt x="157415" y="120993"/>
                    <a:pt x="157675" y="121167"/>
                  </a:cubicBezTo>
                  <a:cubicBezTo>
                    <a:pt x="157917" y="121355"/>
                    <a:pt x="158186" y="121543"/>
                    <a:pt x="158428" y="121758"/>
                  </a:cubicBezTo>
                  <a:cubicBezTo>
                    <a:pt x="158777" y="122054"/>
                    <a:pt x="159153" y="122350"/>
                    <a:pt x="159476" y="122645"/>
                  </a:cubicBezTo>
                  <a:cubicBezTo>
                    <a:pt x="159530" y="122699"/>
                    <a:pt x="159611" y="122726"/>
                    <a:pt x="159691" y="122726"/>
                  </a:cubicBezTo>
                  <a:lnTo>
                    <a:pt x="159718" y="122726"/>
                  </a:lnTo>
                  <a:cubicBezTo>
                    <a:pt x="160014" y="122726"/>
                    <a:pt x="160175" y="122350"/>
                    <a:pt x="159933" y="122135"/>
                  </a:cubicBezTo>
                  <a:cubicBezTo>
                    <a:pt x="159584" y="121839"/>
                    <a:pt x="159207" y="121543"/>
                    <a:pt x="158858" y="121247"/>
                  </a:cubicBezTo>
                  <a:cubicBezTo>
                    <a:pt x="158616" y="121032"/>
                    <a:pt x="158347" y="120844"/>
                    <a:pt x="158105" y="120656"/>
                  </a:cubicBezTo>
                  <a:cubicBezTo>
                    <a:pt x="158053" y="120599"/>
                    <a:pt x="157993" y="120575"/>
                    <a:pt x="157932" y="120575"/>
                  </a:cubicBezTo>
                  <a:close/>
                  <a:moveTo>
                    <a:pt x="108506" y="122773"/>
                  </a:moveTo>
                  <a:cubicBezTo>
                    <a:pt x="108432" y="122773"/>
                    <a:pt x="108356" y="122799"/>
                    <a:pt x="108289" y="122860"/>
                  </a:cubicBezTo>
                  <a:cubicBezTo>
                    <a:pt x="107751" y="123452"/>
                    <a:pt x="107214" y="124043"/>
                    <a:pt x="106703" y="124635"/>
                  </a:cubicBezTo>
                  <a:cubicBezTo>
                    <a:pt x="106515" y="124850"/>
                    <a:pt x="106676" y="125199"/>
                    <a:pt x="106972" y="125199"/>
                  </a:cubicBezTo>
                  <a:cubicBezTo>
                    <a:pt x="107079" y="125199"/>
                    <a:pt x="107160" y="125146"/>
                    <a:pt x="107214" y="125065"/>
                  </a:cubicBezTo>
                  <a:cubicBezTo>
                    <a:pt x="107724" y="124473"/>
                    <a:pt x="108235" y="123882"/>
                    <a:pt x="108773" y="123344"/>
                  </a:cubicBezTo>
                  <a:cubicBezTo>
                    <a:pt x="108980" y="123075"/>
                    <a:pt x="108755" y="122773"/>
                    <a:pt x="108506" y="122773"/>
                  </a:cubicBezTo>
                  <a:close/>
                  <a:moveTo>
                    <a:pt x="97591" y="122668"/>
                  </a:moveTo>
                  <a:cubicBezTo>
                    <a:pt x="97379" y="122668"/>
                    <a:pt x="97163" y="122871"/>
                    <a:pt x="97267" y="123129"/>
                  </a:cubicBezTo>
                  <a:cubicBezTo>
                    <a:pt x="97616" y="123882"/>
                    <a:pt x="97939" y="124635"/>
                    <a:pt x="98288" y="125307"/>
                  </a:cubicBezTo>
                  <a:cubicBezTo>
                    <a:pt x="98342" y="125414"/>
                    <a:pt x="98449" y="125468"/>
                    <a:pt x="98584" y="125495"/>
                  </a:cubicBezTo>
                  <a:lnTo>
                    <a:pt x="98584" y="125468"/>
                  </a:lnTo>
                  <a:cubicBezTo>
                    <a:pt x="98638" y="125468"/>
                    <a:pt x="98664" y="125468"/>
                    <a:pt x="98718" y="125441"/>
                  </a:cubicBezTo>
                  <a:cubicBezTo>
                    <a:pt x="98880" y="125361"/>
                    <a:pt x="98933" y="125172"/>
                    <a:pt x="98853" y="124984"/>
                  </a:cubicBezTo>
                  <a:cubicBezTo>
                    <a:pt x="98530" y="124339"/>
                    <a:pt x="98207" y="123613"/>
                    <a:pt x="97885" y="122887"/>
                  </a:cubicBezTo>
                  <a:cubicBezTo>
                    <a:pt x="97827" y="122732"/>
                    <a:pt x="97709" y="122668"/>
                    <a:pt x="97591" y="122668"/>
                  </a:cubicBezTo>
                  <a:close/>
                  <a:moveTo>
                    <a:pt x="161439" y="123620"/>
                  </a:moveTo>
                  <a:cubicBezTo>
                    <a:pt x="161351" y="123620"/>
                    <a:pt x="161264" y="123654"/>
                    <a:pt x="161197" y="123721"/>
                  </a:cubicBezTo>
                  <a:cubicBezTo>
                    <a:pt x="161062" y="123855"/>
                    <a:pt x="161089" y="124070"/>
                    <a:pt x="161224" y="124205"/>
                  </a:cubicBezTo>
                  <a:cubicBezTo>
                    <a:pt x="161788" y="124742"/>
                    <a:pt x="162353" y="125280"/>
                    <a:pt x="162917" y="125818"/>
                  </a:cubicBezTo>
                  <a:cubicBezTo>
                    <a:pt x="162998" y="125871"/>
                    <a:pt x="163079" y="125898"/>
                    <a:pt x="163159" y="125898"/>
                  </a:cubicBezTo>
                  <a:cubicBezTo>
                    <a:pt x="163240" y="125898"/>
                    <a:pt x="163321" y="125871"/>
                    <a:pt x="163401" y="125818"/>
                  </a:cubicBezTo>
                  <a:cubicBezTo>
                    <a:pt x="163509" y="125683"/>
                    <a:pt x="163509" y="125468"/>
                    <a:pt x="163401" y="125334"/>
                  </a:cubicBezTo>
                  <a:cubicBezTo>
                    <a:pt x="162810" y="124796"/>
                    <a:pt x="162245" y="124258"/>
                    <a:pt x="161681" y="123721"/>
                  </a:cubicBezTo>
                  <a:cubicBezTo>
                    <a:pt x="161613" y="123654"/>
                    <a:pt x="161526" y="123620"/>
                    <a:pt x="161439" y="123620"/>
                  </a:cubicBezTo>
                  <a:close/>
                  <a:moveTo>
                    <a:pt x="206183" y="123290"/>
                  </a:moveTo>
                  <a:cubicBezTo>
                    <a:pt x="206081" y="123290"/>
                    <a:pt x="205978" y="123338"/>
                    <a:pt x="205905" y="123452"/>
                  </a:cubicBezTo>
                  <a:cubicBezTo>
                    <a:pt x="205636" y="123882"/>
                    <a:pt x="205367" y="124312"/>
                    <a:pt x="205098" y="124769"/>
                  </a:cubicBezTo>
                  <a:lnTo>
                    <a:pt x="204668" y="125468"/>
                  </a:lnTo>
                  <a:cubicBezTo>
                    <a:pt x="204587" y="125629"/>
                    <a:pt x="204641" y="125818"/>
                    <a:pt x="204803" y="125925"/>
                  </a:cubicBezTo>
                  <a:cubicBezTo>
                    <a:pt x="204829" y="125952"/>
                    <a:pt x="204910" y="125979"/>
                    <a:pt x="204964" y="125979"/>
                  </a:cubicBezTo>
                  <a:cubicBezTo>
                    <a:pt x="205098" y="125979"/>
                    <a:pt x="205179" y="125898"/>
                    <a:pt x="205260" y="125818"/>
                  </a:cubicBezTo>
                  <a:lnTo>
                    <a:pt x="205690" y="125119"/>
                  </a:lnTo>
                  <a:cubicBezTo>
                    <a:pt x="205932" y="124689"/>
                    <a:pt x="206200" y="124232"/>
                    <a:pt x="206469" y="123801"/>
                  </a:cubicBezTo>
                  <a:cubicBezTo>
                    <a:pt x="206638" y="123539"/>
                    <a:pt x="206415" y="123290"/>
                    <a:pt x="206183" y="123290"/>
                  </a:cubicBezTo>
                  <a:close/>
                  <a:moveTo>
                    <a:pt x="105547" y="126371"/>
                  </a:moveTo>
                  <a:cubicBezTo>
                    <a:pt x="105446" y="126371"/>
                    <a:pt x="105342" y="126420"/>
                    <a:pt x="105278" y="126517"/>
                  </a:cubicBezTo>
                  <a:cubicBezTo>
                    <a:pt x="104794" y="127135"/>
                    <a:pt x="104337" y="127807"/>
                    <a:pt x="103934" y="128479"/>
                  </a:cubicBezTo>
                  <a:cubicBezTo>
                    <a:pt x="103826" y="128640"/>
                    <a:pt x="103880" y="128856"/>
                    <a:pt x="104041" y="128963"/>
                  </a:cubicBezTo>
                  <a:cubicBezTo>
                    <a:pt x="104095" y="128990"/>
                    <a:pt x="104149" y="128990"/>
                    <a:pt x="104203" y="128990"/>
                  </a:cubicBezTo>
                  <a:lnTo>
                    <a:pt x="104229" y="128990"/>
                  </a:lnTo>
                  <a:cubicBezTo>
                    <a:pt x="104337" y="128990"/>
                    <a:pt x="104445" y="128936"/>
                    <a:pt x="104498" y="128856"/>
                  </a:cubicBezTo>
                  <a:cubicBezTo>
                    <a:pt x="104928" y="128183"/>
                    <a:pt x="105359" y="127538"/>
                    <a:pt x="105816" y="126920"/>
                  </a:cubicBezTo>
                  <a:cubicBezTo>
                    <a:pt x="105923" y="126759"/>
                    <a:pt x="105896" y="126544"/>
                    <a:pt x="105735" y="126436"/>
                  </a:cubicBezTo>
                  <a:cubicBezTo>
                    <a:pt x="105681" y="126393"/>
                    <a:pt x="105615" y="126371"/>
                    <a:pt x="105547" y="126371"/>
                  </a:cubicBezTo>
                  <a:close/>
                  <a:moveTo>
                    <a:pt x="164856" y="126873"/>
                  </a:moveTo>
                  <a:cubicBezTo>
                    <a:pt x="164772" y="126873"/>
                    <a:pt x="164692" y="126906"/>
                    <a:pt x="164638" y="126974"/>
                  </a:cubicBezTo>
                  <a:cubicBezTo>
                    <a:pt x="164503" y="127108"/>
                    <a:pt x="164503" y="127296"/>
                    <a:pt x="164638" y="127431"/>
                  </a:cubicBezTo>
                  <a:cubicBezTo>
                    <a:pt x="165283" y="128076"/>
                    <a:pt x="165848" y="128587"/>
                    <a:pt x="166358" y="129044"/>
                  </a:cubicBezTo>
                  <a:cubicBezTo>
                    <a:pt x="166412" y="129097"/>
                    <a:pt x="166493" y="129124"/>
                    <a:pt x="166573" y="129124"/>
                  </a:cubicBezTo>
                  <a:lnTo>
                    <a:pt x="166600" y="129151"/>
                  </a:lnTo>
                  <a:cubicBezTo>
                    <a:pt x="166896" y="129151"/>
                    <a:pt x="167057" y="128775"/>
                    <a:pt x="166815" y="128560"/>
                  </a:cubicBezTo>
                  <a:cubicBezTo>
                    <a:pt x="166305" y="128103"/>
                    <a:pt x="165767" y="127592"/>
                    <a:pt x="165095" y="126974"/>
                  </a:cubicBezTo>
                  <a:cubicBezTo>
                    <a:pt x="165028" y="126906"/>
                    <a:pt x="164940" y="126873"/>
                    <a:pt x="164856" y="126873"/>
                  </a:cubicBezTo>
                  <a:close/>
                  <a:moveTo>
                    <a:pt x="99752" y="126901"/>
                  </a:moveTo>
                  <a:cubicBezTo>
                    <a:pt x="99536" y="126901"/>
                    <a:pt x="99331" y="127113"/>
                    <a:pt x="99444" y="127377"/>
                  </a:cubicBezTo>
                  <a:lnTo>
                    <a:pt x="99498" y="127458"/>
                  </a:lnTo>
                  <a:cubicBezTo>
                    <a:pt x="99874" y="128076"/>
                    <a:pt x="100278" y="128667"/>
                    <a:pt x="100761" y="129339"/>
                  </a:cubicBezTo>
                  <a:cubicBezTo>
                    <a:pt x="100815" y="129447"/>
                    <a:pt x="100923" y="129501"/>
                    <a:pt x="101030" y="129501"/>
                  </a:cubicBezTo>
                  <a:cubicBezTo>
                    <a:pt x="101299" y="129501"/>
                    <a:pt x="101460" y="129205"/>
                    <a:pt x="101299" y="128963"/>
                  </a:cubicBezTo>
                  <a:cubicBezTo>
                    <a:pt x="100842" y="128318"/>
                    <a:pt x="100439" y="127726"/>
                    <a:pt x="100062" y="127135"/>
                  </a:cubicBezTo>
                  <a:lnTo>
                    <a:pt x="100009" y="127027"/>
                  </a:lnTo>
                  <a:cubicBezTo>
                    <a:pt x="99937" y="126939"/>
                    <a:pt x="99843" y="126901"/>
                    <a:pt x="99752" y="126901"/>
                  </a:cubicBezTo>
                  <a:close/>
                  <a:moveTo>
                    <a:pt x="203706" y="127263"/>
                  </a:moveTo>
                  <a:cubicBezTo>
                    <a:pt x="203605" y="127263"/>
                    <a:pt x="203503" y="127312"/>
                    <a:pt x="203431" y="127431"/>
                  </a:cubicBezTo>
                  <a:cubicBezTo>
                    <a:pt x="202948" y="128130"/>
                    <a:pt x="202517" y="128748"/>
                    <a:pt x="202060" y="129313"/>
                  </a:cubicBezTo>
                  <a:cubicBezTo>
                    <a:pt x="201953" y="129447"/>
                    <a:pt x="201980" y="129662"/>
                    <a:pt x="202114" y="129770"/>
                  </a:cubicBezTo>
                  <a:cubicBezTo>
                    <a:pt x="202168" y="129823"/>
                    <a:pt x="202249" y="129850"/>
                    <a:pt x="202329" y="129850"/>
                  </a:cubicBezTo>
                  <a:cubicBezTo>
                    <a:pt x="202437" y="129850"/>
                    <a:pt x="202517" y="129796"/>
                    <a:pt x="202571" y="129743"/>
                  </a:cubicBezTo>
                  <a:cubicBezTo>
                    <a:pt x="203055" y="129151"/>
                    <a:pt x="203512" y="128533"/>
                    <a:pt x="203996" y="127807"/>
                  </a:cubicBezTo>
                  <a:cubicBezTo>
                    <a:pt x="204186" y="127542"/>
                    <a:pt x="203947" y="127263"/>
                    <a:pt x="203706" y="127263"/>
                  </a:cubicBezTo>
                  <a:close/>
                  <a:moveTo>
                    <a:pt x="168391" y="130000"/>
                  </a:moveTo>
                  <a:cubicBezTo>
                    <a:pt x="168114" y="130000"/>
                    <a:pt x="167898" y="130363"/>
                    <a:pt x="168160" y="130603"/>
                  </a:cubicBezTo>
                  <a:cubicBezTo>
                    <a:pt x="168805" y="131114"/>
                    <a:pt x="169423" y="131598"/>
                    <a:pt x="170042" y="132055"/>
                  </a:cubicBezTo>
                  <a:cubicBezTo>
                    <a:pt x="170095" y="132082"/>
                    <a:pt x="170149" y="132108"/>
                    <a:pt x="170230" y="132108"/>
                  </a:cubicBezTo>
                  <a:cubicBezTo>
                    <a:pt x="170337" y="132108"/>
                    <a:pt x="170445" y="132055"/>
                    <a:pt x="170499" y="131974"/>
                  </a:cubicBezTo>
                  <a:cubicBezTo>
                    <a:pt x="170606" y="131813"/>
                    <a:pt x="170579" y="131598"/>
                    <a:pt x="170418" y="131490"/>
                  </a:cubicBezTo>
                  <a:cubicBezTo>
                    <a:pt x="169826" y="131060"/>
                    <a:pt x="169208" y="130603"/>
                    <a:pt x="168590" y="130065"/>
                  </a:cubicBezTo>
                  <a:cubicBezTo>
                    <a:pt x="168524" y="130020"/>
                    <a:pt x="168456" y="130000"/>
                    <a:pt x="168391" y="130000"/>
                  </a:cubicBezTo>
                  <a:close/>
                  <a:moveTo>
                    <a:pt x="200743" y="130905"/>
                  </a:moveTo>
                  <a:cubicBezTo>
                    <a:pt x="200656" y="130905"/>
                    <a:pt x="200568" y="130939"/>
                    <a:pt x="200501" y="131006"/>
                  </a:cubicBezTo>
                  <a:cubicBezTo>
                    <a:pt x="199937" y="131544"/>
                    <a:pt x="199345" y="132028"/>
                    <a:pt x="198727" y="132485"/>
                  </a:cubicBezTo>
                  <a:cubicBezTo>
                    <a:pt x="198592" y="132592"/>
                    <a:pt x="198565" y="132807"/>
                    <a:pt x="198673" y="132969"/>
                  </a:cubicBezTo>
                  <a:cubicBezTo>
                    <a:pt x="198727" y="133049"/>
                    <a:pt x="198834" y="133103"/>
                    <a:pt x="198942" y="133103"/>
                  </a:cubicBezTo>
                  <a:cubicBezTo>
                    <a:pt x="199022" y="133103"/>
                    <a:pt x="199076" y="133076"/>
                    <a:pt x="199157" y="133023"/>
                  </a:cubicBezTo>
                  <a:cubicBezTo>
                    <a:pt x="199802" y="132566"/>
                    <a:pt x="200394" y="132028"/>
                    <a:pt x="200985" y="131490"/>
                  </a:cubicBezTo>
                  <a:cubicBezTo>
                    <a:pt x="201119" y="131356"/>
                    <a:pt x="201119" y="131141"/>
                    <a:pt x="200985" y="131006"/>
                  </a:cubicBezTo>
                  <a:cubicBezTo>
                    <a:pt x="200918" y="130939"/>
                    <a:pt x="200830" y="130905"/>
                    <a:pt x="200743" y="130905"/>
                  </a:cubicBezTo>
                  <a:close/>
                  <a:moveTo>
                    <a:pt x="103038" y="130349"/>
                  </a:moveTo>
                  <a:cubicBezTo>
                    <a:pt x="102930" y="130349"/>
                    <a:pt x="102821" y="130400"/>
                    <a:pt x="102751" y="130522"/>
                  </a:cubicBezTo>
                  <a:lnTo>
                    <a:pt x="102643" y="130737"/>
                  </a:lnTo>
                  <a:cubicBezTo>
                    <a:pt x="102569" y="130675"/>
                    <a:pt x="102492" y="130648"/>
                    <a:pt x="102419" y="130648"/>
                  </a:cubicBezTo>
                  <a:cubicBezTo>
                    <a:pt x="102147" y="130648"/>
                    <a:pt x="101938" y="131015"/>
                    <a:pt x="102213" y="131248"/>
                  </a:cubicBezTo>
                  <a:lnTo>
                    <a:pt x="102321" y="131383"/>
                  </a:lnTo>
                  <a:cubicBezTo>
                    <a:pt x="102106" y="131813"/>
                    <a:pt x="101891" y="132243"/>
                    <a:pt x="101702" y="132673"/>
                  </a:cubicBezTo>
                  <a:cubicBezTo>
                    <a:pt x="101579" y="132955"/>
                    <a:pt x="101802" y="133167"/>
                    <a:pt x="102023" y="133167"/>
                  </a:cubicBezTo>
                  <a:cubicBezTo>
                    <a:pt x="102139" y="133167"/>
                    <a:pt x="102256" y="133108"/>
                    <a:pt x="102321" y="132969"/>
                  </a:cubicBezTo>
                  <a:cubicBezTo>
                    <a:pt x="102455" y="132619"/>
                    <a:pt x="102616" y="132297"/>
                    <a:pt x="102778" y="131947"/>
                  </a:cubicBezTo>
                  <a:lnTo>
                    <a:pt x="103692" y="133049"/>
                  </a:lnTo>
                  <a:cubicBezTo>
                    <a:pt x="103746" y="133130"/>
                    <a:pt x="103853" y="133184"/>
                    <a:pt x="103961" y="133184"/>
                  </a:cubicBezTo>
                  <a:cubicBezTo>
                    <a:pt x="104229" y="133184"/>
                    <a:pt x="104391" y="132834"/>
                    <a:pt x="104203" y="132619"/>
                  </a:cubicBezTo>
                  <a:cubicBezTo>
                    <a:pt x="103853" y="132162"/>
                    <a:pt x="103477" y="131732"/>
                    <a:pt x="103100" y="131275"/>
                  </a:cubicBezTo>
                  <a:lnTo>
                    <a:pt x="103342" y="130845"/>
                  </a:lnTo>
                  <a:cubicBezTo>
                    <a:pt x="103488" y="130572"/>
                    <a:pt x="103265" y="130349"/>
                    <a:pt x="103038" y="130349"/>
                  </a:cubicBezTo>
                  <a:close/>
                  <a:moveTo>
                    <a:pt x="172218" y="132740"/>
                  </a:moveTo>
                  <a:cubicBezTo>
                    <a:pt x="171929" y="132740"/>
                    <a:pt x="171757" y="133140"/>
                    <a:pt x="172031" y="133345"/>
                  </a:cubicBezTo>
                  <a:cubicBezTo>
                    <a:pt x="172730" y="133748"/>
                    <a:pt x="173429" y="134125"/>
                    <a:pt x="174155" y="134474"/>
                  </a:cubicBezTo>
                  <a:cubicBezTo>
                    <a:pt x="174182" y="134474"/>
                    <a:pt x="174235" y="134501"/>
                    <a:pt x="174289" y="134501"/>
                  </a:cubicBezTo>
                  <a:cubicBezTo>
                    <a:pt x="174639" y="134501"/>
                    <a:pt x="174746" y="134017"/>
                    <a:pt x="174424" y="133856"/>
                  </a:cubicBezTo>
                  <a:cubicBezTo>
                    <a:pt x="173725" y="133533"/>
                    <a:pt x="173053" y="133157"/>
                    <a:pt x="172380" y="132781"/>
                  </a:cubicBezTo>
                  <a:cubicBezTo>
                    <a:pt x="172324" y="132752"/>
                    <a:pt x="172269" y="132740"/>
                    <a:pt x="172218" y="132740"/>
                  </a:cubicBezTo>
                  <a:close/>
                  <a:moveTo>
                    <a:pt x="196965" y="133702"/>
                  </a:moveTo>
                  <a:cubicBezTo>
                    <a:pt x="196910" y="133702"/>
                    <a:pt x="196851" y="133716"/>
                    <a:pt x="196791" y="133748"/>
                  </a:cubicBezTo>
                  <a:cubicBezTo>
                    <a:pt x="196119" y="134125"/>
                    <a:pt x="195420" y="134474"/>
                    <a:pt x="194721" y="134770"/>
                  </a:cubicBezTo>
                  <a:cubicBezTo>
                    <a:pt x="194372" y="134904"/>
                    <a:pt x="194479" y="135388"/>
                    <a:pt x="194855" y="135415"/>
                  </a:cubicBezTo>
                  <a:lnTo>
                    <a:pt x="194855" y="135388"/>
                  </a:lnTo>
                  <a:lnTo>
                    <a:pt x="194990" y="135388"/>
                  </a:lnTo>
                  <a:cubicBezTo>
                    <a:pt x="195716" y="135066"/>
                    <a:pt x="196442" y="134716"/>
                    <a:pt x="197141" y="134340"/>
                  </a:cubicBezTo>
                  <a:cubicBezTo>
                    <a:pt x="197461" y="134157"/>
                    <a:pt x="197275" y="133702"/>
                    <a:pt x="196965" y="133702"/>
                  </a:cubicBezTo>
                  <a:close/>
                  <a:moveTo>
                    <a:pt x="176475" y="134756"/>
                  </a:moveTo>
                  <a:cubicBezTo>
                    <a:pt x="176138" y="134756"/>
                    <a:pt x="175988" y="135241"/>
                    <a:pt x="176332" y="135388"/>
                  </a:cubicBezTo>
                  <a:cubicBezTo>
                    <a:pt x="177058" y="135684"/>
                    <a:pt x="177838" y="135926"/>
                    <a:pt x="178591" y="136141"/>
                  </a:cubicBezTo>
                  <a:lnTo>
                    <a:pt x="178671" y="136141"/>
                  </a:lnTo>
                  <a:lnTo>
                    <a:pt x="178698" y="136168"/>
                  </a:lnTo>
                  <a:cubicBezTo>
                    <a:pt x="178715" y="136170"/>
                    <a:pt x="178731" y="136171"/>
                    <a:pt x="178746" y="136171"/>
                  </a:cubicBezTo>
                  <a:cubicBezTo>
                    <a:pt x="179136" y="136171"/>
                    <a:pt x="179218" y="135548"/>
                    <a:pt x="178779" y="135496"/>
                  </a:cubicBezTo>
                  <a:cubicBezTo>
                    <a:pt x="178026" y="135281"/>
                    <a:pt x="177273" y="135039"/>
                    <a:pt x="176574" y="134770"/>
                  </a:cubicBezTo>
                  <a:cubicBezTo>
                    <a:pt x="176540" y="134761"/>
                    <a:pt x="176506" y="134756"/>
                    <a:pt x="176475" y="134756"/>
                  </a:cubicBezTo>
                  <a:close/>
                  <a:moveTo>
                    <a:pt x="192635" y="135510"/>
                  </a:moveTo>
                  <a:cubicBezTo>
                    <a:pt x="192606" y="135510"/>
                    <a:pt x="192575" y="135514"/>
                    <a:pt x="192543" y="135523"/>
                  </a:cubicBezTo>
                  <a:cubicBezTo>
                    <a:pt x="191791" y="135738"/>
                    <a:pt x="191038" y="135899"/>
                    <a:pt x="190285" y="136060"/>
                  </a:cubicBezTo>
                  <a:cubicBezTo>
                    <a:pt x="189837" y="136087"/>
                    <a:pt x="189880" y="136733"/>
                    <a:pt x="190313" y="136733"/>
                  </a:cubicBezTo>
                  <a:cubicBezTo>
                    <a:pt x="190321" y="136733"/>
                    <a:pt x="190330" y="136733"/>
                    <a:pt x="190339" y="136733"/>
                  </a:cubicBezTo>
                  <a:lnTo>
                    <a:pt x="190393" y="136706"/>
                  </a:lnTo>
                  <a:cubicBezTo>
                    <a:pt x="191172" y="136571"/>
                    <a:pt x="191952" y="136383"/>
                    <a:pt x="192705" y="136168"/>
                  </a:cubicBezTo>
                  <a:cubicBezTo>
                    <a:pt x="193076" y="136044"/>
                    <a:pt x="192969" y="135510"/>
                    <a:pt x="192635" y="135510"/>
                  </a:cubicBezTo>
                  <a:close/>
                  <a:moveTo>
                    <a:pt x="105462" y="134341"/>
                  </a:moveTo>
                  <a:cubicBezTo>
                    <a:pt x="105215" y="134341"/>
                    <a:pt x="104997" y="134617"/>
                    <a:pt x="105197" y="134878"/>
                  </a:cubicBezTo>
                  <a:cubicBezTo>
                    <a:pt x="105762" y="135577"/>
                    <a:pt x="106219" y="136168"/>
                    <a:pt x="106622" y="136733"/>
                  </a:cubicBezTo>
                  <a:cubicBezTo>
                    <a:pt x="106703" y="136813"/>
                    <a:pt x="106783" y="136867"/>
                    <a:pt x="106891" y="136867"/>
                  </a:cubicBezTo>
                  <a:lnTo>
                    <a:pt x="106891" y="136840"/>
                  </a:lnTo>
                  <a:cubicBezTo>
                    <a:pt x="106972" y="136840"/>
                    <a:pt x="107052" y="136840"/>
                    <a:pt x="107106" y="136786"/>
                  </a:cubicBezTo>
                  <a:cubicBezTo>
                    <a:pt x="107240" y="136679"/>
                    <a:pt x="107267" y="136464"/>
                    <a:pt x="107160" y="136329"/>
                  </a:cubicBezTo>
                  <a:cubicBezTo>
                    <a:pt x="106757" y="135765"/>
                    <a:pt x="106273" y="135173"/>
                    <a:pt x="105708" y="134447"/>
                  </a:cubicBezTo>
                  <a:cubicBezTo>
                    <a:pt x="105633" y="134372"/>
                    <a:pt x="105546" y="134341"/>
                    <a:pt x="105462" y="134341"/>
                  </a:cubicBezTo>
                  <a:close/>
                  <a:moveTo>
                    <a:pt x="180967" y="135973"/>
                  </a:moveTo>
                  <a:cubicBezTo>
                    <a:pt x="180594" y="135973"/>
                    <a:pt x="180498" y="136576"/>
                    <a:pt x="180930" y="136652"/>
                  </a:cubicBezTo>
                  <a:cubicBezTo>
                    <a:pt x="181682" y="136813"/>
                    <a:pt x="182489" y="136921"/>
                    <a:pt x="183268" y="136974"/>
                  </a:cubicBezTo>
                  <a:lnTo>
                    <a:pt x="183322" y="136974"/>
                  </a:lnTo>
                  <a:cubicBezTo>
                    <a:pt x="183331" y="136975"/>
                    <a:pt x="183339" y="136975"/>
                    <a:pt x="183347" y="136975"/>
                  </a:cubicBezTo>
                  <a:cubicBezTo>
                    <a:pt x="183754" y="136975"/>
                    <a:pt x="183797" y="136329"/>
                    <a:pt x="183349" y="136302"/>
                  </a:cubicBezTo>
                  <a:cubicBezTo>
                    <a:pt x="182569" y="136222"/>
                    <a:pt x="181817" y="136114"/>
                    <a:pt x="181037" y="135980"/>
                  </a:cubicBezTo>
                  <a:cubicBezTo>
                    <a:pt x="181013" y="135975"/>
                    <a:pt x="180989" y="135973"/>
                    <a:pt x="180967" y="135973"/>
                  </a:cubicBezTo>
                  <a:close/>
                  <a:moveTo>
                    <a:pt x="188021" y="136353"/>
                  </a:moveTo>
                  <a:cubicBezTo>
                    <a:pt x="188005" y="136353"/>
                    <a:pt x="187989" y="136354"/>
                    <a:pt x="187973" y="136356"/>
                  </a:cubicBezTo>
                  <a:cubicBezTo>
                    <a:pt x="187274" y="136410"/>
                    <a:pt x="186602" y="136437"/>
                    <a:pt x="185903" y="136437"/>
                  </a:cubicBezTo>
                  <a:lnTo>
                    <a:pt x="185661" y="136437"/>
                  </a:lnTo>
                  <a:cubicBezTo>
                    <a:pt x="185204" y="136437"/>
                    <a:pt x="185204" y="137109"/>
                    <a:pt x="185661" y="137109"/>
                  </a:cubicBezTo>
                  <a:lnTo>
                    <a:pt x="185903" y="137109"/>
                  </a:lnTo>
                  <a:cubicBezTo>
                    <a:pt x="186602" y="137109"/>
                    <a:pt x="187328" y="137082"/>
                    <a:pt x="188027" y="137028"/>
                  </a:cubicBezTo>
                  <a:cubicBezTo>
                    <a:pt x="188215" y="137001"/>
                    <a:pt x="188350" y="136840"/>
                    <a:pt x="188323" y="136652"/>
                  </a:cubicBezTo>
                  <a:cubicBezTo>
                    <a:pt x="188323" y="136480"/>
                    <a:pt x="188188" y="136353"/>
                    <a:pt x="188021" y="136353"/>
                  </a:cubicBezTo>
                  <a:close/>
                  <a:moveTo>
                    <a:pt x="101115" y="134662"/>
                  </a:moveTo>
                  <a:cubicBezTo>
                    <a:pt x="100977" y="134662"/>
                    <a:pt x="100856" y="134754"/>
                    <a:pt x="100815" y="134878"/>
                  </a:cubicBezTo>
                  <a:cubicBezTo>
                    <a:pt x="100546" y="135630"/>
                    <a:pt x="100304" y="136383"/>
                    <a:pt x="100089" y="137136"/>
                  </a:cubicBezTo>
                  <a:cubicBezTo>
                    <a:pt x="100036" y="137324"/>
                    <a:pt x="100143" y="137512"/>
                    <a:pt x="100304" y="137566"/>
                  </a:cubicBezTo>
                  <a:lnTo>
                    <a:pt x="100385" y="137566"/>
                  </a:lnTo>
                  <a:cubicBezTo>
                    <a:pt x="100546" y="137566"/>
                    <a:pt x="100681" y="137458"/>
                    <a:pt x="100735" y="137324"/>
                  </a:cubicBezTo>
                  <a:cubicBezTo>
                    <a:pt x="100923" y="136598"/>
                    <a:pt x="101165" y="135845"/>
                    <a:pt x="101434" y="135119"/>
                  </a:cubicBezTo>
                  <a:cubicBezTo>
                    <a:pt x="101514" y="134931"/>
                    <a:pt x="101407" y="134743"/>
                    <a:pt x="101245" y="134689"/>
                  </a:cubicBezTo>
                  <a:cubicBezTo>
                    <a:pt x="101201" y="134670"/>
                    <a:pt x="101157" y="134662"/>
                    <a:pt x="101115" y="134662"/>
                  </a:cubicBezTo>
                  <a:close/>
                  <a:moveTo>
                    <a:pt x="108254" y="138053"/>
                  </a:moveTo>
                  <a:cubicBezTo>
                    <a:pt x="108010" y="138053"/>
                    <a:pt x="107761" y="138334"/>
                    <a:pt x="107966" y="138614"/>
                  </a:cubicBezTo>
                  <a:cubicBezTo>
                    <a:pt x="108397" y="139260"/>
                    <a:pt x="108773" y="139932"/>
                    <a:pt x="109122" y="140631"/>
                  </a:cubicBezTo>
                  <a:cubicBezTo>
                    <a:pt x="109176" y="140738"/>
                    <a:pt x="109311" y="140792"/>
                    <a:pt x="109445" y="140819"/>
                  </a:cubicBezTo>
                  <a:cubicBezTo>
                    <a:pt x="109499" y="140792"/>
                    <a:pt x="109526" y="140792"/>
                    <a:pt x="109579" y="140765"/>
                  </a:cubicBezTo>
                  <a:cubicBezTo>
                    <a:pt x="109741" y="140684"/>
                    <a:pt x="109821" y="140469"/>
                    <a:pt x="109741" y="140308"/>
                  </a:cubicBezTo>
                  <a:cubicBezTo>
                    <a:pt x="109364" y="139609"/>
                    <a:pt x="108961" y="138910"/>
                    <a:pt x="108531" y="138238"/>
                  </a:cubicBezTo>
                  <a:cubicBezTo>
                    <a:pt x="108465" y="138107"/>
                    <a:pt x="108360" y="138053"/>
                    <a:pt x="108254" y="138053"/>
                  </a:cubicBezTo>
                  <a:close/>
                  <a:moveTo>
                    <a:pt x="99821" y="139165"/>
                  </a:moveTo>
                  <a:cubicBezTo>
                    <a:pt x="99675" y="139165"/>
                    <a:pt x="99532" y="139252"/>
                    <a:pt x="99498" y="139448"/>
                  </a:cubicBezTo>
                  <a:cubicBezTo>
                    <a:pt x="99337" y="140227"/>
                    <a:pt x="99202" y="141034"/>
                    <a:pt x="99095" y="141814"/>
                  </a:cubicBezTo>
                  <a:cubicBezTo>
                    <a:pt x="99068" y="141975"/>
                    <a:pt x="99202" y="142163"/>
                    <a:pt x="99390" y="142190"/>
                  </a:cubicBezTo>
                  <a:lnTo>
                    <a:pt x="99444" y="142190"/>
                  </a:lnTo>
                  <a:lnTo>
                    <a:pt x="99444" y="142163"/>
                  </a:lnTo>
                  <a:cubicBezTo>
                    <a:pt x="99632" y="142163"/>
                    <a:pt x="99767" y="142056"/>
                    <a:pt x="99794" y="141867"/>
                  </a:cubicBezTo>
                  <a:cubicBezTo>
                    <a:pt x="99874" y="141115"/>
                    <a:pt x="100009" y="140335"/>
                    <a:pt x="100170" y="139582"/>
                  </a:cubicBezTo>
                  <a:cubicBezTo>
                    <a:pt x="100216" y="139321"/>
                    <a:pt x="100016" y="139165"/>
                    <a:pt x="99821" y="139165"/>
                  </a:cubicBezTo>
                  <a:close/>
                  <a:moveTo>
                    <a:pt x="110362" y="142298"/>
                  </a:moveTo>
                  <a:cubicBezTo>
                    <a:pt x="110153" y="142298"/>
                    <a:pt x="109935" y="142484"/>
                    <a:pt x="110036" y="142755"/>
                  </a:cubicBezTo>
                  <a:cubicBezTo>
                    <a:pt x="110305" y="143480"/>
                    <a:pt x="110493" y="144206"/>
                    <a:pt x="110655" y="144959"/>
                  </a:cubicBezTo>
                  <a:cubicBezTo>
                    <a:pt x="110709" y="145120"/>
                    <a:pt x="110843" y="145228"/>
                    <a:pt x="111004" y="145228"/>
                  </a:cubicBezTo>
                  <a:lnTo>
                    <a:pt x="111085" y="145228"/>
                  </a:lnTo>
                  <a:cubicBezTo>
                    <a:pt x="111246" y="145174"/>
                    <a:pt x="111381" y="145013"/>
                    <a:pt x="111327" y="144825"/>
                  </a:cubicBezTo>
                  <a:cubicBezTo>
                    <a:pt x="111166" y="144045"/>
                    <a:pt x="110950" y="143265"/>
                    <a:pt x="110655" y="142513"/>
                  </a:cubicBezTo>
                  <a:cubicBezTo>
                    <a:pt x="110605" y="142363"/>
                    <a:pt x="110485" y="142298"/>
                    <a:pt x="110362" y="142298"/>
                  </a:cubicBezTo>
                  <a:close/>
                  <a:moveTo>
                    <a:pt x="99240" y="143833"/>
                  </a:moveTo>
                  <a:cubicBezTo>
                    <a:pt x="99079" y="143833"/>
                    <a:pt x="98919" y="143934"/>
                    <a:pt x="98906" y="144152"/>
                  </a:cubicBezTo>
                  <a:cubicBezTo>
                    <a:pt x="98880" y="144583"/>
                    <a:pt x="98880" y="145013"/>
                    <a:pt x="98880" y="145443"/>
                  </a:cubicBezTo>
                  <a:cubicBezTo>
                    <a:pt x="98880" y="145792"/>
                    <a:pt x="98906" y="146169"/>
                    <a:pt x="98906" y="146545"/>
                  </a:cubicBezTo>
                  <a:cubicBezTo>
                    <a:pt x="98906" y="146733"/>
                    <a:pt x="99041" y="146868"/>
                    <a:pt x="99229" y="146868"/>
                  </a:cubicBezTo>
                  <a:lnTo>
                    <a:pt x="99229" y="146841"/>
                  </a:lnTo>
                  <a:cubicBezTo>
                    <a:pt x="99417" y="146841"/>
                    <a:pt x="99579" y="146706"/>
                    <a:pt x="99579" y="146518"/>
                  </a:cubicBezTo>
                  <a:cubicBezTo>
                    <a:pt x="99552" y="146142"/>
                    <a:pt x="99552" y="145792"/>
                    <a:pt x="99552" y="145443"/>
                  </a:cubicBezTo>
                  <a:cubicBezTo>
                    <a:pt x="99552" y="145013"/>
                    <a:pt x="99579" y="144610"/>
                    <a:pt x="99579" y="144179"/>
                  </a:cubicBezTo>
                  <a:cubicBezTo>
                    <a:pt x="99593" y="143955"/>
                    <a:pt x="99416" y="143833"/>
                    <a:pt x="99240" y="143833"/>
                  </a:cubicBezTo>
                  <a:close/>
                  <a:moveTo>
                    <a:pt x="111301" y="146888"/>
                  </a:moveTo>
                  <a:cubicBezTo>
                    <a:pt x="111129" y="146888"/>
                    <a:pt x="110950" y="147009"/>
                    <a:pt x="110950" y="147244"/>
                  </a:cubicBezTo>
                  <a:lnTo>
                    <a:pt x="110950" y="147567"/>
                  </a:lnTo>
                  <a:cubicBezTo>
                    <a:pt x="110950" y="148212"/>
                    <a:pt x="110897" y="148857"/>
                    <a:pt x="110789" y="149502"/>
                  </a:cubicBezTo>
                  <a:cubicBezTo>
                    <a:pt x="110762" y="149691"/>
                    <a:pt x="110870" y="149852"/>
                    <a:pt x="111058" y="149906"/>
                  </a:cubicBezTo>
                  <a:lnTo>
                    <a:pt x="111112" y="149906"/>
                  </a:lnTo>
                  <a:cubicBezTo>
                    <a:pt x="111273" y="149906"/>
                    <a:pt x="111408" y="149798"/>
                    <a:pt x="111434" y="149637"/>
                  </a:cubicBezTo>
                  <a:cubicBezTo>
                    <a:pt x="111569" y="148965"/>
                    <a:pt x="111623" y="148266"/>
                    <a:pt x="111623" y="147567"/>
                  </a:cubicBezTo>
                  <a:lnTo>
                    <a:pt x="111623" y="147217"/>
                  </a:lnTo>
                  <a:cubicBezTo>
                    <a:pt x="111623" y="146995"/>
                    <a:pt x="111464" y="146888"/>
                    <a:pt x="111301" y="146888"/>
                  </a:cubicBezTo>
                  <a:close/>
                  <a:moveTo>
                    <a:pt x="99485" y="148532"/>
                  </a:moveTo>
                  <a:cubicBezTo>
                    <a:pt x="99294" y="148532"/>
                    <a:pt x="99091" y="148679"/>
                    <a:pt x="99122" y="148938"/>
                  </a:cubicBezTo>
                  <a:cubicBezTo>
                    <a:pt x="99256" y="149717"/>
                    <a:pt x="99471" y="150497"/>
                    <a:pt x="99740" y="151250"/>
                  </a:cubicBezTo>
                  <a:cubicBezTo>
                    <a:pt x="99794" y="151384"/>
                    <a:pt x="99928" y="151465"/>
                    <a:pt x="100062" y="151465"/>
                  </a:cubicBezTo>
                  <a:lnTo>
                    <a:pt x="100197" y="151465"/>
                  </a:lnTo>
                  <a:cubicBezTo>
                    <a:pt x="100358" y="151384"/>
                    <a:pt x="100439" y="151196"/>
                    <a:pt x="100385" y="151035"/>
                  </a:cubicBezTo>
                  <a:cubicBezTo>
                    <a:pt x="100116" y="150309"/>
                    <a:pt x="99928" y="149556"/>
                    <a:pt x="99794" y="148803"/>
                  </a:cubicBezTo>
                  <a:cubicBezTo>
                    <a:pt x="99770" y="148617"/>
                    <a:pt x="99631" y="148532"/>
                    <a:pt x="99485" y="148532"/>
                  </a:cubicBezTo>
                  <a:close/>
                  <a:moveTo>
                    <a:pt x="110391" y="151461"/>
                  </a:moveTo>
                  <a:cubicBezTo>
                    <a:pt x="110277" y="151461"/>
                    <a:pt x="110163" y="151517"/>
                    <a:pt x="110090" y="151653"/>
                  </a:cubicBezTo>
                  <a:cubicBezTo>
                    <a:pt x="109794" y="152325"/>
                    <a:pt x="109364" y="152970"/>
                    <a:pt x="108854" y="153508"/>
                  </a:cubicBezTo>
                  <a:cubicBezTo>
                    <a:pt x="108638" y="153723"/>
                    <a:pt x="108800" y="154073"/>
                    <a:pt x="109095" y="154073"/>
                  </a:cubicBezTo>
                  <a:cubicBezTo>
                    <a:pt x="109203" y="154073"/>
                    <a:pt x="109284" y="154019"/>
                    <a:pt x="109337" y="153965"/>
                  </a:cubicBezTo>
                  <a:cubicBezTo>
                    <a:pt x="109902" y="153347"/>
                    <a:pt x="110359" y="152675"/>
                    <a:pt x="110709" y="151949"/>
                  </a:cubicBezTo>
                  <a:cubicBezTo>
                    <a:pt x="110833" y="151681"/>
                    <a:pt x="110615" y="151461"/>
                    <a:pt x="110391" y="151461"/>
                  </a:cubicBezTo>
                  <a:close/>
                  <a:moveTo>
                    <a:pt x="101136" y="152912"/>
                  </a:moveTo>
                  <a:cubicBezTo>
                    <a:pt x="100887" y="152912"/>
                    <a:pt x="100649" y="153183"/>
                    <a:pt x="100842" y="153454"/>
                  </a:cubicBezTo>
                  <a:cubicBezTo>
                    <a:pt x="101299" y="154126"/>
                    <a:pt x="101891" y="154745"/>
                    <a:pt x="102563" y="155202"/>
                  </a:cubicBezTo>
                  <a:cubicBezTo>
                    <a:pt x="102616" y="155229"/>
                    <a:pt x="102697" y="155256"/>
                    <a:pt x="102751" y="155256"/>
                  </a:cubicBezTo>
                  <a:cubicBezTo>
                    <a:pt x="102858" y="155256"/>
                    <a:pt x="102966" y="155202"/>
                    <a:pt x="103047" y="155094"/>
                  </a:cubicBezTo>
                  <a:cubicBezTo>
                    <a:pt x="103127" y="154933"/>
                    <a:pt x="103100" y="154745"/>
                    <a:pt x="102939" y="154637"/>
                  </a:cubicBezTo>
                  <a:cubicBezTo>
                    <a:pt x="102321" y="154234"/>
                    <a:pt x="101810" y="153696"/>
                    <a:pt x="101407" y="153051"/>
                  </a:cubicBezTo>
                  <a:cubicBezTo>
                    <a:pt x="101331" y="152953"/>
                    <a:pt x="101233" y="152912"/>
                    <a:pt x="101136" y="152912"/>
                  </a:cubicBezTo>
                  <a:close/>
                  <a:moveTo>
                    <a:pt x="107228" y="154821"/>
                  </a:moveTo>
                  <a:cubicBezTo>
                    <a:pt x="107180" y="154821"/>
                    <a:pt x="107130" y="154831"/>
                    <a:pt x="107079" y="154852"/>
                  </a:cubicBezTo>
                  <a:cubicBezTo>
                    <a:pt x="106480" y="155152"/>
                    <a:pt x="105812" y="155312"/>
                    <a:pt x="105139" y="155312"/>
                  </a:cubicBezTo>
                  <a:cubicBezTo>
                    <a:pt x="105086" y="155312"/>
                    <a:pt x="105034" y="155311"/>
                    <a:pt x="104982" y="155309"/>
                  </a:cubicBezTo>
                  <a:cubicBezTo>
                    <a:pt x="104968" y="155307"/>
                    <a:pt x="104955" y="155306"/>
                    <a:pt x="104941" y="155306"/>
                  </a:cubicBezTo>
                  <a:cubicBezTo>
                    <a:pt x="104771" y="155306"/>
                    <a:pt x="104633" y="155458"/>
                    <a:pt x="104633" y="155632"/>
                  </a:cubicBezTo>
                  <a:cubicBezTo>
                    <a:pt x="104606" y="155793"/>
                    <a:pt x="104767" y="155955"/>
                    <a:pt x="104955" y="155981"/>
                  </a:cubicBezTo>
                  <a:lnTo>
                    <a:pt x="105197" y="155981"/>
                  </a:lnTo>
                  <a:cubicBezTo>
                    <a:pt x="105950" y="155981"/>
                    <a:pt x="106703" y="155793"/>
                    <a:pt x="107375" y="155471"/>
                  </a:cubicBezTo>
                  <a:cubicBezTo>
                    <a:pt x="107536" y="155363"/>
                    <a:pt x="107617" y="155175"/>
                    <a:pt x="107536" y="155014"/>
                  </a:cubicBezTo>
                  <a:cubicBezTo>
                    <a:pt x="107477" y="154895"/>
                    <a:pt x="107361" y="154821"/>
                    <a:pt x="107228" y="1548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5617600" y="3204275"/>
              <a:ext cx="163350" cy="240650"/>
            </a:xfrm>
            <a:custGeom>
              <a:avLst/>
              <a:gdLst/>
              <a:ahLst/>
              <a:cxnLst/>
              <a:rect l="l" t="t" r="r" b="b"/>
              <a:pathLst>
                <a:path w="6534" h="9626" extrusionOk="0">
                  <a:moveTo>
                    <a:pt x="1157" y="1"/>
                  </a:moveTo>
                  <a:lnTo>
                    <a:pt x="1" y="404"/>
                  </a:lnTo>
                  <a:lnTo>
                    <a:pt x="2232" y="4598"/>
                  </a:lnTo>
                  <a:lnTo>
                    <a:pt x="3280" y="9625"/>
                  </a:lnTo>
                  <a:lnTo>
                    <a:pt x="4625" y="9060"/>
                  </a:lnTo>
                  <a:lnTo>
                    <a:pt x="6533" y="4786"/>
                  </a:lnTo>
                  <a:lnTo>
                    <a:pt x="5834" y="201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5744625" y="2857250"/>
              <a:ext cx="168600" cy="144075"/>
            </a:xfrm>
            <a:custGeom>
              <a:avLst/>
              <a:gdLst/>
              <a:ahLst/>
              <a:cxnLst/>
              <a:rect l="l" t="t" r="r" b="b"/>
              <a:pathLst>
                <a:path w="6744" h="5763" extrusionOk="0">
                  <a:moveTo>
                    <a:pt x="4930" y="0"/>
                  </a:moveTo>
                  <a:cubicBezTo>
                    <a:pt x="4897" y="0"/>
                    <a:pt x="4866" y="3"/>
                    <a:pt x="4840" y="10"/>
                  </a:cubicBezTo>
                  <a:cubicBezTo>
                    <a:pt x="4383" y="117"/>
                    <a:pt x="1" y="4338"/>
                    <a:pt x="1" y="4338"/>
                  </a:cubicBezTo>
                  <a:lnTo>
                    <a:pt x="834" y="5763"/>
                  </a:lnTo>
                  <a:cubicBezTo>
                    <a:pt x="834" y="5763"/>
                    <a:pt x="6614" y="2241"/>
                    <a:pt x="6668" y="1757"/>
                  </a:cubicBezTo>
                  <a:cubicBezTo>
                    <a:pt x="6744" y="795"/>
                    <a:pt x="5461" y="0"/>
                    <a:pt x="49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5800400" y="2939575"/>
              <a:ext cx="195200" cy="147100"/>
            </a:xfrm>
            <a:custGeom>
              <a:avLst/>
              <a:gdLst/>
              <a:ahLst/>
              <a:cxnLst/>
              <a:rect l="l" t="t" r="r" b="b"/>
              <a:pathLst>
                <a:path w="7808" h="5884" extrusionOk="0">
                  <a:moveTo>
                    <a:pt x="6037" y="1"/>
                  </a:moveTo>
                  <a:cubicBezTo>
                    <a:pt x="5942" y="1"/>
                    <a:pt x="5854" y="17"/>
                    <a:pt x="5781" y="50"/>
                  </a:cubicBezTo>
                  <a:cubicBezTo>
                    <a:pt x="5351" y="238"/>
                    <a:pt x="1" y="4486"/>
                    <a:pt x="1" y="4486"/>
                  </a:cubicBezTo>
                  <a:lnTo>
                    <a:pt x="996" y="5884"/>
                  </a:lnTo>
                  <a:cubicBezTo>
                    <a:pt x="996" y="5884"/>
                    <a:pt x="7394" y="2335"/>
                    <a:pt x="7502" y="1878"/>
                  </a:cubicBezTo>
                  <a:cubicBezTo>
                    <a:pt x="7808" y="795"/>
                    <a:pt x="6712" y="1"/>
                    <a:pt x="60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5949625" y="3500075"/>
              <a:ext cx="193575" cy="65850"/>
            </a:xfrm>
            <a:custGeom>
              <a:avLst/>
              <a:gdLst/>
              <a:ahLst/>
              <a:cxnLst/>
              <a:rect l="l" t="t" r="r" b="b"/>
              <a:pathLst>
                <a:path w="7743" h="2634" extrusionOk="0">
                  <a:moveTo>
                    <a:pt x="6463" y="0"/>
                  </a:moveTo>
                  <a:cubicBezTo>
                    <a:pt x="4762" y="0"/>
                    <a:pt x="0" y="670"/>
                    <a:pt x="0" y="670"/>
                  </a:cubicBezTo>
                  <a:lnTo>
                    <a:pt x="242" y="2310"/>
                  </a:lnTo>
                  <a:cubicBezTo>
                    <a:pt x="242" y="2310"/>
                    <a:pt x="4291" y="2633"/>
                    <a:pt x="5999" y="2633"/>
                  </a:cubicBezTo>
                  <a:cubicBezTo>
                    <a:pt x="6379" y="2633"/>
                    <a:pt x="6643" y="2617"/>
                    <a:pt x="6721" y="2578"/>
                  </a:cubicBezTo>
                  <a:cubicBezTo>
                    <a:pt x="7178" y="2390"/>
                    <a:pt x="7743" y="804"/>
                    <a:pt x="7044" y="78"/>
                  </a:cubicBezTo>
                  <a:cubicBezTo>
                    <a:pt x="6989" y="23"/>
                    <a:pt x="6779" y="0"/>
                    <a:pt x="64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5941550" y="3385500"/>
              <a:ext cx="215775" cy="69500"/>
            </a:xfrm>
            <a:custGeom>
              <a:avLst/>
              <a:gdLst/>
              <a:ahLst/>
              <a:cxnLst/>
              <a:rect l="l" t="t" r="r" b="b"/>
              <a:pathLst>
                <a:path w="8631" h="2780" extrusionOk="0">
                  <a:moveTo>
                    <a:pt x="7313" y="1"/>
                  </a:moveTo>
                  <a:cubicBezTo>
                    <a:pt x="5933" y="1"/>
                    <a:pt x="1" y="1086"/>
                    <a:pt x="1" y="1086"/>
                  </a:cubicBezTo>
                  <a:lnTo>
                    <a:pt x="135" y="2779"/>
                  </a:lnTo>
                  <a:cubicBezTo>
                    <a:pt x="135" y="2779"/>
                    <a:pt x="6964" y="2699"/>
                    <a:pt x="7394" y="2564"/>
                  </a:cubicBezTo>
                  <a:cubicBezTo>
                    <a:pt x="8039" y="2403"/>
                    <a:pt x="8630" y="790"/>
                    <a:pt x="7582" y="37"/>
                  </a:cubicBezTo>
                  <a:cubicBezTo>
                    <a:pt x="7547" y="12"/>
                    <a:pt x="7454" y="1"/>
                    <a:pt x="7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5738575" y="2847350"/>
              <a:ext cx="426150" cy="364350"/>
            </a:xfrm>
            <a:custGeom>
              <a:avLst/>
              <a:gdLst/>
              <a:ahLst/>
              <a:cxnLst/>
              <a:rect l="l" t="t" r="r" b="b"/>
              <a:pathLst>
                <a:path w="17046" h="14574" extrusionOk="0">
                  <a:moveTo>
                    <a:pt x="2367" y="0"/>
                  </a:moveTo>
                  <a:cubicBezTo>
                    <a:pt x="1867" y="0"/>
                    <a:pt x="1" y="2126"/>
                    <a:pt x="1" y="2126"/>
                  </a:cubicBezTo>
                  <a:lnTo>
                    <a:pt x="7609" y="14573"/>
                  </a:lnTo>
                  <a:lnTo>
                    <a:pt x="17045" y="11213"/>
                  </a:lnTo>
                  <a:cubicBezTo>
                    <a:pt x="17045" y="11213"/>
                    <a:pt x="2850" y="56"/>
                    <a:pt x="2393" y="2"/>
                  </a:cubicBezTo>
                  <a:cubicBezTo>
                    <a:pt x="2385" y="1"/>
                    <a:pt x="2376" y="0"/>
                    <a:pt x="2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5684150" y="2835300"/>
              <a:ext cx="493325" cy="397225"/>
            </a:xfrm>
            <a:custGeom>
              <a:avLst/>
              <a:gdLst/>
              <a:ahLst/>
              <a:cxnLst/>
              <a:rect l="l" t="t" r="r" b="b"/>
              <a:pathLst>
                <a:path w="19733" h="15889" extrusionOk="0">
                  <a:moveTo>
                    <a:pt x="1559" y="0"/>
                  </a:moveTo>
                  <a:lnTo>
                    <a:pt x="0" y="2124"/>
                  </a:lnTo>
                  <a:lnTo>
                    <a:pt x="6909" y="15889"/>
                  </a:lnTo>
                  <a:lnTo>
                    <a:pt x="19733" y="10593"/>
                  </a:lnTo>
                  <a:lnTo>
                    <a:pt x="17448" y="8764"/>
                  </a:lnTo>
                  <a:lnTo>
                    <a:pt x="14007" y="10566"/>
                  </a:lnTo>
                  <a:lnTo>
                    <a:pt x="13039" y="9786"/>
                  </a:lnTo>
                  <a:lnTo>
                    <a:pt x="9221" y="11722"/>
                  </a:lnTo>
                  <a:cubicBezTo>
                    <a:pt x="9221" y="11722"/>
                    <a:pt x="1882" y="81"/>
                    <a:pt x="1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5941550" y="3165975"/>
              <a:ext cx="236600" cy="452150"/>
            </a:xfrm>
            <a:custGeom>
              <a:avLst/>
              <a:gdLst/>
              <a:ahLst/>
              <a:cxnLst/>
              <a:rect l="l" t="t" r="r" b="b"/>
              <a:pathLst>
                <a:path w="9464" h="18086" extrusionOk="0">
                  <a:moveTo>
                    <a:pt x="9464" y="0"/>
                  </a:moveTo>
                  <a:lnTo>
                    <a:pt x="1" y="3361"/>
                  </a:lnTo>
                  <a:lnTo>
                    <a:pt x="2017" y="17824"/>
                  </a:lnTo>
                  <a:cubicBezTo>
                    <a:pt x="2017" y="17824"/>
                    <a:pt x="3584" y="18085"/>
                    <a:pt x="4533" y="18085"/>
                  </a:cubicBezTo>
                  <a:cubicBezTo>
                    <a:pt x="4876" y="18085"/>
                    <a:pt x="5138" y="18051"/>
                    <a:pt x="5216" y="17959"/>
                  </a:cubicBezTo>
                  <a:cubicBezTo>
                    <a:pt x="5539" y="17609"/>
                    <a:pt x="9464" y="1"/>
                    <a:pt x="9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5873675" y="3179400"/>
              <a:ext cx="332025" cy="492675"/>
            </a:xfrm>
            <a:custGeom>
              <a:avLst/>
              <a:gdLst/>
              <a:ahLst/>
              <a:cxnLst/>
              <a:rect l="l" t="t" r="r" b="b"/>
              <a:pathLst>
                <a:path w="13281" h="19707" extrusionOk="0">
                  <a:moveTo>
                    <a:pt x="13281" y="1"/>
                  </a:moveTo>
                  <a:lnTo>
                    <a:pt x="0" y="4033"/>
                  </a:lnTo>
                  <a:lnTo>
                    <a:pt x="3441" y="19062"/>
                  </a:lnTo>
                  <a:lnTo>
                    <a:pt x="5942" y="19707"/>
                  </a:lnTo>
                  <a:cubicBezTo>
                    <a:pt x="6130" y="19438"/>
                    <a:pt x="4436" y="5781"/>
                    <a:pt x="4436" y="5781"/>
                  </a:cubicBezTo>
                  <a:lnTo>
                    <a:pt x="8630" y="4840"/>
                  </a:lnTo>
                  <a:lnTo>
                    <a:pt x="8899" y="3630"/>
                  </a:lnTo>
                  <a:lnTo>
                    <a:pt x="12690" y="2851"/>
                  </a:lnTo>
                  <a:lnTo>
                    <a:pt x="13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5595425" y="3028700"/>
              <a:ext cx="829550" cy="347650"/>
            </a:xfrm>
            <a:custGeom>
              <a:avLst/>
              <a:gdLst/>
              <a:ahLst/>
              <a:cxnLst/>
              <a:rect l="l" t="t" r="r" b="b"/>
              <a:pathLst>
                <a:path w="33182" h="13906" extrusionOk="0">
                  <a:moveTo>
                    <a:pt x="28465" y="1"/>
                  </a:moveTo>
                  <a:cubicBezTo>
                    <a:pt x="27491" y="1"/>
                    <a:pt x="26318" y="212"/>
                    <a:pt x="24976" y="706"/>
                  </a:cubicBezTo>
                  <a:cubicBezTo>
                    <a:pt x="21991" y="1808"/>
                    <a:pt x="1533" y="10599"/>
                    <a:pt x="1533" y="10599"/>
                  </a:cubicBezTo>
                  <a:cubicBezTo>
                    <a:pt x="0" y="13610"/>
                    <a:pt x="2689" y="13906"/>
                    <a:pt x="2689" y="13906"/>
                  </a:cubicBezTo>
                  <a:cubicBezTo>
                    <a:pt x="2689" y="13906"/>
                    <a:pt x="21185" y="8475"/>
                    <a:pt x="26992" y="6405"/>
                  </a:cubicBezTo>
                  <a:cubicBezTo>
                    <a:pt x="33181" y="4188"/>
                    <a:pt x="32795" y="1"/>
                    <a:pt x="28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6256100" y="3046775"/>
              <a:ext cx="114500" cy="114525"/>
            </a:xfrm>
            <a:custGeom>
              <a:avLst/>
              <a:gdLst/>
              <a:ahLst/>
              <a:cxnLst/>
              <a:rect l="l" t="t" r="r" b="b"/>
              <a:pathLst>
                <a:path w="4580" h="4581" extrusionOk="0">
                  <a:moveTo>
                    <a:pt x="1225" y="0"/>
                  </a:moveTo>
                  <a:cubicBezTo>
                    <a:pt x="856" y="0"/>
                    <a:pt x="448" y="53"/>
                    <a:pt x="0" y="171"/>
                  </a:cubicBezTo>
                  <a:cubicBezTo>
                    <a:pt x="0" y="171"/>
                    <a:pt x="2823" y="1757"/>
                    <a:pt x="1586" y="4580"/>
                  </a:cubicBezTo>
                  <a:cubicBezTo>
                    <a:pt x="4579" y="3527"/>
                    <a:pt x="4224" y="0"/>
                    <a:pt x="1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8403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taatliches"/>
              <a:buNone/>
              <a:defRPr sz="4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njari"/>
              <a:buChar char="●"/>
              <a:defRPr sz="18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9137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/>
          <p:nvPr/>
        </p:nvSpPr>
        <p:spPr>
          <a:xfrm rot="349051" flipH="1">
            <a:off x="-436241" y="468565"/>
            <a:ext cx="5415804" cy="3453592"/>
          </a:xfrm>
          <a:custGeom>
            <a:avLst/>
            <a:gdLst/>
            <a:ahLst/>
            <a:cxnLst/>
            <a:rect l="l" t="t" r="r" b="b"/>
            <a:pathLst>
              <a:path w="50117" h="31959" extrusionOk="0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9" name="Google Shape;299;p21"/>
          <p:cNvSpPr/>
          <p:nvPr/>
        </p:nvSpPr>
        <p:spPr>
          <a:xfrm rot="4999613" flipH="1">
            <a:off x="3889511" y="6787303"/>
            <a:ext cx="4353791" cy="1354759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0" name="Google Shape;300;p21"/>
          <p:cNvSpPr/>
          <p:nvPr/>
        </p:nvSpPr>
        <p:spPr>
          <a:xfrm rot="1237006" flipH="1">
            <a:off x="-188557" y="-1042446"/>
            <a:ext cx="5573621" cy="1522119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1" name="Google Shape;301;p21"/>
          <p:cNvSpPr/>
          <p:nvPr/>
        </p:nvSpPr>
        <p:spPr>
          <a:xfrm>
            <a:off x="-4150399" y="1406575"/>
            <a:ext cx="2062960" cy="592620"/>
          </a:xfrm>
          <a:custGeom>
            <a:avLst/>
            <a:gdLst/>
            <a:ahLst/>
            <a:cxnLst/>
            <a:rect l="l" t="t" r="r" b="b"/>
            <a:pathLst>
              <a:path w="28893" h="8300" extrusionOk="0">
                <a:moveTo>
                  <a:pt x="10203" y="1"/>
                </a:moveTo>
                <a:cubicBezTo>
                  <a:pt x="10133" y="1"/>
                  <a:pt x="10063" y="5"/>
                  <a:pt x="9993" y="12"/>
                </a:cubicBezTo>
                <a:cubicBezTo>
                  <a:pt x="8634" y="156"/>
                  <a:pt x="7608" y="1348"/>
                  <a:pt x="7119" y="2624"/>
                </a:cubicBezTo>
                <a:cubicBezTo>
                  <a:pt x="7048" y="2827"/>
                  <a:pt x="3733" y="3339"/>
                  <a:pt x="3316" y="3470"/>
                </a:cubicBezTo>
                <a:cubicBezTo>
                  <a:pt x="2266" y="3804"/>
                  <a:pt x="776" y="4186"/>
                  <a:pt x="1" y="4949"/>
                </a:cubicBezTo>
                <a:cubicBezTo>
                  <a:pt x="57" y="4966"/>
                  <a:pt x="149" y="4974"/>
                  <a:pt x="271" y="4974"/>
                </a:cubicBezTo>
                <a:cubicBezTo>
                  <a:pt x="1152" y="4974"/>
                  <a:pt x="3597" y="4572"/>
                  <a:pt x="5546" y="4520"/>
                </a:cubicBezTo>
                <a:cubicBezTo>
                  <a:pt x="6425" y="4493"/>
                  <a:pt x="7240" y="4480"/>
                  <a:pt x="8008" y="4480"/>
                </a:cubicBezTo>
                <a:cubicBezTo>
                  <a:pt x="10374" y="4480"/>
                  <a:pt x="12285" y="4607"/>
                  <a:pt x="14202" y="4877"/>
                </a:cubicBezTo>
                <a:cubicBezTo>
                  <a:pt x="17171" y="5283"/>
                  <a:pt x="20116" y="5843"/>
                  <a:pt x="23026" y="6583"/>
                </a:cubicBezTo>
                <a:cubicBezTo>
                  <a:pt x="25065" y="7083"/>
                  <a:pt x="27354" y="7882"/>
                  <a:pt x="28892" y="8300"/>
                </a:cubicBezTo>
                <a:cubicBezTo>
                  <a:pt x="27509" y="6702"/>
                  <a:pt x="25554" y="5712"/>
                  <a:pt x="23443" y="5533"/>
                </a:cubicBezTo>
                <a:cubicBezTo>
                  <a:pt x="24027" y="5533"/>
                  <a:pt x="24409" y="4842"/>
                  <a:pt x="24302" y="4269"/>
                </a:cubicBezTo>
                <a:cubicBezTo>
                  <a:pt x="24183" y="3697"/>
                  <a:pt x="23729" y="3256"/>
                  <a:pt x="23252" y="2910"/>
                </a:cubicBezTo>
                <a:cubicBezTo>
                  <a:pt x="22293" y="2194"/>
                  <a:pt x="21122" y="1656"/>
                  <a:pt x="19921" y="1656"/>
                </a:cubicBezTo>
                <a:cubicBezTo>
                  <a:pt x="19883" y="1656"/>
                  <a:pt x="19845" y="1657"/>
                  <a:pt x="19806" y="1658"/>
                </a:cubicBezTo>
                <a:cubicBezTo>
                  <a:pt x="18554" y="1694"/>
                  <a:pt x="17291" y="2373"/>
                  <a:pt x="16790" y="3518"/>
                </a:cubicBezTo>
                <a:cubicBezTo>
                  <a:pt x="16450" y="2303"/>
                  <a:pt x="15369" y="1615"/>
                  <a:pt x="14267" y="1615"/>
                </a:cubicBezTo>
                <a:cubicBezTo>
                  <a:pt x="13553" y="1615"/>
                  <a:pt x="12829" y="1904"/>
                  <a:pt x="12294" y="2528"/>
                </a:cubicBezTo>
                <a:cubicBezTo>
                  <a:pt x="12758" y="1318"/>
                  <a:pt x="11495" y="1"/>
                  <a:pt x="102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2" name="Google Shape;302;p21"/>
          <p:cNvSpPr txBox="1">
            <a:spLocks noGrp="1"/>
          </p:cNvSpPr>
          <p:nvPr>
            <p:ph type="ctrTitle"/>
          </p:nvPr>
        </p:nvSpPr>
        <p:spPr>
          <a:xfrm>
            <a:off x="5436095" y="1011468"/>
            <a:ext cx="5455713" cy="271915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733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BÁO CÁO HOẠT ĐỘNG GIAO NHẬN HÀNG THEO ĐƯỜNG HÀNG KHÔNG </a:t>
            </a:r>
            <a:endParaRPr sz="3733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Google Shape;304;p21"/>
          <p:cNvGrpSpPr/>
          <p:nvPr/>
        </p:nvGrpSpPr>
        <p:grpSpPr>
          <a:xfrm rot="-2151482">
            <a:off x="-8014102" y="203438"/>
            <a:ext cx="14270321" cy="14270271"/>
            <a:chOff x="-7452599" y="-3390657"/>
            <a:chExt cx="10702356" cy="10702318"/>
          </a:xfrm>
        </p:grpSpPr>
        <p:sp>
          <p:nvSpPr>
            <p:cNvPr id="305" name="Google Shape;305;p21"/>
            <p:cNvSpPr/>
            <p:nvPr/>
          </p:nvSpPr>
          <p:spPr>
            <a:xfrm rot="6299883">
              <a:off x="-6470704" y="-2408808"/>
              <a:ext cx="8738566" cy="8738620"/>
            </a:xfrm>
            <a:custGeom>
              <a:avLst/>
              <a:gdLst/>
              <a:ahLst/>
              <a:cxnLst/>
              <a:rect l="l" t="t" r="r" b="b"/>
              <a:pathLst>
                <a:path w="161819" h="161820" extrusionOk="0">
                  <a:moveTo>
                    <a:pt x="161819" y="80916"/>
                  </a:moveTo>
                  <a:cubicBezTo>
                    <a:pt x="161819" y="102379"/>
                    <a:pt x="153293" y="122947"/>
                    <a:pt x="138126" y="138127"/>
                  </a:cubicBezTo>
                  <a:cubicBezTo>
                    <a:pt x="122947" y="153306"/>
                    <a:pt x="102366" y="161819"/>
                    <a:pt x="80915" y="161819"/>
                  </a:cubicBezTo>
                  <a:cubicBezTo>
                    <a:pt x="59452" y="161819"/>
                    <a:pt x="38872" y="153306"/>
                    <a:pt x="23705" y="138127"/>
                  </a:cubicBezTo>
                  <a:cubicBezTo>
                    <a:pt x="8526" y="122947"/>
                    <a:pt x="0" y="102379"/>
                    <a:pt x="0" y="80916"/>
                  </a:cubicBezTo>
                  <a:cubicBezTo>
                    <a:pt x="0" y="59453"/>
                    <a:pt x="8526" y="38872"/>
                    <a:pt x="23705" y="23705"/>
                  </a:cubicBezTo>
                  <a:cubicBezTo>
                    <a:pt x="38872" y="8526"/>
                    <a:pt x="59452" y="1"/>
                    <a:pt x="80915" y="1"/>
                  </a:cubicBezTo>
                  <a:cubicBezTo>
                    <a:pt x="102366" y="1"/>
                    <a:pt x="122947" y="8526"/>
                    <a:pt x="138126" y="23705"/>
                  </a:cubicBezTo>
                  <a:cubicBezTo>
                    <a:pt x="153293" y="38872"/>
                    <a:pt x="161819" y="59453"/>
                    <a:pt x="161819" y="8091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2010"/>
                  </a:srgbClr>
                </a:gs>
                <a:gs pos="94000">
                  <a:srgbClr val="FFFFFF">
                    <a:alpha val="4313"/>
                    <a:alpha val="22010"/>
                  </a:srgbClr>
                </a:gs>
                <a:gs pos="100000">
                  <a:srgbClr val="FFFFFF">
                    <a:alpha val="23137"/>
                    <a:alpha val="2201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 rot="6299959">
              <a:off x="-6271743" y="-2155501"/>
              <a:ext cx="8289227" cy="8289279"/>
            </a:xfrm>
            <a:custGeom>
              <a:avLst/>
              <a:gdLst/>
              <a:ahLst/>
              <a:cxnLst/>
              <a:rect l="l" t="t" r="r" b="b"/>
              <a:pathLst>
                <a:path w="161819" h="161820" extrusionOk="0">
                  <a:moveTo>
                    <a:pt x="161819" y="80916"/>
                  </a:moveTo>
                  <a:cubicBezTo>
                    <a:pt x="161819" y="102379"/>
                    <a:pt x="153293" y="122947"/>
                    <a:pt x="138126" y="138127"/>
                  </a:cubicBezTo>
                  <a:cubicBezTo>
                    <a:pt x="122947" y="153306"/>
                    <a:pt x="102366" y="161819"/>
                    <a:pt x="80915" y="161819"/>
                  </a:cubicBezTo>
                  <a:cubicBezTo>
                    <a:pt x="59452" y="161819"/>
                    <a:pt x="38872" y="153306"/>
                    <a:pt x="23705" y="138127"/>
                  </a:cubicBezTo>
                  <a:cubicBezTo>
                    <a:pt x="8526" y="122947"/>
                    <a:pt x="0" y="102379"/>
                    <a:pt x="0" y="80916"/>
                  </a:cubicBezTo>
                  <a:cubicBezTo>
                    <a:pt x="0" y="59453"/>
                    <a:pt x="8526" y="38872"/>
                    <a:pt x="23705" y="23705"/>
                  </a:cubicBezTo>
                  <a:cubicBezTo>
                    <a:pt x="38872" y="8526"/>
                    <a:pt x="59452" y="1"/>
                    <a:pt x="80915" y="1"/>
                  </a:cubicBezTo>
                  <a:cubicBezTo>
                    <a:pt x="102366" y="1"/>
                    <a:pt x="122947" y="8526"/>
                    <a:pt x="138126" y="23705"/>
                  </a:cubicBezTo>
                  <a:cubicBezTo>
                    <a:pt x="153293" y="38872"/>
                    <a:pt x="161819" y="59453"/>
                    <a:pt x="161819" y="8091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2010"/>
                  </a:srgbClr>
                </a:gs>
                <a:gs pos="94000">
                  <a:srgbClr val="FFFFFF">
                    <a:alpha val="4313"/>
                    <a:alpha val="22010"/>
                  </a:srgbClr>
                </a:gs>
                <a:gs pos="100000">
                  <a:srgbClr val="FFFFFF">
                    <a:alpha val="23137"/>
                    <a:alpha val="2201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07" name="Google Shape;307;p21"/>
            <p:cNvGrpSpPr/>
            <p:nvPr/>
          </p:nvGrpSpPr>
          <p:grpSpPr>
            <a:xfrm rot="6300058">
              <a:off x="-5881520" y="-1819525"/>
              <a:ext cx="7560295" cy="7560295"/>
              <a:chOff x="-8385654" y="2991527"/>
              <a:chExt cx="7497589" cy="7497589"/>
            </a:xfrm>
          </p:grpSpPr>
          <p:sp>
            <p:nvSpPr>
              <p:cNvPr id="308" name="Google Shape;308;p21"/>
              <p:cNvSpPr/>
              <p:nvPr/>
            </p:nvSpPr>
            <p:spPr>
              <a:xfrm>
                <a:off x="-8385654" y="2991527"/>
                <a:ext cx="7497589" cy="7497589"/>
              </a:xfrm>
              <a:custGeom>
                <a:avLst/>
                <a:gdLst/>
                <a:ahLst/>
                <a:cxnLst/>
                <a:rect l="l" t="t" r="r" b="b"/>
                <a:pathLst>
                  <a:path w="140011" h="140011" extrusionOk="0">
                    <a:moveTo>
                      <a:pt x="70005" y="1"/>
                    </a:moveTo>
                    <a:cubicBezTo>
                      <a:pt x="51440" y="1"/>
                      <a:pt x="33626" y="7370"/>
                      <a:pt x="20498" y="20498"/>
                    </a:cubicBezTo>
                    <a:cubicBezTo>
                      <a:pt x="7369" y="33626"/>
                      <a:pt x="0" y="51440"/>
                      <a:pt x="0" y="70006"/>
                    </a:cubicBezTo>
                    <a:cubicBezTo>
                      <a:pt x="0" y="88571"/>
                      <a:pt x="7369" y="106374"/>
                      <a:pt x="20498" y="119502"/>
                    </a:cubicBezTo>
                    <a:cubicBezTo>
                      <a:pt x="33626" y="132630"/>
                      <a:pt x="51440" y="140011"/>
                      <a:pt x="70005" y="140011"/>
                    </a:cubicBezTo>
                    <a:cubicBezTo>
                      <a:pt x="88571" y="140011"/>
                      <a:pt x="106373" y="132630"/>
                      <a:pt x="119501" y="119502"/>
                    </a:cubicBezTo>
                    <a:cubicBezTo>
                      <a:pt x="132629" y="106374"/>
                      <a:pt x="140010" y="88571"/>
                      <a:pt x="140010" y="70006"/>
                    </a:cubicBezTo>
                    <a:cubicBezTo>
                      <a:pt x="140010" y="51440"/>
                      <a:pt x="132629" y="33626"/>
                      <a:pt x="119501" y="20498"/>
                    </a:cubicBezTo>
                    <a:cubicBezTo>
                      <a:pt x="106373" y="7370"/>
                      <a:pt x="88571" y="1"/>
                      <a:pt x="700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21"/>
              <p:cNvSpPr/>
              <p:nvPr/>
            </p:nvSpPr>
            <p:spPr>
              <a:xfrm>
                <a:off x="-6237014" y="3099342"/>
                <a:ext cx="1583581" cy="1248036"/>
              </a:xfrm>
              <a:custGeom>
                <a:avLst/>
                <a:gdLst/>
                <a:ahLst/>
                <a:cxnLst/>
                <a:rect l="l" t="t" r="r" b="b"/>
                <a:pathLst>
                  <a:path w="29572" h="23306" extrusionOk="0">
                    <a:moveTo>
                      <a:pt x="16472" y="1"/>
                    </a:moveTo>
                    <a:cubicBezTo>
                      <a:pt x="16328" y="1"/>
                      <a:pt x="16185" y="9"/>
                      <a:pt x="16050" y="22"/>
                    </a:cubicBezTo>
                    <a:cubicBezTo>
                      <a:pt x="9682" y="642"/>
                      <a:pt x="3196" y="2908"/>
                      <a:pt x="441" y="9108"/>
                    </a:cubicBezTo>
                    <a:cubicBezTo>
                      <a:pt x="203" y="9621"/>
                      <a:pt x="0" y="10193"/>
                      <a:pt x="119" y="10754"/>
                    </a:cubicBezTo>
                    <a:cubicBezTo>
                      <a:pt x="225" y="11249"/>
                      <a:pt x="664" y="11697"/>
                      <a:pt x="1151" y="11697"/>
                    </a:cubicBezTo>
                    <a:cubicBezTo>
                      <a:pt x="1216" y="11697"/>
                      <a:pt x="1282" y="11689"/>
                      <a:pt x="1348" y="11672"/>
                    </a:cubicBezTo>
                    <a:lnTo>
                      <a:pt x="1348" y="11672"/>
                    </a:lnTo>
                    <a:cubicBezTo>
                      <a:pt x="656" y="13079"/>
                      <a:pt x="728" y="14748"/>
                      <a:pt x="1538" y="16084"/>
                    </a:cubicBezTo>
                    <a:cubicBezTo>
                      <a:pt x="1336" y="14486"/>
                      <a:pt x="1288" y="12519"/>
                      <a:pt x="2647" y="11636"/>
                    </a:cubicBezTo>
                    <a:lnTo>
                      <a:pt x="2647" y="11636"/>
                    </a:lnTo>
                    <a:cubicBezTo>
                      <a:pt x="1121" y="14903"/>
                      <a:pt x="1884" y="19077"/>
                      <a:pt x="4460" y="21593"/>
                    </a:cubicBezTo>
                    <a:cubicBezTo>
                      <a:pt x="5456" y="22559"/>
                      <a:pt x="6802" y="23305"/>
                      <a:pt x="8162" y="23305"/>
                    </a:cubicBezTo>
                    <a:cubicBezTo>
                      <a:pt x="8447" y="23305"/>
                      <a:pt x="8732" y="23273"/>
                      <a:pt x="9015" y="23202"/>
                    </a:cubicBezTo>
                    <a:cubicBezTo>
                      <a:pt x="9611" y="23059"/>
                      <a:pt x="10207" y="22702"/>
                      <a:pt x="10410" y="22117"/>
                    </a:cubicBezTo>
                    <a:cubicBezTo>
                      <a:pt x="10517" y="21760"/>
                      <a:pt x="10517" y="21378"/>
                      <a:pt x="10410" y="21032"/>
                    </a:cubicBezTo>
                    <a:cubicBezTo>
                      <a:pt x="10135" y="19840"/>
                      <a:pt x="9384" y="18838"/>
                      <a:pt x="8872" y="17729"/>
                    </a:cubicBezTo>
                    <a:cubicBezTo>
                      <a:pt x="8371" y="16632"/>
                      <a:pt x="8144" y="15225"/>
                      <a:pt x="8895" y="14271"/>
                    </a:cubicBezTo>
                    <a:cubicBezTo>
                      <a:pt x="9331" y="13706"/>
                      <a:pt x="10041" y="13429"/>
                      <a:pt x="10762" y="13429"/>
                    </a:cubicBezTo>
                    <a:cubicBezTo>
                      <a:pt x="11165" y="13429"/>
                      <a:pt x="11572" y="13516"/>
                      <a:pt x="11936" y="13687"/>
                    </a:cubicBezTo>
                    <a:cubicBezTo>
                      <a:pt x="12938" y="14164"/>
                      <a:pt x="13605" y="15178"/>
                      <a:pt x="13891" y="16251"/>
                    </a:cubicBezTo>
                    <a:cubicBezTo>
                      <a:pt x="13986" y="16394"/>
                      <a:pt x="14117" y="16454"/>
                      <a:pt x="14260" y="16454"/>
                    </a:cubicBezTo>
                    <a:cubicBezTo>
                      <a:pt x="14640" y="16454"/>
                      <a:pt x="15100" y="16022"/>
                      <a:pt x="15143" y="15571"/>
                    </a:cubicBezTo>
                    <a:cubicBezTo>
                      <a:pt x="15215" y="14951"/>
                      <a:pt x="14965" y="14283"/>
                      <a:pt x="15239" y="13723"/>
                    </a:cubicBezTo>
                    <a:cubicBezTo>
                      <a:pt x="15811" y="12590"/>
                      <a:pt x="17731" y="13234"/>
                      <a:pt x="18661" y="12364"/>
                    </a:cubicBezTo>
                    <a:cubicBezTo>
                      <a:pt x="18995" y="12054"/>
                      <a:pt x="19150" y="11600"/>
                      <a:pt x="19400" y="11219"/>
                    </a:cubicBezTo>
                    <a:cubicBezTo>
                      <a:pt x="19794" y="10670"/>
                      <a:pt x="20426" y="10325"/>
                      <a:pt x="21022" y="10015"/>
                    </a:cubicBezTo>
                    <a:lnTo>
                      <a:pt x="23013" y="8965"/>
                    </a:lnTo>
                    <a:cubicBezTo>
                      <a:pt x="23739" y="8579"/>
                      <a:pt x="24594" y="8203"/>
                      <a:pt x="25381" y="8203"/>
                    </a:cubicBezTo>
                    <a:cubicBezTo>
                      <a:pt x="25783" y="8203"/>
                      <a:pt x="26168" y="8302"/>
                      <a:pt x="26507" y="8548"/>
                    </a:cubicBezTo>
                    <a:cubicBezTo>
                      <a:pt x="26531" y="7928"/>
                      <a:pt x="26185" y="7356"/>
                      <a:pt x="25613" y="7093"/>
                    </a:cubicBezTo>
                    <a:lnTo>
                      <a:pt x="28605" y="6318"/>
                    </a:lnTo>
                    <a:cubicBezTo>
                      <a:pt x="28844" y="6282"/>
                      <a:pt x="29059" y="6175"/>
                      <a:pt x="29237" y="6020"/>
                    </a:cubicBezTo>
                    <a:cubicBezTo>
                      <a:pt x="29571" y="5662"/>
                      <a:pt x="29321" y="5030"/>
                      <a:pt x="28880" y="4792"/>
                    </a:cubicBezTo>
                    <a:cubicBezTo>
                      <a:pt x="28646" y="4669"/>
                      <a:pt x="28385" y="4630"/>
                      <a:pt x="28116" y="4630"/>
                    </a:cubicBezTo>
                    <a:cubicBezTo>
                      <a:pt x="27891" y="4630"/>
                      <a:pt x="27660" y="4657"/>
                      <a:pt x="27437" y="4685"/>
                    </a:cubicBezTo>
                    <a:lnTo>
                      <a:pt x="24361" y="5066"/>
                    </a:lnTo>
                    <a:cubicBezTo>
                      <a:pt x="24178" y="5091"/>
                      <a:pt x="23984" y="5111"/>
                      <a:pt x="23793" y="5111"/>
                    </a:cubicBezTo>
                    <a:cubicBezTo>
                      <a:pt x="23425" y="5111"/>
                      <a:pt x="23070" y="5035"/>
                      <a:pt x="22834" y="4768"/>
                    </a:cubicBezTo>
                    <a:cubicBezTo>
                      <a:pt x="22644" y="4553"/>
                      <a:pt x="22572" y="4255"/>
                      <a:pt x="22393" y="4029"/>
                    </a:cubicBezTo>
                    <a:cubicBezTo>
                      <a:pt x="22183" y="3766"/>
                      <a:pt x="21873" y="3656"/>
                      <a:pt x="21541" y="3656"/>
                    </a:cubicBezTo>
                    <a:cubicBezTo>
                      <a:pt x="21118" y="3656"/>
                      <a:pt x="20659" y="3834"/>
                      <a:pt x="20318" y="4100"/>
                    </a:cubicBezTo>
                    <a:cubicBezTo>
                      <a:pt x="19710" y="4565"/>
                      <a:pt x="19257" y="5245"/>
                      <a:pt x="18566" y="5591"/>
                    </a:cubicBezTo>
                    <a:cubicBezTo>
                      <a:pt x="18447" y="5625"/>
                      <a:pt x="18328" y="5641"/>
                      <a:pt x="18210" y="5641"/>
                    </a:cubicBezTo>
                    <a:cubicBezTo>
                      <a:pt x="17089" y="5641"/>
                      <a:pt x="16099" y="4196"/>
                      <a:pt x="16682" y="3170"/>
                    </a:cubicBezTo>
                    <a:cubicBezTo>
                      <a:pt x="17159" y="2359"/>
                      <a:pt x="18339" y="1811"/>
                      <a:pt x="18148" y="893"/>
                    </a:cubicBezTo>
                    <a:cubicBezTo>
                      <a:pt x="17999" y="205"/>
                      <a:pt x="17208" y="1"/>
                      <a:pt x="164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1"/>
              <p:cNvSpPr/>
              <p:nvPr/>
            </p:nvSpPr>
            <p:spPr>
              <a:xfrm>
                <a:off x="-3236607" y="3282378"/>
                <a:ext cx="976324" cy="783383"/>
              </a:xfrm>
              <a:custGeom>
                <a:avLst/>
                <a:gdLst/>
                <a:ahLst/>
                <a:cxnLst/>
                <a:rect l="l" t="t" r="r" b="b"/>
                <a:pathLst>
                  <a:path w="18232" h="14629" extrusionOk="0">
                    <a:moveTo>
                      <a:pt x="3518" y="0"/>
                    </a:moveTo>
                    <a:cubicBezTo>
                      <a:pt x="3017" y="966"/>
                      <a:pt x="2254" y="1765"/>
                      <a:pt x="1324" y="2325"/>
                    </a:cubicBezTo>
                    <a:cubicBezTo>
                      <a:pt x="835" y="2624"/>
                      <a:pt x="227" y="2910"/>
                      <a:pt x="108" y="3470"/>
                    </a:cubicBezTo>
                    <a:cubicBezTo>
                      <a:pt x="0" y="3971"/>
                      <a:pt x="322" y="4448"/>
                      <a:pt x="620" y="4865"/>
                    </a:cubicBezTo>
                    <a:cubicBezTo>
                      <a:pt x="1157" y="5569"/>
                      <a:pt x="1789" y="6332"/>
                      <a:pt x="2671" y="6391"/>
                    </a:cubicBezTo>
                    <a:cubicBezTo>
                      <a:pt x="2969" y="6403"/>
                      <a:pt x="3303" y="6356"/>
                      <a:pt x="3506" y="6582"/>
                    </a:cubicBezTo>
                    <a:cubicBezTo>
                      <a:pt x="3804" y="6904"/>
                      <a:pt x="3411" y="7417"/>
                      <a:pt x="3005" y="7584"/>
                    </a:cubicBezTo>
                    <a:cubicBezTo>
                      <a:pt x="2600" y="7751"/>
                      <a:pt x="2099" y="7834"/>
                      <a:pt x="1896" y="8228"/>
                    </a:cubicBezTo>
                    <a:cubicBezTo>
                      <a:pt x="1694" y="8585"/>
                      <a:pt x="1872" y="9027"/>
                      <a:pt x="2051" y="9396"/>
                    </a:cubicBezTo>
                    <a:cubicBezTo>
                      <a:pt x="2469" y="10279"/>
                      <a:pt x="2993" y="11244"/>
                      <a:pt x="3923" y="11495"/>
                    </a:cubicBezTo>
                    <a:lnTo>
                      <a:pt x="1324" y="13677"/>
                    </a:lnTo>
                    <a:cubicBezTo>
                      <a:pt x="2445" y="14178"/>
                      <a:pt x="3637" y="14488"/>
                      <a:pt x="4865" y="14607"/>
                    </a:cubicBezTo>
                    <a:cubicBezTo>
                      <a:pt x="4987" y="14619"/>
                      <a:pt x="5112" y="14629"/>
                      <a:pt x="5237" y="14629"/>
                    </a:cubicBezTo>
                    <a:cubicBezTo>
                      <a:pt x="5478" y="14629"/>
                      <a:pt x="5719" y="14594"/>
                      <a:pt x="5938" y="14476"/>
                    </a:cubicBezTo>
                    <a:cubicBezTo>
                      <a:pt x="6260" y="14297"/>
                      <a:pt x="6463" y="13868"/>
                      <a:pt x="6272" y="13558"/>
                    </a:cubicBezTo>
                    <a:cubicBezTo>
                      <a:pt x="6530" y="13496"/>
                      <a:pt x="6793" y="13466"/>
                      <a:pt x="7054" y="13466"/>
                    </a:cubicBezTo>
                    <a:cubicBezTo>
                      <a:pt x="7554" y="13466"/>
                      <a:pt x="8052" y="13577"/>
                      <a:pt x="8514" y="13796"/>
                    </a:cubicBezTo>
                    <a:cubicBezTo>
                      <a:pt x="9039" y="13486"/>
                      <a:pt x="9587" y="13224"/>
                      <a:pt x="10171" y="13021"/>
                    </a:cubicBezTo>
                    <a:cubicBezTo>
                      <a:pt x="10327" y="12964"/>
                      <a:pt x="10499" y="12912"/>
                      <a:pt x="10668" y="12912"/>
                    </a:cubicBezTo>
                    <a:cubicBezTo>
                      <a:pt x="10746" y="12912"/>
                      <a:pt x="10824" y="12923"/>
                      <a:pt x="10899" y="12950"/>
                    </a:cubicBezTo>
                    <a:cubicBezTo>
                      <a:pt x="11089" y="13021"/>
                      <a:pt x="11233" y="13200"/>
                      <a:pt x="11411" y="13307"/>
                    </a:cubicBezTo>
                    <a:cubicBezTo>
                      <a:pt x="11566" y="13396"/>
                      <a:pt x="11735" y="13437"/>
                      <a:pt x="11901" y="13437"/>
                    </a:cubicBezTo>
                    <a:cubicBezTo>
                      <a:pt x="12273" y="13437"/>
                      <a:pt x="12633" y="13229"/>
                      <a:pt x="12807" y="12866"/>
                    </a:cubicBezTo>
                    <a:cubicBezTo>
                      <a:pt x="12425" y="12497"/>
                      <a:pt x="12592" y="11793"/>
                      <a:pt x="13021" y="11459"/>
                    </a:cubicBezTo>
                    <a:cubicBezTo>
                      <a:pt x="13374" y="11195"/>
                      <a:pt x="13823" y="11115"/>
                      <a:pt x="14270" y="11115"/>
                    </a:cubicBezTo>
                    <a:cubicBezTo>
                      <a:pt x="14367" y="11115"/>
                      <a:pt x="14464" y="11119"/>
                      <a:pt x="14559" y="11125"/>
                    </a:cubicBezTo>
                    <a:cubicBezTo>
                      <a:pt x="14953" y="11137"/>
                      <a:pt x="15346" y="11209"/>
                      <a:pt x="15728" y="11316"/>
                    </a:cubicBezTo>
                    <a:cubicBezTo>
                      <a:pt x="15948" y="11389"/>
                      <a:pt x="16181" y="11491"/>
                      <a:pt x="16407" y="11491"/>
                    </a:cubicBezTo>
                    <a:cubicBezTo>
                      <a:pt x="16476" y="11491"/>
                      <a:pt x="16544" y="11481"/>
                      <a:pt x="16610" y="11459"/>
                    </a:cubicBezTo>
                    <a:cubicBezTo>
                      <a:pt x="16753" y="11400"/>
                      <a:pt x="16884" y="11304"/>
                      <a:pt x="16992" y="11197"/>
                    </a:cubicBezTo>
                    <a:cubicBezTo>
                      <a:pt x="17588" y="10648"/>
                      <a:pt x="18232" y="9921"/>
                      <a:pt x="18005" y="9146"/>
                    </a:cubicBezTo>
                    <a:cubicBezTo>
                      <a:pt x="17874" y="8645"/>
                      <a:pt x="17397" y="8323"/>
                      <a:pt x="16968" y="8037"/>
                    </a:cubicBezTo>
                    <a:cubicBezTo>
                      <a:pt x="15382" y="7012"/>
                      <a:pt x="13760" y="6058"/>
                      <a:pt x="12091" y="5187"/>
                    </a:cubicBezTo>
                    <a:cubicBezTo>
                      <a:pt x="11447" y="4841"/>
                      <a:pt x="10779" y="4508"/>
                      <a:pt x="10279" y="3983"/>
                    </a:cubicBezTo>
                    <a:cubicBezTo>
                      <a:pt x="9885" y="3577"/>
                      <a:pt x="9611" y="3089"/>
                      <a:pt x="9217" y="2695"/>
                    </a:cubicBezTo>
                    <a:cubicBezTo>
                      <a:pt x="8681" y="2147"/>
                      <a:pt x="7965" y="1813"/>
                      <a:pt x="7250" y="1515"/>
                    </a:cubicBezTo>
                    <a:cubicBezTo>
                      <a:pt x="6463" y="1181"/>
                      <a:pt x="5652" y="871"/>
                      <a:pt x="4841" y="585"/>
                    </a:cubicBez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>
                <a:off x="-7361457" y="3690823"/>
                <a:ext cx="1225385" cy="1102595"/>
              </a:xfrm>
              <a:custGeom>
                <a:avLst/>
                <a:gdLst/>
                <a:ahLst/>
                <a:cxnLst/>
                <a:rect l="l" t="t" r="r" b="b"/>
                <a:pathLst>
                  <a:path w="22883" h="20590" extrusionOk="0">
                    <a:moveTo>
                      <a:pt x="12163" y="0"/>
                    </a:moveTo>
                    <a:lnTo>
                      <a:pt x="10994" y="561"/>
                    </a:lnTo>
                    <a:cubicBezTo>
                      <a:pt x="8490" y="1538"/>
                      <a:pt x="6081" y="2802"/>
                      <a:pt x="4126" y="4627"/>
                    </a:cubicBezTo>
                    <a:cubicBezTo>
                      <a:pt x="2159" y="6463"/>
                      <a:pt x="668" y="8895"/>
                      <a:pt x="334" y="11554"/>
                    </a:cubicBezTo>
                    <a:cubicBezTo>
                      <a:pt x="0" y="14225"/>
                      <a:pt x="930" y="17099"/>
                      <a:pt x="3017" y="18792"/>
                    </a:cubicBezTo>
                    <a:cubicBezTo>
                      <a:pt x="4472" y="19961"/>
                      <a:pt x="6344" y="20497"/>
                      <a:pt x="8192" y="20581"/>
                    </a:cubicBezTo>
                    <a:cubicBezTo>
                      <a:pt x="8351" y="20587"/>
                      <a:pt x="8510" y="20590"/>
                      <a:pt x="8669" y="20590"/>
                    </a:cubicBezTo>
                    <a:cubicBezTo>
                      <a:pt x="10358" y="20590"/>
                      <a:pt x="12043" y="20255"/>
                      <a:pt x="13689" y="19830"/>
                    </a:cubicBezTo>
                    <a:cubicBezTo>
                      <a:pt x="16050" y="19221"/>
                      <a:pt x="18375" y="18423"/>
                      <a:pt x="20533" y="17278"/>
                    </a:cubicBezTo>
                    <a:cubicBezTo>
                      <a:pt x="21129" y="16968"/>
                      <a:pt x="21726" y="16622"/>
                      <a:pt x="22155" y="16121"/>
                    </a:cubicBezTo>
                    <a:cubicBezTo>
                      <a:pt x="22596" y="15620"/>
                      <a:pt x="22882" y="14929"/>
                      <a:pt x="22751" y="14273"/>
                    </a:cubicBezTo>
                    <a:cubicBezTo>
                      <a:pt x="22513" y="12997"/>
                      <a:pt x="20974" y="12425"/>
                      <a:pt x="20319" y="11304"/>
                    </a:cubicBezTo>
                    <a:cubicBezTo>
                      <a:pt x="19985" y="10720"/>
                      <a:pt x="19913" y="10028"/>
                      <a:pt x="19877" y="9360"/>
                    </a:cubicBezTo>
                    <a:cubicBezTo>
                      <a:pt x="19818" y="8061"/>
                      <a:pt x="19901" y="6761"/>
                      <a:pt x="20128" y="5473"/>
                    </a:cubicBezTo>
                    <a:cubicBezTo>
                      <a:pt x="20223" y="4913"/>
                      <a:pt x="20307" y="4221"/>
                      <a:pt x="19842" y="3899"/>
                    </a:cubicBezTo>
                    <a:cubicBezTo>
                      <a:pt x="19663" y="3780"/>
                      <a:pt x="19460" y="3708"/>
                      <a:pt x="19245" y="3697"/>
                    </a:cubicBezTo>
                    <a:cubicBezTo>
                      <a:pt x="18956" y="3656"/>
                      <a:pt x="18668" y="3637"/>
                      <a:pt x="18380" y="3637"/>
                    </a:cubicBezTo>
                    <a:cubicBezTo>
                      <a:pt x="16486" y="3637"/>
                      <a:pt x="14627" y="4448"/>
                      <a:pt x="12795" y="5080"/>
                    </a:cubicBezTo>
                    <a:cubicBezTo>
                      <a:pt x="12490" y="5186"/>
                      <a:pt x="12160" y="5283"/>
                      <a:pt x="11841" y="5283"/>
                    </a:cubicBezTo>
                    <a:cubicBezTo>
                      <a:pt x="11661" y="5283"/>
                      <a:pt x="11484" y="5253"/>
                      <a:pt x="11316" y="5175"/>
                    </a:cubicBezTo>
                    <a:cubicBezTo>
                      <a:pt x="10517" y="4782"/>
                      <a:pt x="10589" y="3625"/>
                      <a:pt x="10875" y="2778"/>
                    </a:cubicBezTo>
                    <a:cubicBezTo>
                      <a:pt x="11197" y="1801"/>
                      <a:pt x="11626" y="871"/>
                      <a:pt x="12163" y="0"/>
                    </a:cubicBezTo>
                    <a:close/>
                  </a:path>
                </a:pathLst>
              </a:custGeom>
              <a:solidFill>
                <a:srgbClr val="212E1C">
                  <a:alpha val="283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>
                <a:off x="-5171315" y="3380889"/>
                <a:ext cx="1905363" cy="1048081"/>
              </a:xfrm>
              <a:custGeom>
                <a:avLst/>
                <a:gdLst/>
                <a:ahLst/>
                <a:cxnLst/>
                <a:rect l="l" t="t" r="r" b="b"/>
                <a:pathLst>
                  <a:path w="35581" h="19572" extrusionOk="0">
                    <a:moveTo>
                      <a:pt x="0" y="15504"/>
                    </a:moveTo>
                    <a:lnTo>
                      <a:pt x="0" y="15504"/>
                    </a:lnTo>
                    <a:cubicBezTo>
                      <a:pt x="294" y="15687"/>
                      <a:pt x="615" y="15762"/>
                      <a:pt x="948" y="15762"/>
                    </a:cubicBezTo>
                    <a:cubicBezTo>
                      <a:pt x="1122" y="15762"/>
                      <a:pt x="1300" y="15741"/>
                      <a:pt x="1478" y="15705"/>
                    </a:cubicBezTo>
                    <a:lnTo>
                      <a:pt x="1478" y="15705"/>
                    </a:lnTo>
                    <a:lnTo>
                      <a:pt x="0" y="15504"/>
                    </a:lnTo>
                    <a:close/>
                    <a:moveTo>
                      <a:pt x="28206" y="1"/>
                    </a:moveTo>
                    <a:cubicBezTo>
                      <a:pt x="23929" y="1"/>
                      <a:pt x="19920" y="2808"/>
                      <a:pt x="15635" y="2808"/>
                    </a:cubicBezTo>
                    <a:cubicBezTo>
                      <a:pt x="15460" y="2808"/>
                      <a:pt x="15284" y="2803"/>
                      <a:pt x="15108" y="2794"/>
                    </a:cubicBezTo>
                    <a:cubicBezTo>
                      <a:pt x="13510" y="2718"/>
                      <a:pt x="11933" y="2206"/>
                      <a:pt x="10339" y="2206"/>
                    </a:cubicBezTo>
                    <a:cubicBezTo>
                      <a:pt x="10184" y="2206"/>
                      <a:pt x="10029" y="2211"/>
                      <a:pt x="9873" y="2221"/>
                    </a:cubicBezTo>
                    <a:cubicBezTo>
                      <a:pt x="9456" y="2233"/>
                      <a:pt x="9050" y="2329"/>
                      <a:pt x="8681" y="2519"/>
                    </a:cubicBezTo>
                    <a:cubicBezTo>
                      <a:pt x="7679" y="3068"/>
                      <a:pt x="7452" y="4439"/>
                      <a:pt x="7643" y="5572"/>
                    </a:cubicBezTo>
                    <a:cubicBezTo>
                      <a:pt x="7834" y="6717"/>
                      <a:pt x="8323" y="7802"/>
                      <a:pt x="8335" y="8946"/>
                    </a:cubicBezTo>
                    <a:cubicBezTo>
                      <a:pt x="8347" y="10365"/>
                      <a:pt x="7607" y="11713"/>
                      <a:pt x="6594" y="12714"/>
                    </a:cubicBezTo>
                    <a:cubicBezTo>
                      <a:pt x="5580" y="13704"/>
                      <a:pt x="4328" y="14407"/>
                      <a:pt x="3065" y="15075"/>
                    </a:cubicBezTo>
                    <a:cubicBezTo>
                      <a:pt x="2575" y="15338"/>
                      <a:pt x="2024" y="15595"/>
                      <a:pt x="1478" y="15705"/>
                    </a:cubicBezTo>
                    <a:lnTo>
                      <a:pt x="1478" y="15705"/>
                    </a:lnTo>
                    <a:lnTo>
                      <a:pt x="3863" y="16029"/>
                    </a:lnTo>
                    <a:cubicBezTo>
                      <a:pt x="8275" y="16935"/>
                      <a:pt x="12580" y="18354"/>
                      <a:pt x="17015" y="19094"/>
                    </a:cubicBezTo>
                    <a:cubicBezTo>
                      <a:pt x="18793" y="19389"/>
                      <a:pt x="20612" y="19572"/>
                      <a:pt x="22419" y="19572"/>
                    </a:cubicBezTo>
                    <a:cubicBezTo>
                      <a:pt x="25136" y="19572"/>
                      <a:pt x="27826" y="19159"/>
                      <a:pt x="30310" y="18092"/>
                    </a:cubicBezTo>
                    <a:cubicBezTo>
                      <a:pt x="32206" y="17281"/>
                      <a:pt x="34150" y="15755"/>
                      <a:pt x="34198" y="13692"/>
                    </a:cubicBezTo>
                    <a:cubicBezTo>
                      <a:pt x="34210" y="12762"/>
                      <a:pt x="33828" y="11832"/>
                      <a:pt x="33983" y="10914"/>
                    </a:cubicBezTo>
                    <a:cubicBezTo>
                      <a:pt x="34138" y="9912"/>
                      <a:pt x="34865" y="9113"/>
                      <a:pt x="35354" y="8219"/>
                    </a:cubicBezTo>
                    <a:cubicBezTo>
                      <a:pt x="35485" y="8004"/>
                      <a:pt x="35569" y="7766"/>
                      <a:pt x="35581" y="7515"/>
                    </a:cubicBezTo>
                    <a:cubicBezTo>
                      <a:pt x="35581" y="6764"/>
                      <a:pt x="34710" y="6359"/>
                      <a:pt x="33971" y="6252"/>
                    </a:cubicBezTo>
                    <a:cubicBezTo>
                      <a:pt x="33244" y="6144"/>
                      <a:pt x="32373" y="6049"/>
                      <a:pt x="32004" y="5405"/>
                    </a:cubicBezTo>
                    <a:cubicBezTo>
                      <a:pt x="31539" y="4582"/>
                      <a:pt x="32254" y="3616"/>
                      <a:pt x="32290" y="2686"/>
                    </a:cubicBezTo>
                    <a:cubicBezTo>
                      <a:pt x="32314" y="1887"/>
                      <a:pt x="31825" y="1136"/>
                      <a:pt x="31169" y="695"/>
                    </a:cubicBezTo>
                    <a:cubicBezTo>
                      <a:pt x="30513" y="254"/>
                      <a:pt x="29702" y="75"/>
                      <a:pt x="28915" y="27"/>
                    </a:cubicBezTo>
                    <a:cubicBezTo>
                      <a:pt x="28678" y="9"/>
                      <a:pt x="28442" y="1"/>
                      <a:pt x="28206" y="1"/>
                    </a:cubicBezTo>
                    <a:close/>
                  </a:path>
                </a:pathLst>
              </a:custGeom>
              <a:solidFill>
                <a:srgbClr val="212E1C">
                  <a:alpha val="283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3" name="Google Shape;313;p21"/>
          <p:cNvSpPr/>
          <p:nvPr/>
        </p:nvSpPr>
        <p:spPr>
          <a:xfrm rot="3277982" flipH="1">
            <a:off x="8138246" y="589149"/>
            <a:ext cx="4353925" cy="1354800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14" name="Google Shape;314;p21"/>
          <p:cNvGrpSpPr/>
          <p:nvPr/>
        </p:nvGrpSpPr>
        <p:grpSpPr>
          <a:xfrm rot="-9784249">
            <a:off x="-1787146" y="1584958"/>
            <a:ext cx="5140052" cy="1594324"/>
            <a:chOff x="-3854900" y="873625"/>
            <a:chExt cx="3854900" cy="1195700"/>
          </a:xfrm>
        </p:grpSpPr>
        <p:sp>
          <p:nvSpPr>
            <p:cNvPr id="315" name="Google Shape;315;p21"/>
            <p:cNvSpPr/>
            <p:nvPr/>
          </p:nvSpPr>
          <p:spPr>
            <a:xfrm>
              <a:off x="-3151300" y="873625"/>
              <a:ext cx="3151300" cy="1195700"/>
            </a:xfrm>
            <a:custGeom>
              <a:avLst/>
              <a:gdLst/>
              <a:ahLst/>
              <a:cxnLst/>
              <a:rect l="l" t="t" r="r" b="b"/>
              <a:pathLst>
                <a:path w="126052" h="47828" extrusionOk="0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-3261325" y="1289000"/>
              <a:ext cx="183500" cy="231225"/>
            </a:xfrm>
            <a:custGeom>
              <a:avLst/>
              <a:gdLst/>
              <a:ahLst/>
              <a:cxnLst/>
              <a:rect l="l" t="t" r="r" b="b"/>
              <a:pathLst>
                <a:path w="7340" h="9249" extrusionOk="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-3642400" y="1513375"/>
              <a:ext cx="192250" cy="80775"/>
            </a:xfrm>
            <a:custGeom>
              <a:avLst/>
              <a:gdLst/>
              <a:ahLst/>
              <a:cxnLst/>
              <a:rect l="l" t="t" r="r" b="b"/>
              <a:pathLst>
                <a:path w="7690" h="3231" extrusionOk="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-3639725" y="1399550"/>
              <a:ext cx="212425" cy="95125"/>
            </a:xfrm>
            <a:custGeom>
              <a:avLst/>
              <a:gdLst/>
              <a:ahLst/>
              <a:cxnLst/>
              <a:rect l="l" t="t" r="r" b="b"/>
              <a:pathLst>
                <a:path w="8497" h="3805" extrusionOk="0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-3324500" y="914000"/>
              <a:ext cx="156625" cy="157250"/>
            </a:xfrm>
            <a:custGeom>
              <a:avLst/>
              <a:gdLst/>
              <a:ahLst/>
              <a:cxnLst/>
              <a:rect l="l" t="t" r="r" b="b"/>
              <a:pathLst>
                <a:path w="6265" h="6290" extrusionOk="0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-3415200" y="983100"/>
              <a:ext cx="179450" cy="164100"/>
            </a:xfrm>
            <a:custGeom>
              <a:avLst/>
              <a:gdLst/>
              <a:ahLst/>
              <a:cxnLst/>
              <a:rect l="l" t="t" r="r" b="b"/>
              <a:pathLst>
                <a:path w="7178" h="6564" extrusionOk="0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-3625600" y="1175400"/>
              <a:ext cx="221150" cy="467825"/>
            </a:xfrm>
            <a:custGeom>
              <a:avLst/>
              <a:gdLst/>
              <a:ahLst/>
              <a:cxnLst/>
              <a:rect l="l" t="t" r="r" b="b"/>
              <a:pathLst>
                <a:path w="8846" h="18713" extrusionOk="0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-3655175" y="1184825"/>
              <a:ext cx="313900" cy="514175"/>
            </a:xfrm>
            <a:custGeom>
              <a:avLst/>
              <a:gdLst/>
              <a:ahLst/>
              <a:cxnLst/>
              <a:rect l="l" t="t" r="r" b="b"/>
              <a:pathLst>
                <a:path w="12556" h="20567" extrusionOk="0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-3606775" y="913950"/>
              <a:ext cx="454350" cy="342125"/>
            </a:xfrm>
            <a:custGeom>
              <a:avLst/>
              <a:gdLst/>
              <a:ahLst/>
              <a:cxnLst/>
              <a:rect l="l" t="t" r="r" b="b"/>
              <a:pathLst>
                <a:path w="18174" h="13685" extrusionOk="0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-3615525" y="912625"/>
              <a:ext cx="518900" cy="373700"/>
            </a:xfrm>
            <a:custGeom>
              <a:avLst/>
              <a:gdLst/>
              <a:ahLst/>
              <a:cxnLst/>
              <a:rect l="l" t="t" r="r" b="b"/>
              <a:pathLst>
                <a:path w="20756" h="14948" extrusionOk="0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-3854900" y="1024225"/>
              <a:ext cx="791200" cy="430800"/>
            </a:xfrm>
            <a:custGeom>
              <a:avLst/>
              <a:gdLst/>
              <a:ahLst/>
              <a:cxnLst/>
              <a:rect l="l" t="t" r="r" b="b"/>
              <a:pathLst>
                <a:path w="31648" h="17232" extrusionOk="0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-3816650" y="1044325"/>
              <a:ext cx="127225" cy="114300"/>
            </a:xfrm>
            <a:custGeom>
              <a:avLst/>
              <a:gdLst/>
              <a:ahLst/>
              <a:cxnLst/>
              <a:rect l="l" t="t" r="r" b="b"/>
              <a:pathLst>
                <a:path w="5089" h="4572" extrusionOk="0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7A71CFE-CD0E-7BEB-A3AB-25E133847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6095" y="3730621"/>
            <a:ext cx="5455713" cy="5148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Thời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gian</a:t>
            </a:r>
            <a:r>
              <a:rPr lang="en-US" dirty="0">
                <a:latin typeface="+mn-lt"/>
              </a:rPr>
              <a:t>: </a:t>
            </a:r>
            <a:r>
              <a:rPr lang="en-US" dirty="0" err="1">
                <a:latin typeface="+mn-lt"/>
              </a:rPr>
              <a:t>tháng</a:t>
            </a:r>
            <a:r>
              <a:rPr lang="en-US" dirty="0">
                <a:latin typeface="+mn-lt"/>
              </a:rPr>
              <a:t> 3 – </a:t>
            </a:r>
            <a:r>
              <a:rPr lang="en-US" dirty="0" err="1">
                <a:latin typeface="+mn-lt"/>
              </a:rPr>
              <a:t>tháng</a:t>
            </a:r>
            <a:r>
              <a:rPr lang="en-US" dirty="0">
                <a:latin typeface="+mn-lt"/>
              </a:rPr>
              <a:t> 4 </a:t>
            </a:r>
            <a:r>
              <a:rPr lang="en-US" dirty="0" err="1">
                <a:latin typeface="+mn-lt"/>
              </a:rPr>
              <a:t>năm</a:t>
            </a:r>
            <a:r>
              <a:rPr lang="en-US" dirty="0">
                <a:latin typeface="+mn-lt"/>
              </a:rPr>
              <a:t>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8A420-ABDC-D58B-0DEB-1180AE0B8A48}"/>
              </a:ext>
            </a:extLst>
          </p:cNvPr>
          <p:cNvSpPr txBox="1"/>
          <p:nvPr/>
        </p:nvSpPr>
        <p:spPr>
          <a:xfrm>
            <a:off x="8410081" y="49803"/>
            <a:ext cx="3810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TAP FORWARDER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B40BF-C629-E019-85CD-71AB2B33B3C0}"/>
              </a:ext>
            </a:extLst>
          </p:cNvPr>
          <p:cNvSpPr txBox="1"/>
          <p:nvPr/>
        </p:nvSpPr>
        <p:spPr>
          <a:xfrm>
            <a:off x="8317400" y="5478209"/>
            <a:ext cx="3810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EDA: Lê Thanh Tú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Power </a:t>
            </a:r>
            <a:r>
              <a:rPr lang="en-US" dirty="0" err="1">
                <a:solidFill>
                  <a:schemeClr val="bg2"/>
                </a:solidFill>
              </a:rPr>
              <a:t>Bi:Nguyễn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Văn</a:t>
            </a:r>
            <a:r>
              <a:rPr lang="en-US" dirty="0">
                <a:solidFill>
                  <a:schemeClr val="bg2"/>
                </a:solidFill>
              </a:rPr>
              <a:t> Phong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Analysis: An </a:t>
            </a:r>
            <a:r>
              <a:rPr lang="en-US" dirty="0" err="1">
                <a:solidFill>
                  <a:schemeClr val="bg2"/>
                </a:solidFill>
              </a:rPr>
              <a:t>Trịnh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50"/>
          <p:cNvSpPr txBox="1">
            <a:spLocks noGrp="1"/>
          </p:cNvSpPr>
          <p:nvPr>
            <p:ph type="title"/>
          </p:nvPr>
        </p:nvSpPr>
        <p:spPr>
          <a:xfrm>
            <a:off x="1276019" y="191714"/>
            <a:ext cx="2920278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/>
              <a:t>II. Profit</a:t>
            </a:r>
            <a:endParaRPr dirty="0"/>
          </a:p>
        </p:txBody>
      </p:sp>
      <p:sp>
        <p:nvSpPr>
          <p:cNvPr id="2" name="Google Shape;331;p22">
            <a:extLst>
              <a:ext uri="{FF2B5EF4-FFF2-40B4-BE49-F238E27FC236}">
                <a16:creationId xmlns:a16="http://schemas.microsoft.com/office/drawing/2014/main" id="{F93EF204-2B01-28E8-3DC2-5A39C039E24B}"/>
              </a:ext>
            </a:extLst>
          </p:cNvPr>
          <p:cNvSpPr txBox="1">
            <a:spLocks/>
          </p:cNvSpPr>
          <p:nvPr/>
        </p:nvSpPr>
        <p:spPr>
          <a:xfrm>
            <a:off x="1042587" y="1143490"/>
            <a:ext cx="8708164" cy="471037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defTabSz="121917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đem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xấp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xỉ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4,6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triệu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$,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khoảng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3,2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triệu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$.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cuối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quý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quý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II,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lợi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nhuận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đem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tới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1,4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triệu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$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đương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tỉ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suất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lợi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nhuận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43,75%.</a:t>
            </a:r>
          </a:p>
          <a:p>
            <a:pPr defTabSz="1219170">
              <a:lnSpc>
                <a:spcPct val="20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=&gt;&gt;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phụ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CW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đem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CW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càng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đem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càng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1BD30-B2CA-B5F7-7CFB-D6BD9B03A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299" y="1867657"/>
            <a:ext cx="20002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9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50"/>
          <p:cNvSpPr txBox="1">
            <a:spLocks noGrp="1"/>
          </p:cNvSpPr>
          <p:nvPr>
            <p:ph type="title"/>
          </p:nvPr>
        </p:nvSpPr>
        <p:spPr>
          <a:xfrm>
            <a:off x="1276019" y="191714"/>
            <a:ext cx="2920278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/>
              <a:t>II. Profit</a:t>
            </a:r>
            <a:endParaRPr dirty="0"/>
          </a:p>
        </p:txBody>
      </p:sp>
      <p:sp>
        <p:nvSpPr>
          <p:cNvPr id="2" name="Google Shape;331;p22">
            <a:extLst>
              <a:ext uri="{FF2B5EF4-FFF2-40B4-BE49-F238E27FC236}">
                <a16:creationId xmlns:a16="http://schemas.microsoft.com/office/drawing/2014/main" id="{F93EF204-2B01-28E8-3DC2-5A39C039E24B}"/>
              </a:ext>
            </a:extLst>
          </p:cNvPr>
          <p:cNvSpPr txBox="1">
            <a:spLocks/>
          </p:cNvSpPr>
          <p:nvPr/>
        </p:nvSpPr>
        <p:spPr>
          <a:xfrm>
            <a:off x="1128045" y="955314"/>
            <a:ext cx="10895888" cy="12920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defTabSz="121917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181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$.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E576C-8D29-C92A-A8CB-58B9E252A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09" y="2307365"/>
            <a:ext cx="6143207" cy="4383135"/>
          </a:xfrm>
          <a:prstGeom prst="rect">
            <a:avLst/>
          </a:prstGeom>
        </p:spPr>
      </p:pic>
      <p:sp>
        <p:nvSpPr>
          <p:cNvPr id="6" name="Google Shape;331;p22">
            <a:extLst>
              <a:ext uri="{FF2B5EF4-FFF2-40B4-BE49-F238E27FC236}">
                <a16:creationId xmlns:a16="http://schemas.microsoft.com/office/drawing/2014/main" id="{A2F444CC-ED76-F389-ACCA-21CD0FB5F0A3}"/>
              </a:ext>
            </a:extLst>
          </p:cNvPr>
          <p:cNvSpPr txBox="1">
            <a:spLocks/>
          </p:cNvSpPr>
          <p:nvPr/>
        </p:nvSpPr>
        <p:spPr>
          <a:xfrm>
            <a:off x="6366616" y="2008094"/>
            <a:ext cx="5825384" cy="44431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defTabSz="121917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có xu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dốc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45,8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$,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25% (181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45,8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so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hồi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phục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(Do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nhu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sớm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tránh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đọng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do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dịp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nghỉ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lễ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30/4 – 1/5)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7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50"/>
          <p:cNvSpPr txBox="1">
            <a:spLocks noGrp="1"/>
          </p:cNvSpPr>
          <p:nvPr>
            <p:ph type="title"/>
          </p:nvPr>
        </p:nvSpPr>
        <p:spPr>
          <a:xfrm>
            <a:off x="1276019" y="191714"/>
            <a:ext cx="2920278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/>
              <a:t>II. Profit</a:t>
            </a:r>
            <a:endParaRPr dirty="0"/>
          </a:p>
        </p:txBody>
      </p:sp>
      <p:sp>
        <p:nvSpPr>
          <p:cNvPr id="6" name="Google Shape;331;p22">
            <a:extLst>
              <a:ext uri="{FF2B5EF4-FFF2-40B4-BE49-F238E27FC236}">
                <a16:creationId xmlns:a16="http://schemas.microsoft.com/office/drawing/2014/main" id="{A2F444CC-ED76-F389-ACCA-21CD0FB5F0A3}"/>
              </a:ext>
            </a:extLst>
          </p:cNvPr>
          <p:cNvSpPr txBox="1">
            <a:spLocks/>
          </p:cNvSpPr>
          <p:nvPr/>
        </p:nvSpPr>
        <p:spPr>
          <a:xfrm>
            <a:off x="982766" y="1233565"/>
            <a:ext cx="6716995" cy="30307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SDVN, SHWS, SEOV, YHV QN, FHBP 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hưởng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50%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tỷ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nổi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10-20% so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YHV HP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vượt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FHBP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lọt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top 5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4.17%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3752C-4613-9D31-90AD-ABABFD4A7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19" y="4185497"/>
            <a:ext cx="6457950" cy="2200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B0B463-FC1D-BAF0-8D87-4982243EE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674" y="262168"/>
            <a:ext cx="4118106" cy="29567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F36674-F003-2388-7F8D-DBA10E4EA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674" y="3476691"/>
            <a:ext cx="4133738" cy="295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79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>
            <a:spLocks noGrp="1"/>
          </p:cNvSpPr>
          <p:nvPr>
            <p:ph type="title"/>
          </p:nvPr>
        </p:nvSpPr>
        <p:spPr>
          <a:xfrm>
            <a:off x="956347" y="591967"/>
            <a:ext cx="10279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III. Shipper &amp;&amp; Carrier </a:t>
            </a:r>
          </a:p>
        </p:txBody>
      </p:sp>
      <p:sp>
        <p:nvSpPr>
          <p:cNvPr id="2" name="Google Shape;529;p30">
            <a:extLst>
              <a:ext uri="{FF2B5EF4-FFF2-40B4-BE49-F238E27FC236}">
                <a16:creationId xmlns:a16="http://schemas.microsoft.com/office/drawing/2014/main" id="{F147970A-7A5F-338E-481A-034374048FBC}"/>
              </a:ext>
            </a:extLst>
          </p:cNvPr>
          <p:cNvSpPr/>
          <p:nvPr/>
        </p:nvSpPr>
        <p:spPr>
          <a:xfrm>
            <a:off x="5521348" y="2344319"/>
            <a:ext cx="1149200" cy="114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9" name="Google Shape;537;p30">
            <a:extLst>
              <a:ext uri="{FF2B5EF4-FFF2-40B4-BE49-F238E27FC236}">
                <a16:creationId xmlns:a16="http://schemas.microsoft.com/office/drawing/2014/main" id="{9CCC1153-2CB2-6D45-EF77-69FE24F4FEAC}"/>
              </a:ext>
            </a:extLst>
          </p:cNvPr>
          <p:cNvGrpSpPr/>
          <p:nvPr/>
        </p:nvGrpSpPr>
        <p:grpSpPr>
          <a:xfrm>
            <a:off x="1784933" y="3995708"/>
            <a:ext cx="2386727" cy="1299267"/>
            <a:chOff x="2707400" y="3530950"/>
            <a:chExt cx="1641615" cy="974450"/>
          </a:xfrm>
        </p:grpSpPr>
        <p:sp>
          <p:nvSpPr>
            <p:cNvPr id="10" name="Google Shape;538;p30">
              <a:extLst>
                <a:ext uri="{FF2B5EF4-FFF2-40B4-BE49-F238E27FC236}">
                  <a16:creationId xmlns:a16="http://schemas.microsoft.com/office/drawing/2014/main" id="{92726DF1-4B10-CF3C-515C-0414652D37BA}"/>
                </a:ext>
              </a:extLst>
            </p:cNvPr>
            <p:cNvSpPr txBox="1"/>
            <p:nvPr/>
          </p:nvSpPr>
          <p:spPr>
            <a:xfrm>
              <a:off x="2707415" y="3859500"/>
              <a:ext cx="16416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Hiệu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suất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khách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hàng</a:t>
              </a:r>
              <a:endParaRPr sz="1867" kern="0" dirty="0">
                <a:solidFill>
                  <a:srgbClr val="212E1C"/>
                </a:solidFill>
                <a:latin typeface="Arial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1" name="Google Shape;539;p30">
              <a:extLst>
                <a:ext uri="{FF2B5EF4-FFF2-40B4-BE49-F238E27FC236}">
                  <a16:creationId xmlns:a16="http://schemas.microsoft.com/office/drawing/2014/main" id="{D8927792-6FF8-8DC6-49EB-040C4E136DB4}"/>
                </a:ext>
              </a:extLst>
            </p:cNvPr>
            <p:cNvSpPr txBox="1"/>
            <p:nvPr/>
          </p:nvSpPr>
          <p:spPr>
            <a:xfrm>
              <a:off x="2707400" y="3530950"/>
              <a:ext cx="1641600" cy="4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3733" kern="0" dirty="0">
                  <a:solidFill>
                    <a:srgbClr val="212E1C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Shipper</a:t>
              </a:r>
              <a:endParaRPr sz="3733" kern="0" dirty="0">
                <a:solidFill>
                  <a:srgbClr val="212E1C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</p:grpSp>
      <p:grpSp>
        <p:nvGrpSpPr>
          <p:cNvPr id="30" name="Google Shape;561;p30">
            <a:extLst>
              <a:ext uri="{FF2B5EF4-FFF2-40B4-BE49-F238E27FC236}">
                <a16:creationId xmlns:a16="http://schemas.microsoft.com/office/drawing/2014/main" id="{109421C2-131E-0040-06CE-449FBF700D2E}"/>
              </a:ext>
            </a:extLst>
          </p:cNvPr>
          <p:cNvGrpSpPr/>
          <p:nvPr/>
        </p:nvGrpSpPr>
        <p:grpSpPr>
          <a:xfrm>
            <a:off x="5827208" y="2735437"/>
            <a:ext cx="537473" cy="366812"/>
            <a:chOff x="-3448275" y="2116100"/>
            <a:chExt cx="335250" cy="228800"/>
          </a:xfrm>
        </p:grpSpPr>
        <p:sp>
          <p:nvSpPr>
            <p:cNvPr id="31" name="Google Shape;562;p30">
              <a:extLst>
                <a:ext uri="{FF2B5EF4-FFF2-40B4-BE49-F238E27FC236}">
                  <a16:creationId xmlns:a16="http://schemas.microsoft.com/office/drawing/2014/main" id="{DD81E1A9-D6F7-02C5-E38D-55221CCB4318}"/>
                </a:ext>
              </a:extLst>
            </p:cNvPr>
            <p:cNvSpPr/>
            <p:nvPr/>
          </p:nvSpPr>
          <p:spPr>
            <a:xfrm>
              <a:off x="-3301975" y="2234675"/>
              <a:ext cx="43300" cy="22325"/>
            </a:xfrm>
            <a:custGeom>
              <a:avLst/>
              <a:gdLst/>
              <a:ahLst/>
              <a:cxnLst/>
              <a:rect l="l" t="t" r="r" b="b"/>
              <a:pathLst>
                <a:path w="1732" h="893" extrusionOk="0">
                  <a:moveTo>
                    <a:pt x="236" y="1"/>
                  </a:moveTo>
                  <a:cubicBezTo>
                    <a:pt x="105" y="1"/>
                    <a:pt x="0" y="105"/>
                    <a:pt x="0" y="237"/>
                  </a:cubicBezTo>
                  <a:lnTo>
                    <a:pt x="0" y="657"/>
                  </a:lnTo>
                  <a:cubicBezTo>
                    <a:pt x="0" y="788"/>
                    <a:pt x="105" y="893"/>
                    <a:pt x="236" y="893"/>
                  </a:cubicBezTo>
                  <a:lnTo>
                    <a:pt x="1496" y="893"/>
                  </a:lnTo>
                  <a:cubicBezTo>
                    <a:pt x="1627" y="893"/>
                    <a:pt x="1732" y="788"/>
                    <a:pt x="1732" y="657"/>
                  </a:cubicBezTo>
                  <a:lnTo>
                    <a:pt x="1732" y="237"/>
                  </a:lnTo>
                  <a:cubicBezTo>
                    <a:pt x="1732" y="105"/>
                    <a:pt x="1627" y="1"/>
                    <a:pt x="1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563;p30">
              <a:extLst>
                <a:ext uri="{FF2B5EF4-FFF2-40B4-BE49-F238E27FC236}">
                  <a16:creationId xmlns:a16="http://schemas.microsoft.com/office/drawing/2014/main" id="{E7A4E6B2-B943-0ED5-D76D-B30B5DC3F300}"/>
                </a:ext>
              </a:extLst>
            </p:cNvPr>
            <p:cNvSpPr/>
            <p:nvPr/>
          </p:nvSpPr>
          <p:spPr>
            <a:xfrm>
              <a:off x="-3448275" y="2116100"/>
              <a:ext cx="335250" cy="228800"/>
            </a:xfrm>
            <a:custGeom>
              <a:avLst/>
              <a:gdLst/>
              <a:ahLst/>
              <a:cxnLst/>
              <a:rect l="l" t="t" r="r" b="b"/>
              <a:pathLst>
                <a:path w="13410" h="9152" extrusionOk="0">
                  <a:moveTo>
                    <a:pt x="7348" y="3969"/>
                  </a:moveTo>
                  <a:cubicBezTo>
                    <a:pt x="7912" y="3969"/>
                    <a:pt x="8371" y="4416"/>
                    <a:pt x="8371" y="4980"/>
                  </a:cubicBezTo>
                  <a:lnTo>
                    <a:pt x="8371" y="5400"/>
                  </a:lnTo>
                  <a:cubicBezTo>
                    <a:pt x="8371" y="5964"/>
                    <a:pt x="7912" y="6423"/>
                    <a:pt x="7348" y="6423"/>
                  </a:cubicBezTo>
                  <a:lnTo>
                    <a:pt x="6088" y="6423"/>
                  </a:lnTo>
                  <a:cubicBezTo>
                    <a:pt x="5524" y="6423"/>
                    <a:pt x="5065" y="5964"/>
                    <a:pt x="5065" y="5400"/>
                  </a:cubicBezTo>
                  <a:lnTo>
                    <a:pt x="5065" y="4980"/>
                  </a:lnTo>
                  <a:cubicBezTo>
                    <a:pt x="5065" y="4416"/>
                    <a:pt x="5524" y="3969"/>
                    <a:pt x="6088" y="3969"/>
                  </a:cubicBezTo>
                  <a:close/>
                  <a:moveTo>
                    <a:pt x="6713" y="1"/>
                  </a:moveTo>
                  <a:cubicBezTo>
                    <a:pt x="6524" y="1"/>
                    <a:pt x="6338" y="125"/>
                    <a:pt x="6324" y="374"/>
                  </a:cubicBezTo>
                  <a:lnTo>
                    <a:pt x="6324" y="2080"/>
                  </a:lnTo>
                  <a:lnTo>
                    <a:pt x="3359" y="2080"/>
                  </a:lnTo>
                  <a:cubicBezTo>
                    <a:pt x="2834" y="2080"/>
                    <a:pt x="2834" y="2867"/>
                    <a:pt x="3359" y="2867"/>
                  </a:cubicBezTo>
                  <a:lnTo>
                    <a:pt x="4566" y="2867"/>
                  </a:lnTo>
                  <a:cubicBezTo>
                    <a:pt x="3923" y="3405"/>
                    <a:pt x="3517" y="4179"/>
                    <a:pt x="3412" y="5006"/>
                  </a:cubicBezTo>
                  <a:lnTo>
                    <a:pt x="433" y="5006"/>
                  </a:lnTo>
                  <a:cubicBezTo>
                    <a:pt x="210" y="5006"/>
                    <a:pt x="27" y="5190"/>
                    <a:pt x="40" y="5400"/>
                  </a:cubicBezTo>
                  <a:lnTo>
                    <a:pt x="40" y="6659"/>
                  </a:lnTo>
                  <a:cubicBezTo>
                    <a:pt x="0" y="7368"/>
                    <a:pt x="565" y="7958"/>
                    <a:pt x="1260" y="7958"/>
                  </a:cubicBezTo>
                  <a:cubicBezTo>
                    <a:pt x="1968" y="7958"/>
                    <a:pt x="2533" y="7368"/>
                    <a:pt x="2493" y="6659"/>
                  </a:cubicBezTo>
                  <a:lnTo>
                    <a:pt x="2493" y="5793"/>
                  </a:lnTo>
                  <a:lnTo>
                    <a:pt x="3385" y="5793"/>
                  </a:lnTo>
                  <a:lnTo>
                    <a:pt x="3385" y="7105"/>
                  </a:lnTo>
                  <a:cubicBezTo>
                    <a:pt x="3385" y="8234"/>
                    <a:pt x="4304" y="9152"/>
                    <a:pt x="5445" y="9152"/>
                  </a:cubicBezTo>
                  <a:lnTo>
                    <a:pt x="8004" y="9152"/>
                  </a:lnTo>
                  <a:cubicBezTo>
                    <a:pt x="9132" y="9152"/>
                    <a:pt x="10051" y="8234"/>
                    <a:pt x="10051" y="7105"/>
                  </a:cubicBezTo>
                  <a:lnTo>
                    <a:pt x="10051" y="5793"/>
                  </a:lnTo>
                  <a:lnTo>
                    <a:pt x="10943" y="5793"/>
                  </a:lnTo>
                  <a:lnTo>
                    <a:pt x="10943" y="6659"/>
                  </a:lnTo>
                  <a:cubicBezTo>
                    <a:pt x="10982" y="7315"/>
                    <a:pt x="11520" y="7827"/>
                    <a:pt x="12176" y="7827"/>
                  </a:cubicBezTo>
                  <a:cubicBezTo>
                    <a:pt x="12832" y="7827"/>
                    <a:pt x="13370" y="7315"/>
                    <a:pt x="13409" y="6659"/>
                  </a:cubicBezTo>
                  <a:lnTo>
                    <a:pt x="13409" y="5400"/>
                  </a:lnTo>
                  <a:cubicBezTo>
                    <a:pt x="13409" y="5190"/>
                    <a:pt x="13226" y="5006"/>
                    <a:pt x="13016" y="5006"/>
                  </a:cubicBezTo>
                  <a:lnTo>
                    <a:pt x="10024" y="5006"/>
                  </a:lnTo>
                  <a:cubicBezTo>
                    <a:pt x="9919" y="4179"/>
                    <a:pt x="9513" y="3405"/>
                    <a:pt x="8857" y="2867"/>
                  </a:cubicBezTo>
                  <a:lnTo>
                    <a:pt x="10077" y="2867"/>
                  </a:lnTo>
                  <a:cubicBezTo>
                    <a:pt x="10602" y="2867"/>
                    <a:pt x="10602" y="2080"/>
                    <a:pt x="10077" y="2080"/>
                  </a:cubicBezTo>
                  <a:lnTo>
                    <a:pt x="7112" y="2080"/>
                  </a:lnTo>
                  <a:lnTo>
                    <a:pt x="7112" y="374"/>
                  </a:lnTo>
                  <a:cubicBezTo>
                    <a:pt x="7092" y="125"/>
                    <a:pt x="6902" y="1"/>
                    <a:pt x="6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41" name="Google Shape;572;p30">
            <a:extLst>
              <a:ext uri="{FF2B5EF4-FFF2-40B4-BE49-F238E27FC236}">
                <a16:creationId xmlns:a16="http://schemas.microsoft.com/office/drawing/2014/main" id="{22868E61-DF15-1465-2344-E4CC7507F0EE}"/>
              </a:ext>
            </a:extLst>
          </p:cNvPr>
          <p:cNvCxnSpPr>
            <a:cxnSpLocks/>
            <a:endCxn id="49" idx="0"/>
          </p:cNvCxnSpPr>
          <p:nvPr/>
        </p:nvCxnSpPr>
        <p:spPr>
          <a:xfrm rot="10800000" flipV="1">
            <a:off x="2977088" y="2024980"/>
            <a:ext cx="3118859" cy="331446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574;p30">
            <a:extLst>
              <a:ext uri="{FF2B5EF4-FFF2-40B4-BE49-F238E27FC236}">
                <a16:creationId xmlns:a16="http://schemas.microsoft.com/office/drawing/2014/main" id="{FC582035-7F33-4883-3687-C558A805477F}"/>
              </a:ext>
            </a:extLst>
          </p:cNvPr>
          <p:cNvCxnSpPr>
            <a:cxnSpLocks/>
          </p:cNvCxnSpPr>
          <p:nvPr/>
        </p:nvCxnSpPr>
        <p:spPr>
          <a:xfrm>
            <a:off x="6095947" y="2024980"/>
            <a:ext cx="3025748" cy="295838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576;p30">
            <a:extLst>
              <a:ext uri="{FF2B5EF4-FFF2-40B4-BE49-F238E27FC236}">
                <a16:creationId xmlns:a16="http://schemas.microsoft.com/office/drawing/2014/main" id="{B6011C5D-2348-EEF0-11F3-430B1E15603D}"/>
              </a:ext>
            </a:extLst>
          </p:cNvPr>
          <p:cNvCxnSpPr>
            <a:cxnSpLocks/>
            <a:stCxn id="49" idx="4"/>
            <a:endCxn id="11" idx="0"/>
          </p:cNvCxnSpPr>
          <p:nvPr/>
        </p:nvCxnSpPr>
        <p:spPr>
          <a:xfrm>
            <a:off x="2977088" y="3505626"/>
            <a:ext cx="1199" cy="49008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" name="Google Shape;577;p30">
            <a:extLst>
              <a:ext uri="{FF2B5EF4-FFF2-40B4-BE49-F238E27FC236}">
                <a16:creationId xmlns:a16="http://schemas.microsoft.com/office/drawing/2014/main" id="{80094258-E6A0-2A53-0DD0-763AB735E6E8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6095949" y="3493520"/>
            <a:ext cx="6927" cy="49008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9" name="Google Shape;941;p46">
            <a:extLst>
              <a:ext uri="{FF2B5EF4-FFF2-40B4-BE49-F238E27FC236}">
                <a16:creationId xmlns:a16="http://schemas.microsoft.com/office/drawing/2014/main" id="{5D8B7B3E-A2D7-AE0B-2099-6F92AAC80A14}"/>
              </a:ext>
            </a:extLst>
          </p:cNvPr>
          <p:cNvSpPr/>
          <p:nvPr/>
        </p:nvSpPr>
        <p:spPr>
          <a:xfrm>
            <a:off x="2402487" y="2356426"/>
            <a:ext cx="1149200" cy="114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endParaRPr sz="1867" kern="0"/>
          </a:p>
        </p:txBody>
      </p:sp>
      <p:grpSp>
        <p:nvGrpSpPr>
          <p:cNvPr id="50" name="Google Shape;974;p46">
            <a:extLst>
              <a:ext uri="{FF2B5EF4-FFF2-40B4-BE49-F238E27FC236}">
                <a16:creationId xmlns:a16="http://schemas.microsoft.com/office/drawing/2014/main" id="{5F2B2F53-7C4B-BB16-6098-747646932BD1}"/>
              </a:ext>
            </a:extLst>
          </p:cNvPr>
          <p:cNvGrpSpPr/>
          <p:nvPr/>
        </p:nvGrpSpPr>
        <p:grpSpPr>
          <a:xfrm>
            <a:off x="2708857" y="2704635"/>
            <a:ext cx="536488" cy="452749"/>
            <a:chOff x="-5870650" y="2732925"/>
            <a:chExt cx="334275" cy="282100"/>
          </a:xfrm>
        </p:grpSpPr>
        <p:sp>
          <p:nvSpPr>
            <p:cNvPr id="51" name="Google Shape;975;p46">
              <a:extLst>
                <a:ext uri="{FF2B5EF4-FFF2-40B4-BE49-F238E27FC236}">
                  <a16:creationId xmlns:a16="http://schemas.microsoft.com/office/drawing/2014/main" id="{84ACD3EA-FDF9-7274-0397-E3147C8D19A1}"/>
                </a:ext>
              </a:extLst>
            </p:cNvPr>
            <p:cNvSpPr/>
            <p:nvPr/>
          </p:nvSpPr>
          <p:spPr>
            <a:xfrm>
              <a:off x="-5833900" y="2764400"/>
              <a:ext cx="61700" cy="61700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394" y="1"/>
                  </a:moveTo>
                  <a:cubicBezTo>
                    <a:pt x="171" y="1"/>
                    <a:pt x="0" y="185"/>
                    <a:pt x="0" y="395"/>
                  </a:cubicBezTo>
                  <a:lnTo>
                    <a:pt x="0" y="2074"/>
                  </a:lnTo>
                  <a:cubicBezTo>
                    <a:pt x="0" y="2297"/>
                    <a:pt x="171" y="2468"/>
                    <a:pt x="394" y="2468"/>
                  </a:cubicBezTo>
                  <a:lnTo>
                    <a:pt x="2073" y="2468"/>
                  </a:lnTo>
                  <a:cubicBezTo>
                    <a:pt x="2283" y="2468"/>
                    <a:pt x="2467" y="2297"/>
                    <a:pt x="2467" y="2074"/>
                  </a:cubicBezTo>
                  <a:lnTo>
                    <a:pt x="2467" y="395"/>
                  </a:lnTo>
                  <a:cubicBezTo>
                    <a:pt x="2467" y="185"/>
                    <a:pt x="2283" y="1"/>
                    <a:pt x="2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52" name="Google Shape;976;p46">
              <a:extLst>
                <a:ext uri="{FF2B5EF4-FFF2-40B4-BE49-F238E27FC236}">
                  <a16:creationId xmlns:a16="http://schemas.microsoft.com/office/drawing/2014/main" id="{DDCEBA91-F22F-14EF-655A-82D19E64E94C}"/>
                </a:ext>
              </a:extLst>
            </p:cNvPr>
            <p:cNvSpPr/>
            <p:nvPr/>
          </p:nvSpPr>
          <p:spPr>
            <a:xfrm>
              <a:off x="-5634800" y="2764400"/>
              <a:ext cx="61700" cy="61700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394" y="1"/>
                  </a:moveTo>
                  <a:cubicBezTo>
                    <a:pt x="184" y="1"/>
                    <a:pt x="1" y="185"/>
                    <a:pt x="1" y="395"/>
                  </a:cubicBezTo>
                  <a:lnTo>
                    <a:pt x="1" y="2074"/>
                  </a:lnTo>
                  <a:cubicBezTo>
                    <a:pt x="1" y="2297"/>
                    <a:pt x="184" y="2468"/>
                    <a:pt x="394" y="2468"/>
                  </a:cubicBezTo>
                  <a:lnTo>
                    <a:pt x="2074" y="2468"/>
                  </a:lnTo>
                  <a:cubicBezTo>
                    <a:pt x="2297" y="2468"/>
                    <a:pt x="2467" y="2297"/>
                    <a:pt x="2467" y="2074"/>
                  </a:cubicBezTo>
                  <a:lnTo>
                    <a:pt x="2467" y="395"/>
                  </a:lnTo>
                  <a:cubicBezTo>
                    <a:pt x="2467" y="185"/>
                    <a:pt x="2297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53" name="Google Shape;977;p46">
              <a:extLst>
                <a:ext uri="{FF2B5EF4-FFF2-40B4-BE49-F238E27FC236}">
                  <a16:creationId xmlns:a16="http://schemas.microsoft.com/office/drawing/2014/main" id="{36F78438-1368-E3D2-5458-D42B8D3911E7}"/>
                </a:ext>
              </a:extLst>
            </p:cNvPr>
            <p:cNvSpPr/>
            <p:nvPr/>
          </p:nvSpPr>
          <p:spPr>
            <a:xfrm>
              <a:off x="-5610850" y="2916275"/>
              <a:ext cx="74475" cy="98750"/>
            </a:xfrm>
            <a:custGeom>
              <a:avLst/>
              <a:gdLst/>
              <a:ahLst/>
              <a:cxnLst/>
              <a:rect l="l" t="t" r="r" b="b"/>
              <a:pathLst>
                <a:path w="2979" h="3950" extrusionOk="0">
                  <a:moveTo>
                    <a:pt x="2979" y="1"/>
                  </a:moveTo>
                  <a:cubicBezTo>
                    <a:pt x="1299" y="106"/>
                    <a:pt x="0" y="1496"/>
                    <a:pt x="0" y="3163"/>
                  </a:cubicBezTo>
                  <a:cubicBezTo>
                    <a:pt x="0" y="3425"/>
                    <a:pt x="40" y="3687"/>
                    <a:pt x="79" y="3950"/>
                  </a:cubicBezTo>
                  <a:lnTo>
                    <a:pt x="1286" y="3950"/>
                  </a:lnTo>
                  <a:cubicBezTo>
                    <a:pt x="2218" y="3937"/>
                    <a:pt x="2979" y="3189"/>
                    <a:pt x="2979" y="2257"/>
                  </a:cubicBezTo>
                  <a:lnTo>
                    <a:pt x="2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54" name="Google Shape;978;p46">
              <a:extLst>
                <a:ext uri="{FF2B5EF4-FFF2-40B4-BE49-F238E27FC236}">
                  <a16:creationId xmlns:a16="http://schemas.microsoft.com/office/drawing/2014/main" id="{C36A7B1A-3A43-D089-D2E7-1C0926C25C3A}"/>
                </a:ext>
              </a:extLst>
            </p:cNvPr>
            <p:cNvSpPr/>
            <p:nvPr/>
          </p:nvSpPr>
          <p:spPr>
            <a:xfrm>
              <a:off x="-5870650" y="2732925"/>
              <a:ext cx="334275" cy="281775"/>
            </a:xfrm>
            <a:custGeom>
              <a:avLst/>
              <a:gdLst/>
              <a:ahLst/>
              <a:cxnLst/>
              <a:rect l="l" t="t" r="r" b="b"/>
              <a:pathLst>
                <a:path w="13371" h="11271" extrusionOk="0">
                  <a:moveTo>
                    <a:pt x="7860" y="801"/>
                  </a:moveTo>
                  <a:lnTo>
                    <a:pt x="7860" y="2113"/>
                  </a:lnTo>
                  <a:lnTo>
                    <a:pt x="5511" y="2113"/>
                  </a:lnTo>
                  <a:lnTo>
                    <a:pt x="5511" y="801"/>
                  </a:lnTo>
                  <a:close/>
                  <a:moveTo>
                    <a:pt x="6684" y="4389"/>
                  </a:moveTo>
                  <a:cubicBezTo>
                    <a:pt x="6889" y="4389"/>
                    <a:pt x="7093" y="4527"/>
                    <a:pt x="7073" y="4802"/>
                  </a:cubicBezTo>
                  <a:lnTo>
                    <a:pt x="7073" y="6298"/>
                  </a:lnTo>
                  <a:lnTo>
                    <a:pt x="8569" y="6298"/>
                  </a:lnTo>
                  <a:cubicBezTo>
                    <a:pt x="8581" y="6297"/>
                    <a:pt x="8593" y="6297"/>
                    <a:pt x="8605" y="6297"/>
                  </a:cubicBezTo>
                  <a:cubicBezTo>
                    <a:pt x="9120" y="6297"/>
                    <a:pt x="9120" y="7087"/>
                    <a:pt x="8605" y="7087"/>
                  </a:cubicBezTo>
                  <a:cubicBezTo>
                    <a:pt x="8593" y="7087"/>
                    <a:pt x="8581" y="7086"/>
                    <a:pt x="8569" y="7085"/>
                  </a:cubicBezTo>
                  <a:lnTo>
                    <a:pt x="7073" y="7085"/>
                  </a:lnTo>
                  <a:lnTo>
                    <a:pt x="7073" y="8581"/>
                  </a:lnTo>
                  <a:cubicBezTo>
                    <a:pt x="7093" y="8857"/>
                    <a:pt x="6889" y="8994"/>
                    <a:pt x="6684" y="8994"/>
                  </a:cubicBezTo>
                  <a:cubicBezTo>
                    <a:pt x="6479" y="8994"/>
                    <a:pt x="6272" y="8857"/>
                    <a:pt x="6286" y="8581"/>
                  </a:cubicBezTo>
                  <a:lnTo>
                    <a:pt x="6286" y="7085"/>
                  </a:lnTo>
                  <a:lnTo>
                    <a:pt x="4803" y="7085"/>
                  </a:lnTo>
                  <a:cubicBezTo>
                    <a:pt x="4790" y="7086"/>
                    <a:pt x="4778" y="7087"/>
                    <a:pt x="4766" y="7087"/>
                  </a:cubicBezTo>
                  <a:cubicBezTo>
                    <a:pt x="4251" y="7087"/>
                    <a:pt x="4251" y="6297"/>
                    <a:pt x="4766" y="6297"/>
                  </a:cubicBezTo>
                  <a:cubicBezTo>
                    <a:pt x="4778" y="6297"/>
                    <a:pt x="4790" y="6297"/>
                    <a:pt x="4803" y="6298"/>
                  </a:cubicBezTo>
                  <a:lnTo>
                    <a:pt x="6286" y="6298"/>
                  </a:lnTo>
                  <a:lnTo>
                    <a:pt x="6286" y="4802"/>
                  </a:lnTo>
                  <a:cubicBezTo>
                    <a:pt x="6272" y="4527"/>
                    <a:pt x="6479" y="4389"/>
                    <a:pt x="6684" y="4389"/>
                  </a:cubicBezTo>
                  <a:close/>
                  <a:moveTo>
                    <a:pt x="5446" y="0"/>
                  </a:moveTo>
                  <a:cubicBezTo>
                    <a:pt x="5052" y="0"/>
                    <a:pt x="4724" y="328"/>
                    <a:pt x="4724" y="722"/>
                  </a:cubicBezTo>
                  <a:lnTo>
                    <a:pt x="4724" y="3333"/>
                  </a:lnTo>
                  <a:cubicBezTo>
                    <a:pt x="4724" y="3989"/>
                    <a:pt x="4199" y="4514"/>
                    <a:pt x="3543" y="4514"/>
                  </a:cubicBezTo>
                  <a:lnTo>
                    <a:pt x="1864" y="4514"/>
                  </a:lnTo>
                  <a:cubicBezTo>
                    <a:pt x="1208" y="4514"/>
                    <a:pt x="683" y="3989"/>
                    <a:pt x="683" y="3333"/>
                  </a:cubicBezTo>
                  <a:lnTo>
                    <a:pt x="683" y="2441"/>
                  </a:lnTo>
                  <a:cubicBezTo>
                    <a:pt x="250" y="2756"/>
                    <a:pt x="1" y="3254"/>
                    <a:pt x="1" y="3792"/>
                  </a:cubicBezTo>
                  <a:lnTo>
                    <a:pt x="1" y="6547"/>
                  </a:lnTo>
                  <a:cubicBezTo>
                    <a:pt x="2415" y="6665"/>
                    <a:pt x="4160" y="8909"/>
                    <a:pt x="3688" y="11271"/>
                  </a:cubicBezTo>
                  <a:lnTo>
                    <a:pt x="9684" y="11271"/>
                  </a:lnTo>
                  <a:cubicBezTo>
                    <a:pt x="9211" y="8909"/>
                    <a:pt x="10956" y="6665"/>
                    <a:pt x="13371" y="6547"/>
                  </a:cubicBezTo>
                  <a:lnTo>
                    <a:pt x="13371" y="3792"/>
                  </a:lnTo>
                  <a:cubicBezTo>
                    <a:pt x="13371" y="3254"/>
                    <a:pt x="13108" y="2756"/>
                    <a:pt x="12688" y="2441"/>
                  </a:cubicBezTo>
                  <a:lnTo>
                    <a:pt x="12688" y="3333"/>
                  </a:lnTo>
                  <a:cubicBezTo>
                    <a:pt x="12688" y="3989"/>
                    <a:pt x="12164" y="4514"/>
                    <a:pt x="11508" y="4514"/>
                  </a:cubicBezTo>
                  <a:lnTo>
                    <a:pt x="9828" y="4514"/>
                  </a:lnTo>
                  <a:cubicBezTo>
                    <a:pt x="9172" y="4501"/>
                    <a:pt x="8647" y="3976"/>
                    <a:pt x="8647" y="3320"/>
                  </a:cubicBezTo>
                  <a:lnTo>
                    <a:pt x="8647" y="722"/>
                  </a:lnTo>
                  <a:cubicBezTo>
                    <a:pt x="8647" y="328"/>
                    <a:pt x="8319" y="0"/>
                    <a:pt x="7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55" name="Google Shape;979;p46">
              <a:extLst>
                <a:ext uri="{FF2B5EF4-FFF2-40B4-BE49-F238E27FC236}">
                  <a16:creationId xmlns:a16="http://schemas.microsoft.com/office/drawing/2014/main" id="{D47ED6B0-74DA-F7B2-15DD-DC5C4459AD4A}"/>
                </a:ext>
              </a:extLst>
            </p:cNvPr>
            <p:cNvSpPr/>
            <p:nvPr/>
          </p:nvSpPr>
          <p:spPr>
            <a:xfrm>
              <a:off x="-5870650" y="2916275"/>
              <a:ext cx="83025" cy="98750"/>
            </a:xfrm>
            <a:custGeom>
              <a:avLst/>
              <a:gdLst/>
              <a:ahLst/>
              <a:cxnLst/>
              <a:rect l="l" t="t" r="r" b="b"/>
              <a:pathLst>
                <a:path w="3321" h="3950" extrusionOk="0">
                  <a:moveTo>
                    <a:pt x="1" y="1"/>
                  </a:moveTo>
                  <a:lnTo>
                    <a:pt x="1" y="2257"/>
                  </a:lnTo>
                  <a:cubicBezTo>
                    <a:pt x="1" y="3189"/>
                    <a:pt x="762" y="3937"/>
                    <a:pt x="1693" y="3950"/>
                  </a:cubicBezTo>
                  <a:lnTo>
                    <a:pt x="2901" y="3950"/>
                  </a:lnTo>
                  <a:cubicBezTo>
                    <a:pt x="2901" y="3910"/>
                    <a:pt x="2901" y="3884"/>
                    <a:pt x="2914" y="3845"/>
                  </a:cubicBezTo>
                  <a:cubicBezTo>
                    <a:pt x="3320" y="1942"/>
                    <a:pt x="1943" y="11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</p:grpSp>
      <p:cxnSp>
        <p:nvCxnSpPr>
          <p:cNvPr id="324" name="Google Shape;574;p30">
            <a:extLst>
              <a:ext uri="{FF2B5EF4-FFF2-40B4-BE49-F238E27FC236}">
                <a16:creationId xmlns:a16="http://schemas.microsoft.com/office/drawing/2014/main" id="{4C41769D-4E51-F881-DB1E-E846A2443F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90967" y="1851445"/>
            <a:ext cx="1009959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oogle Shape;537;p30">
            <a:extLst>
              <a:ext uri="{FF2B5EF4-FFF2-40B4-BE49-F238E27FC236}">
                <a16:creationId xmlns:a16="http://schemas.microsoft.com/office/drawing/2014/main" id="{DCB18048-93A9-0A3A-19F3-1276C1F40AAB}"/>
              </a:ext>
            </a:extLst>
          </p:cNvPr>
          <p:cNvGrpSpPr/>
          <p:nvPr/>
        </p:nvGrpSpPr>
        <p:grpSpPr>
          <a:xfrm>
            <a:off x="4909512" y="3995708"/>
            <a:ext cx="2386727" cy="1299267"/>
            <a:chOff x="2707400" y="3530950"/>
            <a:chExt cx="1641615" cy="974450"/>
          </a:xfrm>
        </p:grpSpPr>
        <p:sp>
          <p:nvSpPr>
            <p:cNvPr id="4" name="Google Shape;538;p30">
              <a:extLst>
                <a:ext uri="{FF2B5EF4-FFF2-40B4-BE49-F238E27FC236}">
                  <a16:creationId xmlns:a16="http://schemas.microsoft.com/office/drawing/2014/main" id="{BD8E26F3-93E9-5DF4-8E15-59C7C4501F10}"/>
                </a:ext>
              </a:extLst>
            </p:cNvPr>
            <p:cNvSpPr txBox="1"/>
            <p:nvPr/>
          </p:nvSpPr>
          <p:spPr>
            <a:xfrm>
              <a:off x="2707415" y="3859500"/>
              <a:ext cx="16416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Hiệu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suất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đơn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vị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vận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chuyển</a:t>
              </a:r>
              <a:endParaRPr sz="1867" kern="0" dirty="0">
                <a:solidFill>
                  <a:srgbClr val="212E1C"/>
                </a:solidFill>
                <a:latin typeface="Arial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5" name="Google Shape;539;p30">
              <a:extLst>
                <a:ext uri="{FF2B5EF4-FFF2-40B4-BE49-F238E27FC236}">
                  <a16:creationId xmlns:a16="http://schemas.microsoft.com/office/drawing/2014/main" id="{DDA51D5D-0BF5-8F4A-3C75-54E442B84D2C}"/>
                </a:ext>
              </a:extLst>
            </p:cNvPr>
            <p:cNvSpPr txBox="1"/>
            <p:nvPr/>
          </p:nvSpPr>
          <p:spPr>
            <a:xfrm>
              <a:off x="2707400" y="3530950"/>
              <a:ext cx="1641600" cy="4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3733" kern="0" dirty="0">
                  <a:solidFill>
                    <a:srgbClr val="212E1C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Carrier</a:t>
              </a:r>
              <a:endParaRPr sz="3733" kern="0" dirty="0">
                <a:solidFill>
                  <a:srgbClr val="212E1C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</p:grpSp>
      <p:cxnSp>
        <p:nvCxnSpPr>
          <p:cNvPr id="23" name="Google Shape;577;p30">
            <a:extLst>
              <a:ext uri="{FF2B5EF4-FFF2-40B4-BE49-F238E27FC236}">
                <a16:creationId xmlns:a16="http://schemas.microsoft.com/office/drawing/2014/main" id="{4DA86F06-28E8-BCAA-8352-A031165480FD}"/>
              </a:ext>
            </a:extLst>
          </p:cNvPr>
          <p:cNvCxnSpPr>
            <a:cxnSpLocks/>
          </p:cNvCxnSpPr>
          <p:nvPr/>
        </p:nvCxnSpPr>
        <p:spPr>
          <a:xfrm>
            <a:off x="9121696" y="3470019"/>
            <a:ext cx="6927" cy="49008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4" name="Google Shape;537;p30">
            <a:extLst>
              <a:ext uri="{FF2B5EF4-FFF2-40B4-BE49-F238E27FC236}">
                <a16:creationId xmlns:a16="http://schemas.microsoft.com/office/drawing/2014/main" id="{7C4C79A7-9350-B955-34D2-7F3B6ED55204}"/>
              </a:ext>
            </a:extLst>
          </p:cNvPr>
          <p:cNvGrpSpPr/>
          <p:nvPr/>
        </p:nvGrpSpPr>
        <p:grpSpPr>
          <a:xfrm>
            <a:off x="7935258" y="3972206"/>
            <a:ext cx="2415015" cy="1322768"/>
            <a:chOff x="2707400" y="3530950"/>
            <a:chExt cx="1661072" cy="992076"/>
          </a:xfrm>
        </p:grpSpPr>
        <p:sp>
          <p:nvSpPr>
            <p:cNvPr id="25" name="Google Shape;538;p30">
              <a:extLst>
                <a:ext uri="{FF2B5EF4-FFF2-40B4-BE49-F238E27FC236}">
                  <a16:creationId xmlns:a16="http://schemas.microsoft.com/office/drawing/2014/main" id="{3DECAA44-E26B-5E49-F38C-65EBA00FA003}"/>
                </a:ext>
              </a:extLst>
            </p:cNvPr>
            <p:cNvSpPr txBox="1"/>
            <p:nvPr/>
          </p:nvSpPr>
          <p:spPr>
            <a:xfrm>
              <a:off x="2726872" y="3877126"/>
              <a:ext cx="16416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Hiệu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suất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của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từng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vùng</a:t>
              </a:r>
              <a:endParaRPr sz="1867" kern="0" dirty="0">
                <a:solidFill>
                  <a:srgbClr val="212E1C"/>
                </a:solidFill>
                <a:latin typeface="Arial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6" name="Google Shape;539;p30">
              <a:extLst>
                <a:ext uri="{FF2B5EF4-FFF2-40B4-BE49-F238E27FC236}">
                  <a16:creationId xmlns:a16="http://schemas.microsoft.com/office/drawing/2014/main" id="{A70EA333-3734-5CE6-A42E-20DF6AFEF4F2}"/>
                </a:ext>
              </a:extLst>
            </p:cNvPr>
            <p:cNvSpPr txBox="1"/>
            <p:nvPr/>
          </p:nvSpPr>
          <p:spPr>
            <a:xfrm>
              <a:off x="2707400" y="3530950"/>
              <a:ext cx="1641600" cy="4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3733" kern="0" dirty="0">
                  <a:solidFill>
                    <a:srgbClr val="212E1C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Region</a:t>
              </a:r>
              <a:endParaRPr sz="3733" kern="0" dirty="0">
                <a:solidFill>
                  <a:srgbClr val="212E1C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831EDEE-B622-987D-ED98-2064D3C5353D}"/>
              </a:ext>
            </a:extLst>
          </p:cNvPr>
          <p:cNvGrpSpPr/>
          <p:nvPr/>
        </p:nvGrpSpPr>
        <p:grpSpPr>
          <a:xfrm>
            <a:off x="8547095" y="2319740"/>
            <a:ext cx="1149200" cy="1149200"/>
            <a:chOff x="8690745" y="2494586"/>
            <a:chExt cx="861900" cy="861900"/>
          </a:xfrm>
        </p:grpSpPr>
        <p:sp>
          <p:nvSpPr>
            <p:cNvPr id="6" name="Google Shape;940;p46">
              <a:extLst>
                <a:ext uri="{FF2B5EF4-FFF2-40B4-BE49-F238E27FC236}">
                  <a16:creationId xmlns:a16="http://schemas.microsoft.com/office/drawing/2014/main" id="{11C6CDF2-6EA2-3934-E57B-1B3BCA31131D}"/>
                </a:ext>
              </a:extLst>
            </p:cNvPr>
            <p:cNvSpPr/>
            <p:nvPr/>
          </p:nvSpPr>
          <p:spPr>
            <a:xfrm>
              <a:off x="8690745" y="2494586"/>
              <a:ext cx="861900" cy="861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958;p46">
              <a:extLst>
                <a:ext uri="{FF2B5EF4-FFF2-40B4-BE49-F238E27FC236}">
                  <a16:creationId xmlns:a16="http://schemas.microsoft.com/office/drawing/2014/main" id="{D11EC9CE-FE76-79A4-597D-FA6A5631A51B}"/>
                </a:ext>
              </a:extLst>
            </p:cNvPr>
            <p:cNvGrpSpPr/>
            <p:nvPr/>
          </p:nvGrpSpPr>
          <p:grpSpPr>
            <a:xfrm>
              <a:off x="8913327" y="2724332"/>
              <a:ext cx="409469" cy="401554"/>
              <a:chOff x="-551625" y="2612875"/>
              <a:chExt cx="340175" cy="333600"/>
            </a:xfrm>
          </p:grpSpPr>
          <p:sp>
            <p:nvSpPr>
              <p:cNvPr id="8" name="Google Shape;959;p46">
                <a:extLst>
                  <a:ext uri="{FF2B5EF4-FFF2-40B4-BE49-F238E27FC236}">
                    <a16:creationId xmlns:a16="http://schemas.microsoft.com/office/drawing/2014/main" id="{332CCA2E-CF19-4405-C394-B0698FBFEEA2}"/>
                  </a:ext>
                </a:extLst>
              </p:cNvPr>
              <p:cNvSpPr/>
              <p:nvPr/>
            </p:nvSpPr>
            <p:spPr>
              <a:xfrm>
                <a:off x="-353300" y="2869225"/>
                <a:ext cx="131700" cy="67325"/>
              </a:xfrm>
              <a:custGeom>
                <a:avLst/>
                <a:gdLst/>
                <a:ahLst/>
                <a:cxnLst/>
                <a:rect l="l" t="t" r="r" b="b"/>
                <a:pathLst>
                  <a:path w="5268" h="2693" extrusionOk="0">
                    <a:moveTo>
                      <a:pt x="553" y="0"/>
                    </a:moveTo>
                    <a:cubicBezTo>
                      <a:pt x="268" y="0"/>
                      <a:pt x="1" y="332"/>
                      <a:pt x="229" y="636"/>
                    </a:cubicBezTo>
                    <a:lnTo>
                      <a:pt x="859" y="1476"/>
                    </a:lnTo>
                    <a:cubicBezTo>
                      <a:pt x="937" y="1581"/>
                      <a:pt x="1042" y="1633"/>
                      <a:pt x="1174" y="1646"/>
                    </a:cubicBezTo>
                    <a:lnTo>
                      <a:pt x="2459" y="1646"/>
                    </a:lnTo>
                    <a:lnTo>
                      <a:pt x="2131" y="2053"/>
                    </a:lnTo>
                    <a:cubicBezTo>
                      <a:pt x="1891" y="2351"/>
                      <a:pt x="2151" y="2692"/>
                      <a:pt x="2437" y="2692"/>
                    </a:cubicBezTo>
                    <a:cubicBezTo>
                      <a:pt x="2540" y="2692"/>
                      <a:pt x="2647" y="2647"/>
                      <a:pt x="2735" y="2539"/>
                    </a:cubicBezTo>
                    <a:lnTo>
                      <a:pt x="3456" y="1646"/>
                    </a:lnTo>
                    <a:lnTo>
                      <a:pt x="4742" y="1646"/>
                    </a:lnTo>
                    <a:cubicBezTo>
                      <a:pt x="5267" y="1646"/>
                      <a:pt x="5267" y="859"/>
                      <a:pt x="4742" y="859"/>
                    </a:cubicBezTo>
                    <a:lnTo>
                      <a:pt x="4742" y="846"/>
                    </a:lnTo>
                    <a:lnTo>
                      <a:pt x="1370" y="846"/>
                    </a:lnTo>
                    <a:lnTo>
                      <a:pt x="859" y="164"/>
                    </a:lnTo>
                    <a:cubicBezTo>
                      <a:pt x="772" y="48"/>
                      <a:pt x="661" y="0"/>
                      <a:pt x="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60;p46">
                <a:extLst>
                  <a:ext uri="{FF2B5EF4-FFF2-40B4-BE49-F238E27FC236}">
                    <a16:creationId xmlns:a16="http://schemas.microsoft.com/office/drawing/2014/main" id="{AE8BD623-F95F-D9E1-E9CE-A61D63530329}"/>
                  </a:ext>
                </a:extLst>
              </p:cNvPr>
              <p:cNvSpPr/>
              <p:nvPr/>
            </p:nvSpPr>
            <p:spPr>
              <a:xfrm>
                <a:off x="-480350" y="2768675"/>
                <a:ext cx="26175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890" extrusionOk="0">
                    <a:moveTo>
                      <a:pt x="585" y="0"/>
                    </a:moveTo>
                    <a:cubicBezTo>
                      <a:pt x="189" y="0"/>
                      <a:pt x="1" y="477"/>
                      <a:pt x="273" y="761"/>
                    </a:cubicBezTo>
                    <a:cubicBezTo>
                      <a:pt x="365" y="850"/>
                      <a:pt x="478" y="889"/>
                      <a:pt x="588" y="889"/>
                    </a:cubicBezTo>
                    <a:cubicBezTo>
                      <a:pt x="822" y="889"/>
                      <a:pt x="1047" y="710"/>
                      <a:pt x="1047" y="433"/>
                    </a:cubicBezTo>
                    <a:cubicBezTo>
                      <a:pt x="1047" y="197"/>
                      <a:pt x="837" y="0"/>
                      <a:pt x="601" y="0"/>
                    </a:cubicBezTo>
                    <a:cubicBezTo>
                      <a:pt x="595" y="0"/>
                      <a:pt x="590" y="0"/>
                      <a:pt x="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61;p46">
                <a:extLst>
                  <a:ext uri="{FF2B5EF4-FFF2-40B4-BE49-F238E27FC236}">
                    <a16:creationId xmlns:a16="http://schemas.microsoft.com/office/drawing/2014/main" id="{6BC2C61D-90C0-780B-6DCD-242CD71CD2CC}"/>
                  </a:ext>
                </a:extLst>
              </p:cNvPr>
              <p:cNvSpPr/>
              <p:nvPr/>
            </p:nvSpPr>
            <p:spPr>
              <a:xfrm>
                <a:off x="-449600" y="2612875"/>
                <a:ext cx="58400" cy="94150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3766" extrusionOk="0">
                    <a:moveTo>
                      <a:pt x="2336" y="0"/>
                    </a:moveTo>
                    <a:cubicBezTo>
                      <a:pt x="1955" y="27"/>
                      <a:pt x="1588" y="79"/>
                      <a:pt x="1234" y="171"/>
                    </a:cubicBezTo>
                    <a:cubicBezTo>
                      <a:pt x="578" y="1194"/>
                      <a:pt x="210" y="2559"/>
                      <a:pt x="0" y="3766"/>
                    </a:cubicBezTo>
                    <a:lnTo>
                      <a:pt x="2336" y="376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62;p46">
                <a:extLst>
                  <a:ext uri="{FF2B5EF4-FFF2-40B4-BE49-F238E27FC236}">
                    <a16:creationId xmlns:a16="http://schemas.microsoft.com/office/drawing/2014/main" id="{E7A535DF-593C-A329-F2BD-AC80DC1858D7}"/>
                  </a:ext>
                </a:extLst>
              </p:cNvPr>
              <p:cNvSpPr/>
              <p:nvPr/>
            </p:nvSpPr>
            <p:spPr>
              <a:xfrm>
                <a:off x="-454525" y="2726700"/>
                <a:ext cx="63325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4238" extrusionOk="0">
                    <a:moveTo>
                      <a:pt x="92" y="0"/>
                    </a:moveTo>
                    <a:cubicBezTo>
                      <a:pt x="53" y="315"/>
                      <a:pt x="27" y="643"/>
                      <a:pt x="1" y="971"/>
                    </a:cubicBezTo>
                    <a:cubicBezTo>
                      <a:pt x="1050" y="1378"/>
                      <a:pt x="1050" y="2860"/>
                      <a:pt x="1" y="3267"/>
                    </a:cubicBezTo>
                    <a:cubicBezTo>
                      <a:pt x="27" y="3595"/>
                      <a:pt x="53" y="3923"/>
                      <a:pt x="92" y="4238"/>
                    </a:cubicBezTo>
                    <a:lnTo>
                      <a:pt x="1772" y="4238"/>
                    </a:lnTo>
                    <a:cubicBezTo>
                      <a:pt x="1523" y="3582"/>
                      <a:pt x="1864" y="2847"/>
                      <a:pt x="2533" y="2624"/>
                    </a:cubicBez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63;p46">
                <a:extLst>
                  <a:ext uri="{FF2B5EF4-FFF2-40B4-BE49-F238E27FC236}">
                    <a16:creationId xmlns:a16="http://schemas.microsoft.com/office/drawing/2014/main" id="{FA79ED7C-8B50-5FB7-00DE-9BA58D4A6D4D}"/>
                  </a:ext>
                </a:extLst>
              </p:cNvPr>
              <p:cNvSpPr/>
              <p:nvPr/>
            </p:nvSpPr>
            <p:spPr>
              <a:xfrm>
                <a:off x="-371875" y="2612875"/>
                <a:ext cx="52525" cy="94150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3766" extrusionOk="0">
                    <a:moveTo>
                      <a:pt x="1" y="0"/>
                    </a:moveTo>
                    <a:lnTo>
                      <a:pt x="1" y="3766"/>
                    </a:lnTo>
                    <a:lnTo>
                      <a:pt x="1169" y="3766"/>
                    </a:lnTo>
                    <a:cubicBezTo>
                      <a:pt x="1313" y="3346"/>
                      <a:pt x="1667" y="3031"/>
                      <a:pt x="2100" y="2939"/>
                    </a:cubicBezTo>
                    <a:cubicBezTo>
                      <a:pt x="1903" y="1968"/>
                      <a:pt x="1562" y="1037"/>
                      <a:pt x="1103" y="158"/>
                    </a:cubicBezTo>
                    <a:cubicBezTo>
                      <a:pt x="736" y="79"/>
                      <a:pt x="368" y="13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64;p46">
                <a:extLst>
                  <a:ext uri="{FF2B5EF4-FFF2-40B4-BE49-F238E27FC236}">
                    <a16:creationId xmlns:a16="http://schemas.microsoft.com/office/drawing/2014/main" id="{A64BE80E-4E4A-DEE5-CC80-C3854EB59145}"/>
                  </a:ext>
                </a:extLst>
              </p:cNvPr>
              <p:cNvSpPr/>
              <p:nvPr/>
            </p:nvSpPr>
            <p:spPr>
              <a:xfrm>
                <a:off x="-290200" y="2726700"/>
                <a:ext cx="78750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4238" extrusionOk="0">
                    <a:moveTo>
                      <a:pt x="237" y="0"/>
                    </a:moveTo>
                    <a:cubicBezTo>
                      <a:pt x="198" y="131"/>
                      <a:pt x="132" y="249"/>
                      <a:pt x="40" y="367"/>
                    </a:cubicBezTo>
                    <a:cubicBezTo>
                      <a:pt x="119" y="1653"/>
                      <a:pt x="106" y="2952"/>
                      <a:pt x="1" y="4238"/>
                    </a:cubicBezTo>
                    <a:lnTo>
                      <a:pt x="2664" y="4238"/>
                    </a:lnTo>
                    <a:cubicBezTo>
                      <a:pt x="3150" y="2873"/>
                      <a:pt x="3150" y="1365"/>
                      <a:pt x="2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65;p46">
                <a:extLst>
                  <a:ext uri="{FF2B5EF4-FFF2-40B4-BE49-F238E27FC236}">
                    <a16:creationId xmlns:a16="http://schemas.microsoft.com/office/drawing/2014/main" id="{0ECF2D7A-6C41-1D03-CFC9-DE76472582CD}"/>
                  </a:ext>
                </a:extLst>
              </p:cNvPr>
              <p:cNvSpPr/>
              <p:nvPr/>
            </p:nvSpPr>
            <p:spPr>
              <a:xfrm>
                <a:off x="-318075" y="2626000"/>
                <a:ext cx="85975" cy="81025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324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42" y="827"/>
                      <a:pt x="604" y="1680"/>
                      <a:pt x="775" y="2545"/>
                    </a:cubicBezTo>
                    <a:cubicBezTo>
                      <a:pt x="1050" y="2703"/>
                      <a:pt x="1260" y="2939"/>
                      <a:pt x="1352" y="3241"/>
                    </a:cubicBezTo>
                    <a:lnTo>
                      <a:pt x="3438" y="3241"/>
                    </a:lnTo>
                    <a:cubicBezTo>
                      <a:pt x="2690" y="1798"/>
                      <a:pt x="1483" y="65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66;p46">
                <a:extLst>
                  <a:ext uri="{FF2B5EF4-FFF2-40B4-BE49-F238E27FC236}">
                    <a16:creationId xmlns:a16="http://schemas.microsoft.com/office/drawing/2014/main" id="{61B49D25-64AF-982E-60FE-3882E5A195AE}"/>
                  </a:ext>
                </a:extLst>
              </p:cNvPr>
              <p:cNvSpPr/>
              <p:nvPr/>
            </p:nvSpPr>
            <p:spPr>
              <a:xfrm>
                <a:off x="-328250" y="2705700"/>
                <a:ext cx="25950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890" extrusionOk="0">
                    <a:moveTo>
                      <a:pt x="591" y="0"/>
                    </a:moveTo>
                    <a:cubicBezTo>
                      <a:pt x="198" y="0"/>
                      <a:pt x="1" y="473"/>
                      <a:pt x="276" y="761"/>
                    </a:cubicBezTo>
                    <a:cubicBezTo>
                      <a:pt x="365" y="850"/>
                      <a:pt x="476" y="890"/>
                      <a:pt x="585" y="890"/>
                    </a:cubicBezTo>
                    <a:cubicBezTo>
                      <a:pt x="814" y="890"/>
                      <a:pt x="1037" y="713"/>
                      <a:pt x="1037" y="446"/>
                    </a:cubicBezTo>
                    <a:cubicBezTo>
                      <a:pt x="1037" y="197"/>
                      <a:pt x="841" y="0"/>
                      <a:pt x="5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67;p46">
                <a:extLst>
                  <a:ext uri="{FF2B5EF4-FFF2-40B4-BE49-F238E27FC236}">
                    <a16:creationId xmlns:a16="http://schemas.microsoft.com/office/drawing/2014/main" id="{498995B1-B55F-9567-F4FB-CF1803E7C685}"/>
                  </a:ext>
                </a:extLst>
              </p:cNvPr>
              <p:cNvSpPr/>
              <p:nvPr/>
            </p:nvSpPr>
            <p:spPr>
              <a:xfrm>
                <a:off x="-449600" y="2852325"/>
                <a:ext cx="58400" cy="94150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3766" extrusionOk="0">
                    <a:moveTo>
                      <a:pt x="0" y="0"/>
                    </a:moveTo>
                    <a:cubicBezTo>
                      <a:pt x="420" y="2454"/>
                      <a:pt x="1221" y="3556"/>
                      <a:pt x="1234" y="3595"/>
                    </a:cubicBezTo>
                    <a:cubicBezTo>
                      <a:pt x="1588" y="3687"/>
                      <a:pt x="1955" y="3739"/>
                      <a:pt x="2336" y="3766"/>
                    </a:cubicBez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68;p46">
                <a:extLst>
                  <a:ext uri="{FF2B5EF4-FFF2-40B4-BE49-F238E27FC236}">
                    <a16:creationId xmlns:a16="http://schemas.microsoft.com/office/drawing/2014/main" id="{F67A1A8E-9475-9734-086A-20FA88258AED}"/>
                  </a:ext>
                </a:extLst>
              </p:cNvPr>
              <p:cNvSpPr/>
              <p:nvPr/>
            </p:nvSpPr>
            <p:spPr>
              <a:xfrm>
                <a:off x="-371875" y="2726700"/>
                <a:ext cx="64975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4238" extrusionOk="0">
                    <a:moveTo>
                      <a:pt x="1" y="0"/>
                    </a:moveTo>
                    <a:lnTo>
                      <a:pt x="1" y="2624"/>
                    </a:lnTo>
                    <a:cubicBezTo>
                      <a:pt x="670" y="2860"/>
                      <a:pt x="1011" y="3582"/>
                      <a:pt x="762" y="4238"/>
                    </a:cubicBezTo>
                    <a:lnTo>
                      <a:pt x="2481" y="4238"/>
                    </a:lnTo>
                    <a:cubicBezTo>
                      <a:pt x="2573" y="3096"/>
                      <a:pt x="2599" y="1955"/>
                      <a:pt x="2546" y="814"/>
                    </a:cubicBezTo>
                    <a:lnTo>
                      <a:pt x="2546" y="814"/>
                    </a:lnTo>
                    <a:cubicBezTo>
                      <a:pt x="2475" y="826"/>
                      <a:pt x="2404" y="832"/>
                      <a:pt x="2334" y="832"/>
                    </a:cubicBezTo>
                    <a:cubicBezTo>
                      <a:pt x="1812" y="832"/>
                      <a:pt x="1342" y="498"/>
                      <a:pt x="1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69;p46">
                <a:extLst>
                  <a:ext uri="{FF2B5EF4-FFF2-40B4-BE49-F238E27FC236}">
                    <a16:creationId xmlns:a16="http://schemas.microsoft.com/office/drawing/2014/main" id="{89811566-5743-861D-C0AE-9A7D9695F4FE}"/>
                  </a:ext>
                </a:extLst>
              </p:cNvPr>
              <p:cNvSpPr/>
              <p:nvPr/>
            </p:nvSpPr>
            <p:spPr>
              <a:xfrm>
                <a:off x="-530625" y="2626650"/>
                <a:ext cx="84650" cy="80375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3215" extrusionOk="0">
                    <a:moveTo>
                      <a:pt x="3386" y="0"/>
                    </a:moveTo>
                    <a:cubicBezTo>
                      <a:pt x="1916" y="656"/>
                      <a:pt x="722" y="1785"/>
                      <a:pt x="1" y="3215"/>
                    </a:cubicBezTo>
                    <a:lnTo>
                      <a:pt x="2454" y="3215"/>
                    </a:lnTo>
                    <a:cubicBezTo>
                      <a:pt x="2625" y="2100"/>
                      <a:pt x="2927" y="1024"/>
                      <a:pt x="3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70;p46">
                <a:extLst>
                  <a:ext uri="{FF2B5EF4-FFF2-40B4-BE49-F238E27FC236}">
                    <a16:creationId xmlns:a16="http://schemas.microsoft.com/office/drawing/2014/main" id="{0F2E4DA9-F934-E0E0-7E0A-2B0414777335}"/>
                  </a:ext>
                </a:extLst>
              </p:cNvPr>
              <p:cNvSpPr/>
              <p:nvPr/>
            </p:nvSpPr>
            <p:spPr>
              <a:xfrm>
                <a:off x="-530950" y="2852325"/>
                <a:ext cx="84975" cy="803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215" extrusionOk="0">
                    <a:moveTo>
                      <a:pt x="1" y="0"/>
                    </a:moveTo>
                    <a:cubicBezTo>
                      <a:pt x="735" y="1430"/>
                      <a:pt x="1929" y="2559"/>
                      <a:pt x="3399" y="3215"/>
                    </a:cubicBezTo>
                    <a:cubicBezTo>
                      <a:pt x="2940" y="2191"/>
                      <a:pt x="2625" y="1115"/>
                      <a:pt x="24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71;p46">
                <a:extLst>
                  <a:ext uri="{FF2B5EF4-FFF2-40B4-BE49-F238E27FC236}">
                    <a16:creationId xmlns:a16="http://schemas.microsoft.com/office/drawing/2014/main" id="{EF321A1B-7DD6-2DBE-DF8D-6234652DE4DF}"/>
                  </a:ext>
                </a:extLst>
              </p:cNvPr>
              <p:cNvSpPr/>
              <p:nvPr/>
            </p:nvSpPr>
            <p:spPr>
              <a:xfrm>
                <a:off x="-551625" y="2726700"/>
                <a:ext cx="79425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52" extrusionOk="0">
                    <a:moveTo>
                      <a:pt x="486" y="0"/>
                    </a:moveTo>
                    <a:cubicBezTo>
                      <a:pt x="1" y="1378"/>
                      <a:pt x="1" y="2873"/>
                      <a:pt x="486" y="4251"/>
                    </a:cubicBezTo>
                    <a:lnTo>
                      <a:pt x="3176" y="4251"/>
                    </a:lnTo>
                    <a:cubicBezTo>
                      <a:pt x="3150" y="3936"/>
                      <a:pt x="3110" y="3621"/>
                      <a:pt x="3097" y="3306"/>
                    </a:cubicBezTo>
                    <a:cubicBezTo>
                      <a:pt x="1930" y="2952"/>
                      <a:pt x="1930" y="1299"/>
                      <a:pt x="3097" y="945"/>
                    </a:cubicBezTo>
                    <a:cubicBezTo>
                      <a:pt x="3110" y="630"/>
                      <a:pt x="3150" y="315"/>
                      <a:pt x="3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72;p46">
                <a:extLst>
                  <a:ext uri="{FF2B5EF4-FFF2-40B4-BE49-F238E27FC236}">
                    <a16:creationId xmlns:a16="http://schemas.microsoft.com/office/drawing/2014/main" id="{607BCF9F-5BCE-6FBD-7852-8A914139A6BE}"/>
                  </a:ext>
                </a:extLst>
              </p:cNvPr>
              <p:cNvSpPr/>
              <p:nvPr/>
            </p:nvSpPr>
            <p:spPr>
              <a:xfrm>
                <a:off x="-396475" y="2810650"/>
                <a:ext cx="2595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891" extrusionOk="0">
                    <a:moveTo>
                      <a:pt x="591" y="1"/>
                    </a:moveTo>
                    <a:cubicBezTo>
                      <a:pt x="198" y="1"/>
                      <a:pt x="1" y="473"/>
                      <a:pt x="276" y="762"/>
                    </a:cubicBezTo>
                    <a:cubicBezTo>
                      <a:pt x="369" y="851"/>
                      <a:pt x="481" y="890"/>
                      <a:pt x="590" y="890"/>
                    </a:cubicBezTo>
                    <a:cubicBezTo>
                      <a:pt x="820" y="890"/>
                      <a:pt x="1037" y="714"/>
                      <a:pt x="1037" y="447"/>
                    </a:cubicBezTo>
                    <a:cubicBezTo>
                      <a:pt x="1037" y="198"/>
                      <a:pt x="841" y="1"/>
                      <a:pt x="5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83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50"/>
          <p:cNvSpPr txBox="1">
            <a:spLocks noGrp="1"/>
          </p:cNvSpPr>
          <p:nvPr>
            <p:ph type="title"/>
          </p:nvPr>
        </p:nvSpPr>
        <p:spPr>
          <a:xfrm>
            <a:off x="1276019" y="191714"/>
            <a:ext cx="2920278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/>
              <a:t>III. Shipper</a:t>
            </a:r>
            <a:endParaRPr dirty="0"/>
          </a:p>
        </p:txBody>
      </p:sp>
      <p:sp>
        <p:nvSpPr>
          <p:cNvPr id="6" name="Google Shape;331;p22">
            <a:extLst>
              <a:ext uri="{FF2B5EF4-FFF2-40B4-BE49-F238E27FC236}">
                <a16:creationId xmlns:a16="http://schemas.microsoft.com/office/drawing/2014/main" id="{A2F444CC-ED76-F389-ACCA-21CD0FB5F0A3}"/>
              </a:ext>
            </a:extLst>
          </p:cNvPr>
          <p:cNvSpPr txBox="1">
            <a:spLocks/>
          </p:cNvSpPr>
          <p:nvPr/>
        </p:nvSpPr>
        <p:spPr>
          <a:xfrm>
            <a:off x="1276019" y="1096832"/>
            <a:ext cx="6603203" cy="21105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Top 6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Order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SHWS, SDVN, CVN, YHV QN, Paloma,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Meiko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volume,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có volume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FBHP, SHWS, SDVN, SEOV, YHV QN, CVN.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CBFB52-E43F-045F-92A0-426A60CBD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353" y="3607958"/>
            <a:ext cx="5464058" cy="26479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B45713-0B7B-36CA-50DA-1A7F9B2B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293" y="191714"/>
            <a:ext cx="3333750" cy="3233424"/>
          </a:xfrm>
          <a:prstGeom prst="rect">
            <a:avLst/>
          </a:prstGeom>
        </p:spPr>
      </p:pic>
      <p:sp>
        <p:nvSpPr>
          <p:cNvPr id="23" name="Google Shape;331;p22">
            <a:extLst>
              <a:ext uri="{FF2B5EF4-FFF2-40B4-BE49-F238E27FC236}">
                <a16:creationId xmlns:a16="http://schemas.microsoft.com/office/drawing/2014/main" id="{AA6255BD-4839-09E9-2262-F3AD510196E4}"/>
              </a:ext>
            </a:extLst>
          </p:cNvPr>
          <p:cNvSpPr txBox="1">
            <a:spLocks/>
          </p:cNvSpPr>
          <p:nvPr/>
        </p:nvSpPr>
        <p:spPr>
          <a:xfrm>
            <a:off x="827107" y="3607958"/>
            <a:ext cx="5770246" cy="25537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volume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có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có CW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07E271-3CCA-9B74-311C-4A798F202940}"/>
              </a:ext>
            </a:extLst>
          </p:cNvPr>
          <p:cNvGrpSpPr/>
          <p:nvPr/>
        </p:nvGrpSpPr>
        <p:grpSpPr>
          <a:xfrm>
            <a:off x="4366499" y="371626"/>
            <a:ext cx="692611" cy="583688"/>
            <a:chOff x="4299653" y="0"/>
            <a:chExt cx="1149200" cy="1149200"/>
          </a:xfrm>
        </p:grpSpPr>
        <p:sp>
          <p:nvSpPr>
            <p:cNvPr id="32" name="Google Shape;941;p46">
              <a:extLst>
                <a:ext uri="{FF2B5EF4-FFF2-40B4-BE49-F238E27FC236}">
                  <a16:creationId xmlns:a16="http://schemas.microsoft.com/office/drawing/2014/main" id="{17EE9049-D9EB-90F4-BB62-76295E729A4A}"/>
                </a:ext>
              </a:extLst>
            </p:cNvPr>
            <p:cNvSpPr/>
            <p:nvPr/>
          </p:nvSpPr>
          <p:spPr>
            <a:xfrm>
              <a:off x="4299653" y="0"/>
              <a:ext cx="1149200" cy="1149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grpSp>
          <p:nvGrpSpPr>
            <p:cNvPr id="33" name="Google Shape;974;p46">
              <a:extLst>
                <a:ext uri="{FF2B5EF4-FFF2-40B4-BE49-F238E27FC236}">
                  <a16:creationId xmlns:a16="http://schemas.microsoft.com/office/drawing/2014/main" id="{E82FEB48-3116-D578-AA24-3067CCD13B95}"/>
                </a:ext>
              </a:extLst>
            </p:cNvPr>
            <p:cNvGrpSpPr/>
            <p:nvPr/>
          </p:nvGrpSpPr>
          <p:grpSpPr>
            <a:xfrm>
              <a:off x="4606023" y="348209"/>
              <a:ext cx="536488" cy="452749"/>
              <a:chOff x="-5870650" y="2732925"/>
              <a:chExt cx="334275" cy="282100"/>
            </a:xfrm>
          </p:grpSpPr>
          <p:sp>
            <p:nvSpPr>
              <p:cNvPr id="34" name="Google Shape;975;p46">
                <a:extLst>
                  <a:ext uri="{FF2B5EF4-FFF2-40B4-BE49-F238E27FC236}">
                    <a16:creationId xmlns:a16="http://schemas.microsoft.com/office/drawing/2014/main" id="{4B30A8C7-44B1-1140-511B-35C2FB0B4865}"/>
                  </a:ext>
                </a:extLst>
              </p:cNvPr>
              <p:cNvSpPr/>
              <p:nvPr/>
            </p:nvSpPr>
            <p:spPr>
              <a:xfrm>
                <a:off x="-5833900" y="2764400"/>
                <a:ext cx="61700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468" extrusionOk="0">
                    <a:moveTo>
                      <a:pt x="394" y="1"/>
                    </a:moveTo>
                    <a:cubicBezTo>
                      <a:pt x="171" y="1"/>
                      <a:pt x="0" y="185"/>
                      <a:pt x="0" y="395"/>
                    </a:cubicBezTo>
                    <a:lnTo>
                      <a:pt x="0" y="2074"/>
                    </a:lnTo>
                    <a:cubicBezTo>
                      <a:pt x="0" y="2297"/>
                      <a:pt x="171" y="2468"/>
                      <a:pt x="394" y="2468"/>
                    </a:cubicBezTo>
                    <a:lnTo>
                      <a:pt x="2073" y="2468"/>
                    </a:lnTo>
                    <a:cubicBezTo>
                      <a:pt x="2283" y="2468"/>
                      <a:pt x="2467" y="2297"/>
                      <a:pt x="2467" y="2074"/>
                    </a:cubicBezTo>
                    <a:lnTo>
                      <a:pt x="2467" y="395"/>
                    </a:lnTo>
                    <a:cubicBezTo>
                      <a:pt x="2467" y="185"/>
                      <a:pt x="2283" y="1"/>
                      <a:pt x="2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defTabSz="1219170"/>
                <a:endParaRPr sz="1867" kern="0"/>
              </a:p>
            </p:txBody>
          </p:sp>
          <p:sp>
            <p:nvSpPr>
              <p:cNvPr id="35" name="Google Shape;976;p46">
                <a:extLst>
                  <a:ext uri="{FF2B5EF4-FFF2-40B4-BE49-F238E27FC236}">
                    <a16:creationId xmlns:a16="http://schemas.microsoft.com/office/drawing/2014/main" id="{44868EC5-FFB6-C479-A523-5DE359AC4B71}"/>
                  </a:ext>
                </a:extLst>
              </p:cNvPr>
              <p:cNvSpPr/>
              <p:nvPr/>
            </p:nvSpPr>
            <p:spPr>
              <a:xfrm>
                <a:off x="-5634800" y="2764400"/>
                <a:ext cx="61700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468" extrusionOk="0">
                    <a:moveTo>
                      <a:pt x="394" y="1"/>
                    </a:moveTo>
                    <a:cubicBezTo>
                      <a:pt x="184" y="1"/>
                      <a:pt x="1" y="185"/>
                      <a:pt x="1" y="395"/>
                    </a:cubicBezTo>
                    <a:lnTo>
                      <a:pt x="1" y="2074"/>
                    </a:lnTo>
                    <a:cubicBezTo>
                      <a:pt x="1" y="2297"/>
                      <a:pt x="184" y="2468"/>
                      <a:pt x="394" y="2468"/>
                    </a:cubicBezTo>
                    <a:lnTo>
                      <a:pt x="2074" y="2468"/>
                    </a:lnTo>
                    <a:cubicBezTo>
                      <a:pt x="2297" y="2468"/>
                      <a:pt x="2467" y="2297"/>
                      <a:pt x="2467" y="2074"/>
                    </a:cubicBezTo>
                    <a:lnTo>
                      <a:pt x="2467" y="395"/>
                    </a:lnTo>
                    <a:cubicBezTo>
                      <a:pt x="2467" y="185"/>
                      <a:pt x="2297" y="1"/>
                      <a:pt x="2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defTabSz="1219170"/>
                <a:endParaRPr sz="1867" kern="0"/>
              </a:p>
            </p:txBody>
          </p:sp>
          <p:sp>
            <p:nvSpPr>
              <p:cNvPr id="36" name="Google Shape;977;p46">
                <a:extLst>
                  <a:ext uri="{FF2B5EF4-FFF2-40B4-BE49-F238E27FC236}">
                    <a16:creationId xmlns:a16="http://schemas.microsoft.com/office/drawing/2014/main" id="{75715231-A0C9-4008-B740-31D1CA358E7A}"/>
                  </a:ext>
                </a:extLst>
              </p:cNvPr>
              <p:cNvSpPr/>
              <p:nvPr/>
            </p:nvSpPr>
            <p:spPr>
              <a:xfrm>
                <a:off x="-5610850" y="2916275"/>
                <a:ext cx="7447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3950" extrusionOk="0">
                    <a:moveTo>
                      <a:pt x="2979" y="1"/>
                    </a:moveTo>
                    <a:cubicBezTo>
                      <a:pt x="1299" y="106"/>
                      <a:pt x="0" y="1496"/>
                      <a:pt x="0" y="3163"/>
                    </a:cubicBezTo>
                    <a:cubicBezTo>
                      <a:pt x="0" y="3425"/>
                      <a:pt x="40" y="3687"/>
                      <a:pt x="79" y="3950"/>
                    </a:cubicBezTo>
                    <a:lnTo>
                      <a:pt x="1286" y="3950"/>
                    </a:lnTo>
                    <a:cubicBezTo>
                      <a:pt x="2218" y="3937"/>
                      <a:pt x="2979" y="3189"/>
                      <a:pt x="2979" y="2257"/>
                    </a:cubicBezTo>
                    <a:lnTo>
                      <a:pt x="2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defTabSz="1219170"/>
                <a:endParaRPr sz="1867" kern="0"/>
              </a:p>
            </p:txBody>
          </p:sp>
          <p:sp>
            <p:nvSpPr>
              <p:cNvPr id="37" name="Google Shape;978;p46">
                <a:extLst>
                  <a:ext uri="{FF2B5EF4-FFF2-40B4-BE49-F238E27FC236}">
                    <a16:creationId xmlns:a16="http://schemas.microsoft.com/office/drawing/2014/main" id="{F7108C13-08CA-7D88-15C8-913D9EF3F740}"/>
                  </a:ext>
                </a:extLst>
              </p:cNvPr>
              <p:cNvSpPr/>
              <p:nvPr/>
            </p:nvSpPr>
            <p:spPr>
              <a:xfrm>
                <a:off x="-5870650" y="2732925"/>
                <a:ext cx="334275" cy="28177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1271" extrusionOk="0">
                    <a:moveTo>
                      <a:pt x="7860" y="801"/>
                    </a:moveTo>
                    <a:lnTo>
                      <a:pt x="7860" y="2113"/>
                    </a:lnTo>
                    <a:lnTo>
                      <a:pt x="5511" y="2113"/>
                    </a:lnTo>
                    <a:lnTo>
                      <a:pt x="5511" y="801"/>
                    </a:lnTo>
                    <a:close/>
                    <a:moveTo>
                      <a:pt x="6684" y="4389"/>
                    </a:moveTo>
                    <a:cubicBezTo>
                      <a:pt x="6889" y="4389"/>
                      <a:pt x="7093" y="4527"/>
                      <a:pt x="7073" y="4802"/>
                    </a:cubicBezTo>
                    <a:lnTo>
                      <a:pt x="7073" y="6298"/>
                    </a:lnTo>
                    <a:lnTo>
                      <a:pt x="8569" y="6298"/>
                    </a:lnTo>
                    <a:cubicBezTo>
                      <a:pt x="8581" y="6297"/>
                      <a:pt x="8593" y="6297"/>
                      <a:pt x="8605" y="6297"/>
                    </a:cubicBezTo>
                    <a:cubicBezTo>
                      <a:pt x="9120" y="6297"/>
                      <a:pt x="9120" y="7087"/>
                      <a:pt x="8605" y="7087"/>
                    </a:cubicBezTo>
                    <a:cubicBezTo>
                      <a:pt x="8593" y="7087"/>
                      <a:pt x="8581" y="7086"/>
                      <a:pt x="8569" y="7085"/>
                    </a:cubicBezTo>
                    <a:lnTo>
                      <a:pt x="7073" y="7085"/>
                    </a:lnTo>
                    <a:lnTo>
                      <a:pt x="7073" y="8581"/>
                    </a:lnTo>
                    <a:cubicBezTo>
                      <a:pt x="7093" y="8857"/>
                      <a:pt x="6889" y="8994"/>
                      <a:pt x="6684" y="8994"/>
                    </a:cubicBezTo>
                    <a:cubicBezTo>
                      <a:pt x="6479" y="8994"/>
                      <a:pt x="6272" y="8857"/>
                      <a:pt x="6286" y="8581"/>
                    </a:cubicBezTo>
                    <a:lnTo>
                      <a:pt x="6286" y="7085"/>
                    </a:lnTo>
                    <a:lnTo>
                      <a:pt x="4803" y="7085"/>
                    </a:lnTo>
                    <a:cubicBezTo>
                      <a:pt x="4790" y="7086"/>
                      <a:pt x="4778" y="7087"/>
                      <a:pt x="4766" y="7087"/>
                    </a:cubicBezTo>
                    <a:cubicBezTo>
                      <a:pt x="4251" y="7087"/>
                      <a:pt x="4251" y="6297"/>
                      <a:pt x="4766" y="6297"/>
                    </a:cubicBezTo>
                    <a:cubicBezTo>
                      <a:pt x="4778" y="6297"/>
                      <a:pt x="4790" y="6297"/>
                      <a:pt x="4803" y="6298"/>
                    </a:cubicBezTo>
                    <a:lnTo>
                      <a:pt x="6286" y="6298"/>
                    </a:lnTo>
                    <a:lnTo>
                      <a:pt x="6286" y="4802"/>
                    </a:lnTo>
                    <a:cubicBezTo>
                      <a:pt x="6272" y="4527"/>
                      <a:pt x="6479" y="4389"/>
                      <a:pt x="6684" y="4389"/>
                    </a:cubicBezTo>
                    <a:close/>
                    <a:moveTo>
                      <a:pt x="5446" y="0"/>
                    </a:moveTo>
                    <a:cubicBezTo>
                      <a:pt x="5052" y="0"/>
                      <a:pt x="4724" y="328"/>
                      <a:pt x="4724" y="722"/>
                    </a:cubicBezTo>
                    <a:lnTo>
                      <a:pt x="4724" y="3333"/>
                    </a:lnTo>
                    <a:cubicBezTo>
                      <a:pt x="4724" y="3989"/>
                      <a:pt x="4199" y="4514"/>
                      <a:pt x="3543" y="4514"/>
                    </a:cubicBezTo>
                    <a:lnTo>
                      <a:pt x="1864" y="4514"/>
                    </a:lnTo>
                    <a:cubicBezTo>
                      <a:pt x="1208" y="4514"/>
                      <a:pt x="683" y="3989"/>
                      <a:pt x="683" y="3333"/>
                    </a:cubicBezTo>
                    <a:lnTo>
                      <a:pt x="683" y="2441"/>
                    </a:lnTo>
                    <a:cubicBezTo>
                      <a:pt x="250" y="2756"/>
                      <a:pt x="1" y="3254"/>
                      <a:pt x="1" y="3792"/>
                    </a:cubicBezTo>
                    <a:lnTo>
                      <a:pt x="1" y="6547"/>
                    </a:lnTo>
                    <a:cubicBezTo>
                      <a:pt x="2415" y="6665"/>
                      <a:pt x="4160" y="8909"/>
                      <a:pt x="3688" y="11271"/>
                    </a:cubicBezTo>
                    <a:lnTo>
                      <a:pt x="9684" y="11271"/>
                    </a:lnTo>
                    <a:cubicBezTo>
                      <a:pt x="9211" y="8909"/>
                      <a:pt x="10956" y="6665"/>
                      <a:pt x="13371" y="6547"/>
                    </a:cubicBezTo>
                    <a:lnTo>
                      <a:pt x="13371" y="3792"/>
                    </a:lnTo>
                    <a:cubicBezTo>
                      <a:pt x="13371" y="3254"/>
                      <a:pt x="13108" y="2756"/>
                      <a:pt x="12688" y="2441"/>
                    </a:cubicBezTo>
                    <a:lnTo>
                      <a:pt x="12688" y="3333"/>
                    </a:lnTo>
                    <a:cubicBezTo>
                      <a:pt x="12688" y="3989"/>
                      <a:pt x="12164" y="4514"/>
                      <a:pt x="11508" y="4514"/>
                    </a:cubicBezTo>
                    <a:lnTo>
                      <a:pt x="9828" y="4514"/>
                    </a:lnTo>
                    <a:cubicBezTo>
                      <a:pt x="9172" y="4501"/>
                      <a:pt x="8647" y="3976"/>
                      <a:pt x="8647" y="3320"/>
                    </a:cubicBezTo>
                    <a:lnTo>
                      <a:pt x="8647" y="722"/>
                    </a:lnTo>
                    <a:cubicBezTo>
                      <a:pt x="8647" y="328"/>
                      <a:pt x="8319" y="0"/>
                      <a:pt x="79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defTabSz="1219170"/>
                <a:endParaRPr sz="1867" kern="0"/>
              </a:p>
            </p:txBody>
          </p:sp>
          <p:sp>
            <p:nvSpPr>
              <p:cNvPr id="38" name="Google Shape;979;p46">
                <a:extLst>
                  <a:ext uri="{FF2B5EF4-FFF2-40B4-BE49-F238E27FC236}">
                    <a16:creationId xmlns:a16="http://schemas.microsoft.com/office/drawing/2014/main" id="{2016CB7B-FC20-0785-C26A-EC5113D5A3E5}"/>
                  </a:ext>
                </a:extLst>
              </p:cNvPr>
              <p:cNvSpPr/>
              <p:nvPr/>
            </p:nvSpPr>
            <p:spPr>
              <a:xfrm>
                <a:off x="-5870650" y="2916275"/>
                <a:ext cx="8302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3950" extrusionOk="0">
                    <a:moveTo>
                      <a:pt x="1" y="1"/>
                    </a:moveTo>
                    <a:lnTo>
                      <a:pt x="1" y="2257"/>
                    </a:lnTo>
                    <a:cubicBezTo>
                      <a:pt x="1" y="3189"/>
                      <a:pt x="762" y="3937"/>
                      <a:pt x="1693" y="3950"/>
                    </a:cubicBezTo>
                    <a:lnTo>
                      <a:pt x="2901" y="3950"/>
                    </a:lnTo>
                    <a:cubicBezTo>
                      <a:pt x="2901" y="3910"/>
                      <a:pt x="2901" y="3884"/>
                      <a:pt x="2914" y="3845"/>
                    </a:cubicBezTo>
                    <a:cubicBezTo>
                      <a:pt x="3320" y="1942"/>
                      <a:pt x="1943" y="119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defTabSz="1219170"/>
                <a:endParaRPr sz="1867" ker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445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50"/>
          <p:cNvSpPr txBox="1">
            <a:spLocks noGrp="1"/>
          </p:cNvSpPr>
          <p:nvPr>
            <p:ph type="title"/>
          </p:nvPr>
        </p:nvSpPr>
        <p:spPr>
          <a:xfrm>
            <a:off x="1276019" y="191714"/>
            <a:ext cx="2920278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/>
              <a:t>III. Shipper</a:t>
            </a:r>
            <a:endParaRPr dirty="0"/>
          </a:p>
        </p:txBody>
      </p:sp>
      <p:sp>
        <p:nvSpPr>
          <p:cNvPr id="6" name="Google Shape;331;p22">
            <a:extLst>
              <a:ext uri="{FF2B5EF4-FFF2-40B4-BE49-F238E27FC236}">
                <a16:creationId xmlns:a16="http://schemas.microsoft.com/office/drawing/2014/main" id="{A2F444CC-ED76-F389-ACCA-21CD0FB5F0A3}"/>
              </a:ext>
            </a:extLst>
          </p:cNvPr>
          <p:cNvSpPr txBox="1">
            <a:spLocks/>
          </p:cNvSpPr>
          <p:nvPr/>
        </p:nvSpPr>
        <p:spPr>
          <a:xfrm>
            <a:off x="886150" y="775402"/>
            <a:ext cx="7898927" cy="34063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>
              <a:lnSpc>
                <a:spcPct val="20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top 6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CVN.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SDVN, YHV TB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CVN ta có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lề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YHV TB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có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CW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nhuận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top 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B779AA-5015-B9FD-4EEA-B3B6A3CE4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4" r="16834"/>
          <a:stretch/>
        </p:blipFill>
        <p:spPr>
          <a:xfrm>
            <a:off x="9399101" y="1862142"/>
            <a:ext cx="2305050" cy="20669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6F6FFC-B6D2-4FE8-AAF9-CC0ED4711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101" y="191714"/>
            <a:ext cx="2305050" cy="156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6A750F-7D53-699F-DB79-EA3A548B6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771" y="4241608"/>
            <a:ext cx="7972425" cy="2484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B6A398-CD31-308D-DC7E-FB27EAB5C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835" y="4443396"/>
            <a:ext cx="2722501" cy="163920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913DB5E-E9AF-AAF4-2B6E-9B63AD6972A6}"/>
              </a:ext>
            </a:extLst>
          </p:cNvPr>
          <p:cNvGrpSpPr/>
          <p:nvPr/>
        </p:nvGrpSpPr>
        <p:grpSpPr>
          <a:xfrm>
            <a:off x="4366499" y="371626"/>
            <a:ext cx="692611" cy="583688"/>
            <a:chOff x="4299653" y="0"/>
            <a:chExt cx="1149200" cy="1149200"/>
          </a:xfrm>
        </p:grpSpPr>
        <p:sp>
          <p:nvSpPr>
            <p:cNvPr id="10" name="Google Shape;941;p46">
              <a:extLst>
                <a:ext uri="{FF2B5EF4-FFF2-40B4-BE49-F238E27FC236}">
                  <a16:creationId xmlns:a16="http://schemas.microsoft.com/office/drawing/2014/main" id="{8BD739C7-3780-3C62-2F57-9456EF6B9715}"/>
                </a:ext>
              </a:extLst>
            </p:cNvPr>
            <p:cNvSpPr/>
            <p:nvPr/>
          </p:nvSpPr>
          <p:spPr>
            <a:xfrm>
              <a:off x="4299653" y="0"/>
              <a:ext cx="1149200" cy="1149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grpSp>
          <p:nvGrpSpPr>
            <p:cNvPr id="11" name="Google Shape;974;p46">
              <a:extLst>
                <a:ext uri="{FF2B5EF4-FFF2-40B4-BE49-F238E27FC236}">
                  <a16:creationId xmlns:a16="http://schemas.microsoft.com/office/drawing/2014/main" id="{09EDCDD0-8B3B-7231-7A5A-C4AE8D2796B9}"/>
                </a:ext>
              </a:extLst>
            </p:cNvPr>
            <p:cNvGrpSpPr/>
            <p:nvPr/>
          </p:nvGrpSpPr>
          <p:grpSpPr>
            <a:xfrm>
              <a:off x="4606023" y="348209"/>
              <a:ext cx="536488" cy="452749"/>
              <a:chOff x="-5870650" y="2732925"/>
              <a:chExt cx="334275" cy="282100"/>
            </a:xfrm>
          </p:grpSpPr>
          <p:sp>
            <p:nvSpPr>
              <p:cNvPr id="12" name="Google Shape;975;p46">
                <a:extLst>
                  <a:ext uri="{FF2B5EF4-FFF2-40B4-BE49-F238E27FC236}">
                    <a16:creationId xmlns:a16="http://schemas.microsoft.com/office/drawing/2014/main" id="{C101B6D6-F7CA-9205-6F65-5491A14CD79E}"/>
                  </a:ext>
                </a:extLst>
              </p:cNvPr>
              <p:cNvSpPr/>
              <p:nvPr/>
            </p:nvSpPr>
            <p:spPr>
              <a:xfrm>
                <a:off x="-5833900" y="2764400"/>
                <a:ext cx="61700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468" extrusionOk="0">
                    <a:moveTo>
                      <a:pt x="394" y="1"/>
                    </a:moveTo>
                    <a:cubicBezTo>
                      <a:pt x="171" y="1"/>
                      <a:pt x="0" y="185"/>
                      <a:pt x="0" y="395"/>
                    </a:cubicBezTo>
                    <a:lnTo>
                      <a:pt x="0" y="2074"/>
                    </a:lnTo>
                    <a:cubicBezTo>
                      <a:pt x="0" y="2297"/>
                      <a:pt x="171" y="2468"/>
                      <a:pt x="394" y="2468"/>
                    </a:cubicBezTo>
                    <a:lnTo>
                      <a:pt x="2073" y="2468"/>
                    </a:lnTo>
                    <a:cubicBezTo>
                      <a:pt x="2283" y="2468"/>
                      <a:pt x="2467" y="2297"/>
                      <a:pt x="2467" y="2074"/>
                    </a:cubicBezTo>
                    <a:lnTo>
                      <a:pt x="2467" y="395"/>
                    </a:lnTo>
                    <a:cubicBezTo>
                      <a:pt x="2467" y="185"/>
                      <a:pt x="2283" y="1"/>
                      <a:pt x="2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defTabSz="1219170"/>
                <a:endParaRPr sz="1867" kern="0"/>
              </a:p>
            </p:txBody>
          </p:sp>
          <p:sp>
            <p:nvSpPr>
              <p:cNvPr id="13" name="Google Shape;976;p46">
                <a:extLst>
                  <a:ext uri="{FF2B5EF4-FFF2-40B4-BE49-F238E27FC236}">
                    <a16:creationId xmlns:a16="http://schemas.microsoft.com/office/drawing/2014/main" id="{C7CD5716-2ED3-ED65-6731-59C903ADF691}"/>
                  </a:ext>
                </a:extLst>
              </p:cNvPr>
              <p:cNvSpPr/>
              <p:nvPr/>
            </p:nvSpPr>
            <p:spPr>
              <a:xfrm>
                <a:off x="-5634800" y="2764400"/>
                <a:ext cx="61700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468" extrusionOk="0">
                    <a:moveTo>
                      <a:pt x="394" y="1"/>
                    </a:moveTo>
                    <a:cubicBezTo>
                      <a:pt x="184" y="1"/>
                      <a:pt x="1" y="185"/>
                      <a:pt x="1" y="395"/>
                    </a:cubicBezTo>
                    <a:lnTo>
                      <a:pt x="1" y="2074"/>
                    </a:lnTo>
                    <a:cubicBezTo>
                      <a:pt x="1" y="2297"/>
                      <a:pt x="184" y="2468"/>
                      <a:pt x="394" y="2468"/>
                    </a:cubicBezTo>
                    <a:lnTo>
                      <a:pt x="2074" y="2468"/>
                    </a:lnTo>
                    <a:cubicBezTo>
                      <a:pt x="2297" y="2468"/>
                      <a:pt x="2467" y="2297"/>
                      <a:pt x="2467" y="2074"/>
                    </a:cubicBezTo>
                    <a:lnTo>
                      <a:pt x="2467" y="395"/>
                    </a:lnTo>
                    <a:cubicBezTo>
                      <a:pt x="2467" y="185"/>
                      <a:pt x="2297" y="1"/>
                      <a:pt x="2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defTabSz="1219170"/>
                <a:endParaRPr sz="1867" kern="0"/>
              </a:p>
            </p:txBody>
          </p:sp>
          <p:sp>
            <p:nvSpPr>
              <p:cNvPr id="14" name="Google Shape;977;p46">
                <a:extLst>
                  <a:ext uri="{FF2B5EF4-FFF2-40B4-BE49-F238E27FC236}">
                    <a16:creationId xmlns:a16="http://schemas.microsoft.com/office/drawing/2014/main" id="{C5C635B6-76FE-8395-F30D-A65B76B40348}"/>
                  </a:ext>
                </a:extLst>
              </p:cNvPr>
              <p:cNvSpPr/>
              <p:nvPr/>
            </p:nvSpPr>
            <p:spPr>
              <a:xfrm>
                <a:off x="-5610850" y="2916275"/>
                <a:ext cx="7447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3950" extrusionOk="0">
                    <a:moveTo>
                      <a:pt x="2979" y="1"/>
                    </a:moveTo>
                    <a:cubicBezTo>
                      <a:pt x="1299" y="106"/>
                      <a:pt x="0" y="1496"/>
                      <a:pt x="0" y="3163"/>
                    </a:cubicBezTo>
                    <a:cubicBezTo>
                      <a:pt x="0" y="3425"/>
                      <a:pt x="40" y="3687"/>
                      <a:pt x="79" y="3950"/>
                    </a:cubicBezTo>
                    <a:lnTo>
                      <a:pt x="1286" y="3950"/>
                    </a:lnTo>
                    <a:cubicBezTo>
                      <a:pt x="2218" y="3937"/>
                      <a:pt x="2979" y="3189"/>
                      <a:pt x="2979" y="2257"/>
                    </a:cubicBezTo>
                    <a:lnTo>
                      <a:pt x="2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defTabSz="1219170"/>
                <a:endParaRPr sz="1867" kern="0"/>
              </a:p>
            </p:txBody>
          </p:sp>
          <p:sp>
            <p:nvSpPr>
              <p:cNvPr id="15" name="Google Shape;978;p46">
                <a:extLst>
                  <a:ext uri="{FF2B5EF4-FFF2-40B4-BE49-F238E27FC236}">
                    <a16:creationId xmlns:a16="http://schemas.microsoft.com/office/drawing/2014/main" id="{936C15E0-0E12-2F7F-360E-126DB917FAD3}"/>
                  </a:ext>
                </a:extLst>
              </p:cNvPr>
              <p:cNvSpPr/>
              <p:nvPr/>
            </p:nvSpPr>
            <p:spPr>
              <a:xfrm>
                <a:off x="-5870650" y="2732925"/>
                <a:ext cx="334275" cy="28177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1271" extrusionOk="0">
                    <a:moveTo>
                      <a:pt x="7860" y="801"/>
                    </a:moveTo>
                    <a:lnTo>
                      <a:pt x="7860" y="2113"/>
                    </a:lnTo>
                    <a:lnTo>
                      <a:pt x="5511" y="2113"/>
                    </a:lnTo>
                    <a:lnTo>
                      <a:pt x="5511" y="801"/>
                    </a:lnTo>
                    <a:close/>
                    <a:moveTo>
                      <a:pt x="6684" y="4389"/>
                    </a:moveTo>
                    <a:cubicBezTo>
                      <a:pt x="6889" y="4389"/>
                      <a:pt x="7093" y="4527"/>
                      <a:pt x="7073" y="4802"/>
                    </a:cubicBezTo>
                    <a:lnTo>
                      <a:pt x="7073" y="6298"/>
                    </a:lnTo>
                    <a:lnTo>
                      <a:pt x="8569" y="6298"/>
                    </a:lnTo>
                    <a:cubicBezTo>
                      <a:pt x="8581" y="6297"/>
                      <a:pt x="8593" y="6297"/>
                      <a:pt x="8605" y="6297"/>
                    </a:cubicBezTo>
                    <a:cubicBezTo>
                      <a:pt x="9120" y="6297"/>
                      <a:pt x="9120" y="7087"/>
                      <a:pt x="8605" y="7087"/>
                    </a:cubicBezTo>
                    <a:cubicBezTo>
                      <a:pt x="8593" y="7087"/>
                      <a:pt x="8581" y="7086"/>
                      <a:pt x="8569" y="7085"/>
                    </a:cubicBezTo>
                    <a:lnTo>
                      <a:pt x="7073" y="7085"/>
                    </a:lnTo>
                    <a:lnTo>
                      <a:pt x="7073" y="8581"/>
                    </a:lnTo>
                    <a:cubicBezTo>
                      <a:pt x="7093" y="8857"/>
                      <a:pt x="6889" y="8994"/>
                      <a:pt x="6684" y="8994"/>
                    </a:cubicBezTo>
                    <a:cubicBezTo>
                      <a:pt x="6479" y="8994"/>
                      <a:pt x="6272" y="8857"/>
                      <a:pt x="6286" y="8581"/>
                    </a:cubicBezTo>
                    <a:lnTo>
                      <a:pt x="6286" y="7085"/>
                    </a:lnTo>
                    <a:lnTo>
                      <a:pt x="4803" y="7085"/>
                    </a:lnTo>
                    <a:cubicBezTo>
                      <a:pt x="4790" y="7086"/>
                      <a:pt x="4778" y="7087"/>
                      <a:pt x="4766" y="7087"/>
                    </a:cubicBezTo>
                    <a:cubicBezTo>
                      <a:pt x="4251" y="7087"/>
                      <a:pt x="4251" y="6297"/>
                      <a:pt x="4766" y="6297"/>
                    </a:cubicBezTo>
                    <a:cubicBezTo>
                      <a:pt x="4778" y="6297"/>
                      <a:pt x="4790" y="6297"/>
                      <a:pt x="4803" y="6298"/>
                    </a:cubicBezTo>
                    <a:lnTo>
                      <a:pt x="6286" y="6298"/>
                    </a:lnTo>
                    <a:lnTo>
                      <a:pt x="6286" y="4802"/>
                    </a:lnTo>
                    <a:cubicBezTo>
                      <a:pt x="6272" y="4527"/>
                      <a:pt x="6479" y="4389"/>
                      <a:pt x="6684" y="4389"/>
                    </a:cubicBezTo>
                    <a:close/>
                    <a:moveTo>
                      <a:pt x="5446" y="0"/>
                    </a:moveTo>
                    <a:cubicBezTo>
                      <a:pt x="5052" y="0"/>
                      <a:pt x="4724" y="328"/>
                      <a:pt x="4724" y="722"/>
                    </a:cubicBezTo>
                    <a:lnTo>
                      <a:pt x="4724" y="3333"/>
                    </a:lnTo>
                    <a:cubicBezTo>
                      <a:pt x="4724" y="3989"/>
                      <a:pt x="4199" y="4514"/>
                      <a:pt x="3543" y="4514"/>
                    </a:cubicBezTo>
                    <a:lnTo>
                      <a:pt x="1864" y="4514"/>
                    </a:lnTo>
                    <a:cubicBezTo>
                      <a:pt x="1208" y="4514"/>
                      <a:pt x="683" y="3989"/>
                      <a:pt x="683" y="3333"/>
                    </a:cubicBezTo>
                    <a:lnTo>
                      <a:pt x="683" y="2441"/>
                    </a:lnTo>
                    <a:cubicBezTo>
                      <a:pt x="250" y="2756"/>
                      <a:pt x="1" y="3254"/>
                      <a:pt x="1" y="3792"/>
                    </a:cubicBezTo>
                    <a:lnTo>
                      <a:pt x="1" y="6547"/>
                    </a:lnTo>
                    <a:cubicBezTo>
                      <a:pt x="2415" y="6665"/>
                      <a:pt x="4160" y="8909"/>
                      <a:pt x="3688" y="11271"/>
                    </a:cubicBezTo>
                    <a:lnTo>
                      <a:pt x="9684" y="11271"/>
                    </a:lnTo>
                    <a:cubicBezTo>
                      <a:pt x="9211" y="8909"/>
                      <a:pt x="10956" y="6665"/>
                      <a:pt x="13371" y="6547"/>
                    </a:cubicBezTo>
                    <a:lnTo>
                      <a:pt x="13371" y="3792"/>
                    </a:lnTo>
                    <a:cubicBezTo>
                      <a:pt x="13371" y="3254"/>
                      <a:pt x="13108" y="2756"/>
                      <a:pt x="12688" y="2441"/>
                    </a:cubicBezTo>
                    <a:lnTo>
                      <a:pt x="12688" y="3333"/>
                    </a:lnTo>
                    <a:cubicBezTo>
                      <a:pt x="12688" y="3989"/>
                      <a:pt x="12164" y="4514"/>
                      <a:pt x="11508" y="4514"/>
                    </a:cubicBezTo>
                    <a:lnTo>
                      <a:pt x="9828" y="4514"/>
                    </a:lnTo>
                    <a:cubicBezTo>
                      <a:pt x="9172" y="4501"/>
                      <a:pt x="8647" y="3976"/>
                      <a:pt x="8647" y="3320"/>
                    </a:cubicBezTo>
                    <a:lnTo>
                      <a:pt x="8647" y="722"/>
                    </a:lnTo>
                    <a:cubicBezTo>
                      <a:pt x="8647" y="328"/>
                      <a:pt x="8319" y="0"/>
                      <a:pt x="79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defTabSz="1219170"/>
                <a:endParaRPr sz="1867" kern="0"/>
              </a:p>
            </p:txBody>
          </p:sp>
          <p:sp>
            <p:nvSpPr>
              <p:cNvPr id="17" name="Google Shape;979;p46">
                <a:extLst>
                  <a:ext uri="{FF2B5EF4-FFF2-40B4-BE49-F238E27FC236}">
                    <a16:creationId xmlns:a16="http://schemas.microsoft.com/office/drawing/2014/main" id="{BE9AF536-D57A-F61D-7CF2-0FE181106F16}"/>
                  </a:ext>
                </a:extLst>
              </p:cNvPr>
              <p:cNvSpPr/>
              <p:nvPr/>
            </p:nvSpPr>
            <p:spPr>
              <a:xfrm>
                <a:off x="-5870650" y="2916275"/>
                <a:ext cx="8302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3950" extrusionOk="0">
                    <a:moveTo>
                      <a:pt x="1" y="1"/>
                    </a:moveTo>
                    <a:lnTo>
                      <a:pt x="1" y="2257"/>
                    </a:lnTo>
                    <a:cubicBezTo>
                      <a:pt x="1" y="3189"/>
                      <a:pt x="762" y="3937"/>
                      <a:pt x="1693" y="3950"/>
                    </a:cubicBezTo>
                    <a:lnTo>
                      <a:pt x="2901" y="3950"/>
                    </a:lnTo>
                    <a:cubicBezTo>
                      <a:pt x="2901" y="3910"/>
                      <a:pt x="2901" y="3884"/>
                      <a:pt x="2914" y="3845"/>
                    </a:cubicBezTo>
                    <a:cubicBezTo>
                      <a:pt x="3320" y="1942"/>
                      <a:pt x="1943" y="119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defTabSz="1219170"/>
                <a:endParaRPr sz="1867" ker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4415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50"/>
          <p:cNvSpPr txBox="1">
            <a:spLocks noGrp="1"/>
          </p:cNvSpPr>
          <p:nvPr>
            <p:ph type="title"/>
          </p:nvPr>
        </p:nvSpPr>
        <p:spPr>
          <a:xfrm>
            <a:off x="1276019" y="191714"/>
            <a:ext cx="2920278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/>
              <a:t>III. Shipper</a:t>
            </a:r>
            <a:endParaRPr dirty="0"/>
          </a:p>
        </p:txBody>
      </p:sp>
      <p:sp>
        <p:nvSpPr>
          <p:cNvPr id="6" name="Google Shape;331;p22">
            <a:extLst>
              <a:ext uri="{FF2B5EF4-FFF2-40B4-BE49-F238E27FC236}">
                <a16:creationId xmlns:a16="http://schemas.microsoft.com/office/drawing/2014/main" id="{A2F444CC-ED76-F389-ACCA-21CD0FB5F0A3}"/>
              </a:ext>
            </a:extLst>
          </p:cNvPr>
          <p:cNvSpPr txBox="1">
            <a:spLocks/>
          </p:cNvSpPr>
          <p:nvPr/>
        </p:nvSpPr>
        <p:spPr>
          <a:xfrm>
            <a:off x="886150" y="1091597"/>
            <a:ext cx="7616915" cy="49246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hủy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hang</a:t>
            </a:r>
          </a:p>
          <a:p>
            <a:pPr marL="5143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hủy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kèm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nhuận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MKAC, TAISHOO, JOHOKU,…</a:t>
            </a:r>
          </a:p>
          <a:p>
            <a:pPr marL="5143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hủy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CVN, YHV HP, CREYSN,…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EE29D-119A-E40F-CD6D-43AEDDFFB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421" y="1900237"/>
            <a:ext cx="3286125" cy="305752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B31D9F1-CFB3-3297-B71F-7E90F7DFC8E3}"/>
              </a:ext>
            </a:extLst>
          </p:cNvPr>
          <p:cNvGrpSpPr/>
          <p:nvPr/>
        </p:nvGrpSpPr>
        <p:grpSpPr>
          <a:xfrm>
            <a:off x="4366499" y="371626"/>
            <a:ext cx="692611" cy="583688"/>
            <a:chOff x="4299653" y="0"/>
            <a:chExt cx="1149200" cy="1149200"/>
          </a:xfrm>
        </p:grpSpPr>
        <p:sp>
          <p:nvSpPr>
            <p:cNvPr id="23" name="Google Shape;941;p46">
              <a:extLst>
                <a:ext uri="{FF2B5EF4-FFF2-40B4-BE49-F238E27FC236}">
                  <a16:creationId xmlns:a16="http://schemas.microsoft.com/office/drawing/2014/main" id="{0AB9CA1F-2F39-C70C-02BF-08100273F7DC}"/>
                </a:ext>
              </a:extLst>
            </p:cNvPr>
            <p:cNvSpPr/>
            <p:nvPr/>
          </p:nvSpPr>
          <p:spPr>
            <a:xfrm>
              <a:off x="4299653" y="0"/>
              <a:ext cx="1149200" cy="1149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grpSp>
          <p:nvGrpSpPr>
            <p:cNvPr id="24" name="Google Shape;974;p46">
              <a:extLst>
                <a:ext uri="{FF2B5EF4-FFF2-40B4-BE49-F238E27FC236}">
                  <a16:creationId xmlns:a16="http://schemas.microsoft.com/office/drawing/2014/main" id="{88E12AF6-07E2-522F-AC59-541528B40F42}"/>
                </a:ext>
              </a:extLst>
            </p:cNvPr>
            <p:cNvGrpSpPr/>
            <p:nvPr/>
          </p:nvGrpSpPr>
          <p:grpSpPr>
            <a:xfrm>
              <a:off x="4606023" y="348209"/>
              <a:ext cx="536488" cy="452749"/>
              <a:chOff x="-5870650" y="2732925"/>
              <a:chExt cx="334275" cy="282100"/>
            </a:xfrm>
          </p:grpSpPr>
          <p:sp>
            <p:nvSpPr>
              <p:cNvPr id="25" name="Google Shape;975;p46">
                <a:extLst>
                  <a:ext uri="{FF2B5EF4-FFF2-40B4-BE49-F238E27FC236}">
                    <a16:creationId xmlns:a16="http://schemas.microsoft.com/office/drawing/2014/main" id="{8D838906-4ADA-FFA3-B828-F60E1AE5738B}"/>
                  </a:ext>
                </a:extLst>
              </p:cNvPr>
              <p:cNvSpPr/>
              <p:nvPr/>
            </p:nvSpPr>
            <p:spPr>
              <a:xfrm>
                <a:off x="-5833900" y="2764400"/>
                <a:ext cx="61700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468" extrusionOk="0">
                    <a:moveTo>
                      <a:pt x="394" y="1"/>
                    </a:moveTo>
                    <a:cubicBezTo>
                      <a:pt x="171" y="1"/>
                      <a:pt x="0" y="185"/>
                      <a:pt x="0" y="395"/>
                    </a:cubicBezTo>
                    <a:lnTo>
                      <a:pt x="0" y="2074"/>
                    </a:lnTo>
                    <a:cubicBezTo>
                      <a:pt x="0" y="2297"/>
                      <a:pt x="171" y="2468"/>
                      <a:pt x="394" y="2468"/>
                    </a:cubicBezTo>
                    <a:lnTo>
                      <a:pt x="2073" y="2468"/>
                    </a:lnTo>
                    <a:cubicBezTo>
                      <a:pt x="2283" y="2468"/>
                      <a:pt x="2467" y="2297"/>
                      <a:pt x="2467" y="2074"/>
                    </a:cubicBezTo>
                    <a:lnTo>
                      <a:pt x="2467" y="395"/>
                    </a:lnTo>
                    <a:cubicBezTo>
                      <a:pt x="2467" y="185"/>
                      <a:pt x="2283" y="1"/>
                      <a:pt x="2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defTabSz="1219170"/>
                <a:endParaRPr sz="1867" kern="0"/>
              </a:p>
            </p:txBody>
          </p:sp>
          <p:sp>
            <p:nvSpPr>
              <p:cNvPr id="26" name="Google Shape;976;p46">
                <a:extLst>
                  <a:ext uri="{FF2B5EF4-FFF2-40B4-BE49-F238E27FC236}">
                    <a16:creationId xmlns:a16="http://schemas.microsoft.com/office/drawing/2014/main" id="{4E4C89E2-4289-DB06-C3DC-E8BEA9336721}"/>
                  </a:ext>
                </a:extLst>
              </p:cNvPr>
              <p:cNvSpPr/>
              <p:nvPr/>
            </p:nvSpPr>
            <p:spPr>
              <a:xfrm>
                <a:off x="-5634800" y="2764400"/>
                <a:ext cx="61700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468" extrusionOk="0">
                    <a:moveTo>
                      <a:pt x="394" y="1"/>
                    </a:moveTo>
                    <a:cubicBezTo>
                      <a:pt x="184" y="1"/>
                      <a:pt x="1" y="185"/>
                      <a:pt x="1" y="395"/>
                    </a:cubicBezTo>
                    <a:lnTo>
                      <a:pt x="1" y="2074"/>
                    </a:lnTo>
                    <a:cubicBezTo>
                      <a:pt x="1" y="2297"/>
                      <a:pt x="184" y="2468"/>
                      <a:pt x="394" y="2468"/>
                    </a:cubicBezTo>
                    <a:lnTo>
                      <a:pt x="2074" y="2468"/>
                    </a:lnTo>
                    <a:cubicBezTo>
                      <a:pt x="2297" y="2468"/>
                      <a:pt x="2467" y="2297"/>
                      <a:pt x="2467" y="2074"/>
                    </a:cubicBezTo>
                    <a:lnTo>
                      <a:pt x="2467" y="395"/>
                    </a:lnTo>
                    <a:cubicBezTo>
                      <a:pt x="2467" y="185"/>
                      <a:pt x="2297" y="1"/>
                      <a:pt x="2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defTabSz="1219170"/>
                <a:endParaRPr sz="1867" kern="0"/>
              </a:p>
            </p:txBody>
          </p:sp>
          <p:sp>
            <p:nvSpPr>
              <p:cNvPr id="27" name="Google Shape;977;p46">
                <a:extLst>
                  <a:ext uri="{FF2B5EF4-FFF2-40B4-BE49-F238E27FC236}">
                    <a16:creationId xmlns:a16="http://schemas.microsoft.com/office/drawing/2014/main" id="{FE01493A-8192-2C90-2072-829873D36E60}"/>
                  </a:ext>
                </a:extLst>
              </p:cNvPr>
              <p:cNvSpPr/>
              <p:nvPr/>
            </p:nvSpPr>
            <p:spPr>
              <a:xfrm>
                <a:off x="-5610850" y="2916275"/>
                <a:ext cx="7447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3950" extrusionOk="0">
                    <a:moveTo>
                      <a:pt x="2979" y="1"/>
                    </a:moveTo>
                    <a:cubicBezTo>
                      <a:pt x="1299" y="106"/>
                      <a:pt x="0" y="1496"/>
                      <a:pt x="0" y="3163"/>
                    </a:cubicBezTo>
                    <a:cubicBezTo>
                      <a:pt x="0" y="3425"/>
                      <a:pt x="40" y="3687"/>
                      <a:pt x="79" y="3950"/>
                    </a:cubicBezTo>
                    <a:lnTo>
                      <a:pt x="1286" y="3950"/>
                    </a:lnTo>
                    <a:cubicBezTo>
                      <a:pt x="2218" y="3937"/>
                      <a:pt x="2979" y="3189"/>
                      <a:pt x="2979" y="2257"/>
                    </a:cubicBezTo>
                    <a:lnTo>
                      <a:pt x="2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defTabSz="1219170"/>
                <a:endParaRPr sz="1867" kern="0"/>
              </a:p>
            </p:txBody>
          </p:sp>
          <p:sp>
            <p:nvSpPr>
              <p:cNvPr id="28" name="Google Shape;978;p46">
                <a:extLst>
                  <a:ext uri="{FF2B5EF4-FFF2-40B4-BE49-F238E27FC236}">
                    <a16:creationId xmlns:a16="http://schemas.microsoft.com/office/drawing/2014/main" id="{50665F4B-1EBE-2F9B-CD72-C7DEB9263864}"/>
                  </a:ext>
                </a:extLst>
              </p:cNvPr>
              <p:cNvSpPr/>
              <p:nvPr/>
            </p:nvSpPr>
            <p:spPr>
              <a:xfrm>
                <a:off x="-5870650" y="2732925"/>
                <a:ext cx="334275" cy="28177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1271" extrusionOk="0">
                    <a:moveTo>
                      <a:pt x="7860" y="801"/>
                    </a:moveTo>
                    <a:lnTo>
                      <a:pt x="7860" y="2113"/>
                    </a:lnTo>
                    <a:lnTo>
                      <a:pt x="5511" y="2113"/>
                    </a:lnTo>
                    <a:lnTo>
                      <a:pt x="5511" y="801"/>
                    </a:lnTo>
                    <a:close/>
                    <a:moveTo>
                      <a:pt x="6684" y="4389"/>
                    </a:moveTo>
                    <a:cubicBezTo>
                      <a:pt x="6889" y="4389"/>
                      <a:pt x="7093" y="4527"/>
                      <a:pt x="7073" y="4802"/>
                    </a:cubicBezTo>
                    <a:lnTo>
                      <a:pt x="7073" y="6298"/>
                    </a:lnTo>
                    <a:lnTo>
                      <a:pt x="8569" y="6298"/>
                    </a:lnTo>
                    <a:cubicBezTo>
                      <a:pt x="8581" y="6297"/>
                      <a:pt x="8593" y="6297"/>
                      <a:pt x="8605" y="6297"/>
                    </a:cubicBezTo>
                    <a:cubicBezTo>
                      <a:pt x="9120" y="6297"/>
                      <a:pt x="9120" y="7087"/>
                      <a:pt x="8605" y="7087"/>
                    </a:cubicBezTo>
                    <a:cubicBezTo>
                      <a:pt x="8593" y="7087"/>
                      <a:pt x="8581" y="7086"/>
                      <a:pt x="8569" y="7085"/>
                    </a:cubicBezTo>
                    <a:lnTo>
                      <a:pt x="7073" y="7085"/>
                    </a:lnTo>
                    <a:lnTo>
                      <a:pt x="7073" y="8581"/>
                    </a:lnTo>
                    <a:cubicBezTo>
                      <a:pt x="7093" y="8857"/>
                      <a:pt x="6889" y="8994"/>
                      <a:pt x="6684" y="8994"/>
                    </a:cubicBezTo>
                    <a:cubicBezTo>
                      <a:pt x="6479" y="8994"/>
                      <a:pt x="6272" y="8857"/>
                      <a:pt x="6286" y="8581"/>
                    </a:cubicBezTo>
                    <a:lnTo>
                      <a:pt x="6286" y="7085"/>
                    </a:lnTo>
                    <a:lnTo>
                      <a:pt x="4803" y="7085"/>
                    </a:lnTo>
                    <a:cubicBezTo>
                      <a:pt x="4790" y="7086"/>
                      <a:pt x="4778" y="7087"/>
                      <a:pt x="4766" y="7087"/>
                    </a:cubicBezTo>
                    <a:cubicBezTo>
                      <a:pt x="4251" y="7087"/>
                      <a:pt x="4251" y="6297"/>
                      <a:pt x="4766" y="6297"/>
                    </a:cubicBezTo>
                    <a:cubicBezTo>
                      <a:pt x="4778" y="6297"/>
                      <a:pt x="4790" y="6297"/>
                      <a:pt x="4803" y="6298"/>
                    </a:cubicBezTo>
                    <a:lnTo>
                      <a:pt x="6286" y="6298"/>
                    </a:lnTo>
                    <a:lnTo>
                      <a:pt x="6286" y="4802"/>
                    </a:lnTo>
                    <a:cubicBezTo>
                      <a:pt x="6272" y="4527"/>
                      <a:pt x="6479" y="4389"/>
                      <a:pt x="6684" y="4389"/>
                    </a:cubicBezTo>
                    <a:close/>
                    <a:moveTo>
                      <a:pt x="5446" y="0"/>
                    </a:moveTo>
                    <a:cubicBezTo>
                      <a:pt x="5052" y="0"/>
                      <a:pt x="4724" y="328"/>
                      <a:pt x="4724" y="722"/>
                    </a:cubicBezTo>
                    <a:lnTo>
                      <a:pt x="4724" y="3333"/>
                    </a:lnTo>
                    <a:cubicBezTo>
                      <a:pt x="4724" y="3989"/>
                      <a:pt x="4199" y="4514"/>
                      <a:pt x="3543" y="4514"/>
                    </a:cubicBezTo>
                    <a:lnTo>
                      <a:pt x="1864" y="4514"/>
                    </a:lnTo>
                    <a:cubicBezTo>
                      <a:pt x="1208" y="4514"/>
                      <a:pt x="683" y="3989"/>
                      <a:pt x="683" y="3333"/>
                    </a:cubicBezTo>
                    <a:lnTo>
                      <a:pt x="683" y="2441"/>
                    </a:lnTo>
                    <a:cubicBezTo>
                      <a:pt x="250" y="2756"/>
                      <a:pt x="1" y="3254"/>
                      <a:pt x="1" y="3792"/>
                    </a:cubicBezTo>
                    <a:lnTo>
                      <a:pt x="1" y="6547"/>
                    </a:lnTo>
                    <a:cubicBezTo>
                      <a:pt x="2415" y="6665"/>
                      <a:pt x="4160" y="8909"/>
                      <a:pt x="3688" y="11271"/>
                    </a:cubicBezTo>
                    <a:lnTo>
                      <a:pt x="9684" y="11271"/>
                    </a:lnTo>
                    <a:cubicBezTo>
                      <a:pt x="9211" y="8909"/>
                      <a:pt x="10956" y="6665"/>
                      <a:pt x="13371" y="6547"/>
                    </a:cubicBezTo>
                    <a:lnTo>
                      <a:pt x="13371" y="3792"/>
                    </a:lnTo>
                    <a:cubicBezTo>
                      <a:pt x="13371" y="3254"/>
                      <a:pt x="13108" y="2756"/>
                      <a:pt x="12688" y="2441"/>
                    </a:cubicBezTo>
                    <a:lnTo>
                      <a:pt x="12688" y="3333"/>
                    </a:lnTo>
                    <a:cubicBezTo>
                      <a:pt x="12688" y="3989"/>
                      <a:pt x="12164" y="4514"/>
                      <a:pt x="11508" y="4514"/>
                    </a:cubicBezTo>
                    <a:lnTo>
                      <a:pt x="9828" y="4514"/>
                    </a:lnTo>
                    <a:cubicBezTo>
                      <a:pt x="9172" y="4501"/>
                      <a:pt x="8647" y="3976"/>
                      <a:pt x="8647" y="3320"/>
                    </a:cubicBezTo>
                    <a:lnTo>
                      <a:pt x="8647" y="722"/>
                    </a:lnTo>
                    <a:cubicBezTo>
                      <a:pt x="8647" y="328"/>
                      <a:pt x="8319" y="0"/>
                      <a:pt x="79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defTabSz="1219170"/>
                <a:endParaRPr sz="1867" kern="0"/>
              </a:p>
            </p:txBody>
          </p:sp>
          <p:sp>
            <p:nvSpPr>
              <p:cNvPr id="29" name="Google Shape;979;p46">
                <a:extLst>
                  <a:ext uri="{FF2B5EF4-FFF2-40B4-BE49-F238E27FC236}">
                    <a16:creationId xmlns:a16="http://schemas.microsoft.com/office/drawing/2014/main" id="{FA6D76C6-8C61-38BE-E799-D99F01C7BE49}"/>
                  </a:ext>
                </a:extLst>
              </p:cNvPr>
              <p:cNvSpPr/>
              <p:nvPr/>
            </p:nvSpPr>
            <p:spPr>
              <a:xfrm>
                <a:off x="-5870650" y="2916275"/>
                <a:ext cx="8302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3950" extrusionOk="0">
                    <a:moveTo>
                      <a:pt x="1" y="1"/>
                    </a:moveTo>
                    <a:lnTo>
                      <a:pt x="1" y="2257"/>
                    </a:lnTo>
                    <a:cubicBezTo>
                      <a:pt x="1" y="3189"/>
                      <a:pt x="762" y="3937"/>
                      <a:pt x="1693" y="3950"/>
                    </a:cubicBezTo>
                    <a:lnTo>
                      <a:pt x="2901" y="3950"/>
                    </a:lnTo>
                    <a:cubicBezTo>
                      <a:pt x="2901" y="3910"/>
                      <a:pt x="2901" y="3884"/>
                      <a:pt x="2914" y="3845"/>
                    </a:cubicBezTo>
                    <a:cubicBezTo>
                      <a:pt x="3320" y="1942"/>
                      <a:pt x="1943" y="119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defTabSz="1219170"/>
                <a:endParaRPr sz="1867" ker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1575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50"/>
          <p:cNvSpPr txBox="1">
            <a:spLocks noGrp="1"/>
          </p:cNvSpPr>
          <p:nvPr>
            <p:ph type="title"/>
          </p:nvPr>
        </p:nvSpPr>
        <p:spPr>
          <a:xfrm>
            <a:off x="1276019" y="191714"/>
            <a:ext cx="2920278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/>
              <a:t>III. Carrier</a:t>
            </a:r>
            <a:endParaRPr dirty="0"/>
          </a:p>
        </p:txBody>
      </p:sp>
      <p:sp>
        <p:nvSpPr>
          <p:cNvPr id="6" name="Google Shape;331;p22">
            <a:extLst>
              <a:ext uri="{FF2B5EF4-FFF2-40B4-BE49-F238E27FC236}">
                <a16:creationId xmlns:a16="http://schemas.microsoft.com/office/drawing/2014/main" id="{A2F444CC-ED76-F389-ACCA-21CD0FB5F0A3}"/>
              </a:ext>
            </a:extLst>
          </p:cNvPr>
          <p:cNvSpPr txBox="1">
            <a:spLocks/>
          </p:cNvSpPr>
          <p:nvPr/>
        </p:nvSpPr>
        <p:spPr>
          <a:xfrm>
            <a:off x="981163" y="942045"/>
            <a:ext cx="7471698" cy="316251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Vietnam Airline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vừa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MAWB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vừa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MAWB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VNA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20%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10%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200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D528BA3-9192-50EC-C0D9-E782FCF01C23}"/>
              </a:ext>
            </a:extLst>
          </p:cNvPr>
          <p:cNvGrpSpPr/>
          <p:nvPr/>
        </p:nvGrpSpPr>
        <p:grpSpPr>
          <a:xfrm>
            <a:off x="4282208" y="333287"/>
            <a:ext cx="691444" cy="622028"/>
            <a:chOff x="4359120" y="191714"/>
            <a:chExt cx="1149200" cy="1149200"/>
          </a:xfrm>
        </p:grpSpPr>
        <p:sp>
          <p:nvSpPr>
            <p:cNvPr id="2" name="Google Shape;529;p30">
              <a:extLst>
                <a:ext uri="{FF2B5EF4-FFF2-40B4-BE49-F238E27FC236}">
                  <a16:creationId xmlns:a16="http://schemas.microsoft.com/office/drawing/2014/main" id="{2BEB7F29-F4F0-0C7C-7E8B-55B6110AA4ED}"/>
                </a:ext>
              </a:extLst>
            </p:cNvPr>
            <p:cNvSpPr/>
            <p:nvPr/>
          </p:nvSpPr>
          <p:spPr>
            <a:xfrm>
              <a:off x="4359120" y="191714"/>
              <a:ext cx="1149200" cy="1149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" name="Google Shape;561;p30">
              <a:extLst>
                <a:ext uri="{FF2B5EF4-FFF2-40B4-BE49-F238E27FC236}">
                  <a16:creationId xmlns:a16="http://schemas.microsoft.com/office/drawing/2014/main" id="{AC4FDFC4-BEF8-6227-60AC-407D95E64303}"/>
                </a:ext>
              </a:extLst>
            </p:cNvPr>
            <p:cNvGrpSpPr/>
            <p:nvPr/>
          </p:nvGrpSpPr>
          <p:grpSpPr>
            <a:xfrm>
              <a:off x="4664980" y="582832"/>
              <a:ext cx="537473" cy="366812"/>
              <a:chOff x="-3448275" y="2116100"/>
              <a:chExt cx="335250" cy="228800"/>
            </a:xfrm>
          </p:grpSpPr>
          <p:sp>
            <p:nvSpPr>
              <p:cNvPr id="5" name="Google Shape;562;p30">
                <a:extLst>
                  <a:ext uri="{FF2B5EF4-FFF2-40B4-BE49-F238E27FC236}">
                    <a16:creationId xmlns:a16="http://schemas.microsoft.com/office/drawing/2014/main" id="{EE12670E-99D0-1C29-9293-56DBB44D466A}"/>
                  </a:ext>
                </a:extLst>
              </p:cNvPr>
              <p:cNvSpPr/>
              <p:nvPr/>
            </p:nvSpPr>
            <p:spPr>
              <a:xfrm>
                <a:off x="-3301975" y="2234675"/>
                <a:ext cx="43300" cy="22325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893" extrusionOk="0">
                    <a:moveTo>
                      <a:pt x="236" y="1"/>
                    </a:moveTo>
                    <a:cubicBezTo>
                      <a:pt x="105" y="1"/>
                      <a:pt x="0" y="105"/>
                      <a:pt x="0" y="237"/>
                    </a:cubicBezTo>
                    <a:lnTo>
                      <a:pt x="0" y="657"/>
                    </a:lnTo>
                    <a:cubicBezTo>
                      <a:pt x="0" y="788"/>
                      <a:pt x="105" y="893"/>
                      <a:pt x="236" y="893"/>
                    </a:cubicBezTo>
                    <a:lnTo>
                      <a:pt x="1496" y="893"/>
                    </a:lnTo>
                    <a:cubicBezTo>
                      <a:pt x="1627" y="893"/>
                      <a:pt x="1732" y="788"/>
                      <a:pt x="1732" y="657"/>
                    </a:cubicBezTo>
                    <a:lnTo>
                      <a:pt x="1732" y="237"/>
                    </a:lnTo>
                    <a:cubicBezTo>
                      <a:pt x="1732" y="105"/>
                      <a:pt x="1627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563;p30">
                <a:extLst>
                  <a:ext uri="{FF2B5EF4-FFF2-40B4-BE49-F238E27FC236}">
                    <a16:creationId xmlns:a16="http://schemas.microsoft.com/office/drawing/2014/main" id="{BB4F8CCE-02DA-E7A7-7483-6D6B580D25F1}"/>
                  </a:ext>
                </a:extLst>
              </p:cNvPr>
              <p:cNvSpPr/>
              <p:nvPr/>
            </p:nvSpPr>
            <p:spPr>
              <a:xfrm>
                <a:off x="-3448275" y="2116100"/>
                <a:ext cx="335250" cy="228800"/>
              </a:xfrm>
              <a:custGeom>
                <a:avLst/>
                <a:gdLst/>
                <a:ahLst/>
                <a:cxnLst/>
                <a:rect l="l" t="t" r="r" b="b"/>
                <a:pathLst>
                  <a:path w="13410" h="9152" extrusionOk="0">
                    <a:moveTo>
                      <a:pt x="7348" y="3969"/>
                    </a:moveTo>
                    <a:cubicBezTo>
                      <a:pt x="7912" y="3969"/>
                      <a:pt x="8371" y="4416"/>
                      <a:pt x="8371" y="4980"/>
                    </a:cubicBezTo>
                    <a:lnTo>
                      <a:pt x="8371" y="5400"/>
                    </a:lnTo>
                    <a:cubicBezTo>
                      <a:pt x="8371" y="5964"/>
                      <a:pt x="7912" y="6423"/>
                      <a:pt x="7348" y="6423"/>
                    </a:cubicBezTo>
                    <a:lnTo>
                      <a:pt x="6088" y="6423"/>
                    </a:lnTo>
                    <a:cubicBezTo>
                      <a:pt x="5524" y="6423"/>
                      <a:pt x="5065" y="5964"/>
                      <a:pt x="5065" y="5400"/>
                    </a:cubicBezTo>
                    <a:lnTo>
                      <a:pt x="5065" y="4980"/>
                    </a:lnTo>
                    <a:cubicBezTo>
                      <a:pt x="5065" y="4416"/>
                      <a:pt x="5524" y="3969"/>
                      <a:pt x="6088" y="3969"/>
                    </a:cubicBezTo>
                    <a:close/>
                    <a:moveTo>
                      <a:pt x="6713" y="1"/>
                    </a:moveTo>
                    <a:cubicBezTo>
                      <a:pt x="6524" y="1"/>
                      <a:pt x="6338" y="125"/>
                      <a:pt x="6324" y="374"/>
                    </a:cubicBezTo>
                    <a:lnTo>
                      <a:pt x="6324" y="2080"/>
                    </a:lnTo>
                    <a:lnTo>
                      <a:pt x="3359" y="2080"/>
                    </a:lnTo>
                    <a:cubicBezTo>
                      <a:pt x="2834" y="2080"/>
                      <a:pt x="2834" y="2867"/>
                      <a:pt x="3359" y="2867"/>
                    </a:cubicBezTo>
                    <a:lnTo>
                      <a:pt x="4566" y="2867"/>
                    </a:lnTo>
                    <a:cubicBezTo>
                      <a:pt x="3923" y="3405"/>
                      <a:pt x="3517" y="4179"/>
                      <a:pt x="3412" y="5006"/>
                    </a:cubicBezTo>
                    <a:lnTo>
                      <a:pt x="433" y="5006"/>
                    </a:lnTo>
                    <a:cubicBezTo>
                      <a:pt x="210" y="5006"/>
                      <a:pt x="27" y="5190"/>
                      <a:pt x="40" y="5400"/>
                    </a:cubicBezTo>
                    <a:lnTo>
                      <a:pt x="40" y="6659"/>
                    </a:lnTo>
                    <a:cubicBezTo>
                      <a:pt x="0" y="7368"/>
                      <a:pt x="565" y="7958"/>
                      <a:pt x="1260" y="7958"/>
                    </a:cubicBezTo>
                    <a:cubicBezTo>
                      <a:pt x="1968" y="7958"/>
                      <a:pt x="2533" y="7368"/>
                      <a:pt x="2493" y="6659"/>
                    </a:cubicBezTo>
                    <a:lnTo>
                      <a:pt x="2493" y="5793"/>
                    </a:lnTo>
                    <a:lnTo>
                      <a:pt x="3385" y="5793"/>
                    </a:lnTo>
                    <a:lnTo>
                      <a:pt x="3385" y="7105"/>
                    </a:lnTo>
                    <a:cubicBezTo>
                      <a:pt x="3385" y="8234"/>
                      <a:pt x="4304" y="9152"/>
                      <a:pt x="5445" y="9152"/>
                    </a:cubicBezTo>
                    <a:lnTo>
                      <a:pt x="8004" y="9152"/>
                    </a:lnTo>
                    <a:cubicBezTo>
                      <a:pt x="9132" y="9152"/>
                      <a:pt x="10051" y="8234"/>
                      <a:pt x="10051" y="7105"/>
                    </a:cubicBezTo>
                    <a:lnTo>
                      <a:pt x="10051" y="5793"/>
                    </a:lnTo>
                    <a:lnTo>
                      <a:pt x="10943" y="5793"/>
                    </a:lnTo>
                    <a:lnTo>
                      <a:pt x="10943" y="6659"/>
                    </a:lnTo>
                    <a:cubicBezTo>
                      <a:pt x="10982" y="7315"/>
                      <a:pt x="11520" y="7827"/>
                      <a:pt x="12176" y="7827"/>
                    </a:cubicBezTo>
                    <a:cubicBezTo>
                      <a:pt x="12832" y="7827"/>
                      <a:pt x="13370" y="7315"/>
                      <a:pt x="13409" y="6659"/>
                    </a:cubicBezTo>
                    <a:lnTo>
                      <a:pt x="13409" y="5400"/>
                    </a:lnTo>
                    <a:cubicBezTo>
                      <a:pt x="13409" y="5190"/>
                      <a:pt x="13226" y="5006"/>
                      <a:pt x="13016" y="5006"/>
                    </a:cubicBezTo>
                    <a:lnTo>
                      <a:pt x="10024" y="5006"/>
                    </a:lnTo>
                    <a:cubicBezTo>
                      <a:pt x="9919" y="4179"/>
                      <a:pt x="9513" y="3405"/>
                      <a:pt x="8857" y="2867"/>
                    </a:cubicBezTo>
                    <a:lnTo>
                      <a:pt x="10077" y="2867"/>
                    </a:lnTo>
                    <a:cubicBezTo>
                      <a:pt x="10602" y="2867"/>
                      <a:pt x="10602" y="2080"/>
                      <a:pt x="10077" y="2080"/>
                    </a:cubicBezTo>
                    <a:lnTo>
                      <a:pt x="7112" y="2080"/>
                    </a:lnTo>
                    <a:lnTo>
                      <a:pt x="7112" y="374"/>
                    </a:lnTo>
                    <a:cubicBezTo>
                      <a:pt x="7092" y="125"/>
                      <a:pt x="6902" y="1"/>
                      <a:pt x="67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63C65E2-13A4-3EEA-49F1-4392A4E2D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758" y="1239071"/>
            <a:ext cx="3739140" cy="2326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2A4AA0-49DC-E6D6-0292-AEC5AAA52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844" y="4104555"/>
            <a:ext cx="6457951" cy="2333625"/>
          </a:xfrm>
          <a:prstGeom prst="rect">
            <a:avLst/>
          </a:prstGeom>
        </p:spPr>
      </p:pic>
      <p:sp>
        <p:nvSpPr>
          <p:cNvPr id="18" name="Google Shape;331;p22">
            <a:extLst>
              <a:ext uri="{FF2B5EF4-FFF2-40B4-BE49-F238E27FC236}">
                <a16:creationId xmlns:a16="http://schemas.microsoft.com/office/drawing/2014/main" id="{D353181F-A524-6D81-65E1-688D565962D7}"/>
              </a:ext>
            </a:extLst>
          </p:cNvPr>
          <p:cNvSpPr txBox="1">
            <a:spLocks/>
          </p:cNvSpPr>
          <p:nvPr/>
        </p:nvSpPr>
        <p:spPr>
          <a:xfrm>
            <a:off x="705288" y="4191088"/>
            <a:ext cx="4850280" cy="23336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Korean Air 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TC3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rồi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TC1,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tưởng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200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247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50"/>
          <p:cNvSpPr txBox="1">
            <a:spLocks noGrp="1"/>
          </p:cNvSpPr>
          <p:nvPr>
            <p:ph type="title"/>
          </p:nvPr>
        </p:nvSpPr>
        <p:spPr>
          <a:xfrm>
            <a:off x="1276019" y="191714"/>
            <a:ext cx="2920278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/>
              <a:t>III. region</a:t>
            </a:r>
            <a:endParaRPr dirty="0"/>
          </a:p>
        </p:txBody>
      </p:sp>
      <p:sp>
        <p:nvSpPr>
          <p:cNvPr id="6" name="Google Shape;331;p22">
            <a:extLst>
              <a:ext uri="{FF2B5EF4-FFF2-40B4-BE49-F238E27FC236}">
                <a16:creationId xmlns:a16="http://schemas.microsoft.com/office/drawing/2014/main" id="{A2F444CC-ED76-F389-ACCA-21CD0FB5F0A3}"/>
              </a:ext>
            </a:extLst>
          </p:cNvPr>
          <p:cNvSpPr txBox="1">
            <a:spLocks/>
          </p:cNvSpPr>
          <p:nvPr/>
        </p:nvSpPr>
        <p:spPr>
          <a:xfrm>
            <a:off x="936543" y="1149896"/>
            <a:ext cx="7301603" cy="238997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TC3 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nhuận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HAWB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nhuận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nhuận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tế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hưởng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TC3.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C48067-B23C-0391-CE76-19F964B921E6}"/>
              </a:ext>
            </a:extLst>
          </p:cNvPr>
          <p:cNvGrpSpPr/>
          <p:nvPr/>
        </p:nvGrpSpPr>
        <p:grpSpPr>
          <a:xfrm>
            <a:off x="4324171" y="289753"/>
            <a:ext cx="783031" cy="683011"/>
            <a:chOff x="8690745" y="2494586"/>
            <a:chExt cx="861900" cy="861900"/>
          </a:xfrm>
        </p:grpSpPr>
        <p:sp>
          <p:nvSpPr>
            <p:cNvPr id="5" name="Google Shape;940;p46">
              <a:extLst>
                <a:ext uri="{FF2B5EF4-FFF2-40B4-BE49-F238E27FC236}">
                  <a16:creationId xmlns:a16="http://schemas.microsoft.com/office/drawing/2014/main" id="{7CB3EFE1-57F9-CA25-F94F-F66CA4244F33}"/>
                </a:ext>
              </a:extLst>
            </p:cNvPr>
            <p:cNvSpPr/>
            <p:nvPr/>
          </p:nvSpPr>
          <p:spPr>
            <a:xfrm>
              <a:off x="8690745" y="2494586"/>
              <a:ext cx="861900" cy="861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958;p46">
              <a:extLst>
                <a:ext uri="{FF2B5EF4-FFF2-40B4-BE49-F238E27FC236}">
                  <a16:creationId xmlns:a16="http://schemas.microsoft.com/office/drawing/2014/main" id="{AF5B9050-ACE2-9D8C-419F-FE665851411A}"/>
                </a:ext>
              </a:extLst>
            </p:cNvPr>
            <p:cNvGrpSpPr/>
            <p:nvPr/>
          </p:nvGrpSpPr>
          <p:grpSpPr>
            <a:xfrm>
              <a:off x="8913327" y="2724332"/>
              <a:ext cx="409469" cy="401554"/>
              <a:chOff x="-551625" y="2612875"/>
              <a:chExt cx="340175" cy="333600"/>
            </a:xfrm>
          </p:grpSpPr>
          <p:sp>
            <p:nvSpPr>
              <p:cNvPr id="16" name="Google Shape;959;p46">
                <a:extLst>
                  <a:ext uri="{FF2B5EF4-FFF2-40B4-BE49-F238E27FC236}">
                    <a16:creationId xmlns:a16="http://schemas.microsoft.com/office/drawing/2014/main" id="{BB9484EB-6F44-9543-0E88-405E2C7EDB30}"/>
                  </a:ext>
                </a:extLst>
              </p:cNvPr>
              <p:cNvSpPr/>
              <p:nvPr/>
            </p:nvSpPr>
            <p:spPr>
              <a:xfrm>
                <a:off x="-353300" y="2869225"/>
                <a:ext cx="131700" cy="67325"/>
              </a:xfrm>
              <a:custGeom>
                <a:avLst/>
                <a:gdLst/>
                <a:ahLst/>
                <a:cxnLst/>
                <a:rect l="l" t="t" r="r" b="b"/>
                <a:pathLst>
                  <a:path w="5268" h="2693" extrusionOk="0">
                    <a:moveTo>
                      <a:pt x="553" y="0"/>
                    </a:moveTo>
                    <a:cubicBezTo>
                      <a:pt x="268" y="0"/>
                      <a:pt x="1" y="332"/>
                      <a:pt x="229" y="636"/>
                    </a:cubicBezTo>
                    <a:lnTo>
                      <a:pt x="859" y="1476"/>
                    </a:lnTo>
                    <a:cubicBezTo>
                      <a:pt x="937" y="1581"/>
                      <a:pt x="1042" y="1633"/>
                      <a:pt x="1174" y="1646"/>
                    </a:cubicBezTo>
                    <a:lnTo>
                      <a:pt x="2459" y="1646"/>
                    </a:lnTo>
                    <a:lnTo>
                      <a:pt x="2131" y="2053"/>
                    </a:lnTo>
                    <a:cubicBezTo>
                      <a:pt x="1891" y="2351"/>
                      <a:pt x="2151" y="2692"/>
                      <a:pt x="2437" y="2692"/>
                    </a:cubicBezTo>
                    <a:cubicBezTo>
                      <a:pt x="2540" y="2692"/>
                      <a:pt x="2647" y="2647"/>
                      <a:pt x="2735" y="2539"/>
                    </a:cubicBezTo>
                    <a:lnTo>
                      <a:pt x="3456" y="1646"/>
                    </a:lnTo>
                    <a:lnTo>
                      <a:pt x="4742" y="1646"/>
                    </a:lnTo>
                    <a:cubicBezTo>
                      <a:pt x="5267" y="1646"/>
                      <a:pt x="5267" y="859"/>
                      <a:pt x="4742" y="859"/>
                    </a:cubicBezTo>
                    <a:lnTo>
                      <a:pt x="4742" y="846"/>
                    </a:lnTo>
                    <a:lnTo>
                      <a:pt x="1370" y="846"/>
                    </a:lnTo>
                    <a:lnTo>
                      <a:pt x="859" y="164"/>
                    </a:lnTo>
                    <a:cubicBezTo>
                      <a:pt x="772" y="48"/>
                      <a:pt x="661" y="0"/>
                      <a:pt x="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60;p46">
                <a:extLst>
                  <a:ext uri="{FF2B5EF4-FFF2-40B4-BE49-F238E27FC236}">
                    <a16:creationId xmlns:a16="http://schemas.microsoft.com/office/drawing/2014/main" id="{7B42AC5E-C07E-9312-2195-8B48036A83C8}"/>
                  </a:ext>
                </a:extLst>
              </p:cNvPr>
              <p:cNvSpPr/>
              <p:nvPr/>
            </p:nvSpPr>
            <p:spPr>
              <a:xfrm>
                <a:off x="-480350" y="2768675"/>
                <a:ext cx="26175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890" extrusionOk="0">
                    <a:moveTo>
                      <a:pt x="585" y="0"/>
                    </a:moveTo>
                    <a:cubicBezTo>
                      <a:pt x="189" y="0"/>
                      <a:pt x="1" y="477"/>
                      <a:pt x="273" y="761"/>
                    </a:cubicBezTo>
                    <a:cubicBezTo>
                      <a:pt x="365" y="850"/>
                      <a:pt x="478" y="889"/>
                      <a:pt x="588" y="889"/>
                    </a:cubicBezTo>
                    <a:cubicBezTo>
                      <a:pt x="822" y="889"/>
                      <a:pt x="1047" y="710"/>
                      <a:pt x="1047" y="433"/>
                    </a:cubicBezTo>
                    <a:cubicBezTo>
                      <a:pt x="1047" y="197"/>
                      <a:pt x="837" y="0"/>
                      <a:pt x="601" y="0"/>
                    </a:cubicBezTo>
                    <a:cubicBezTo>
                      <a:pt x="595" y="0"/>
                      <a:pt x="590" y="0"/>
                      <a:pt x="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61;p46">
                <a:extLst>
                  <a:ext uri="{FF2B5EF4-FFF2-40B4-BE49-F238E27FC236}">
                    <a16:creationId xmlns:a16="http://schemas.microsoft.com/office/drawing/2014/main" id="{46A84D28-6610-CE58-DB78-F5304697965D}"/>
                  </a:ext>
                </a:extLst>
              </p:cNvPr>
              <p:cNvSpPr/>
              <p:nvPr/>
            </p:nvSpPr>
            <p:spPr>
              <a:xfrm>
                <a:off x="-449600" y="2612875"/>
                <a:ext cx="58400" cy="94150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3766" extrusionOk="0">
                    <a:moveTo>
                      <a:pt x="2336" y="0"/>
                    </a:moveTo>
                    <a:cubicBezTo>
                      <a:pt x="1955" y="27"/>
                      <a:pt x="1588" y="79"/>
                      <a:pt x="1234" y="171"/>
                    </a:cubicBezTo>
                    <a:cubicBezTo>
                      <a:pt x="578" y="1194"/>
                      <a:pt x="210" y="2559"/>
                      <a:pt x="0" y="3766"/>
                    </a:cubicBezTo>
                    <a:lnTo>
                      <a:pt x="2336" y="376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62;p46">
                <a:extLst>
                  <a:ext uri="{FF2B5EF4-FFF2-40B4-BE49-F238E27FC236}">
                    <a16:creationId xmlns:a16="http://schemas.microsoft.com/office/drawing/2014/main" id="{1E10F633-0A0D-4AA7-7AD1-8A806BFDF92E}"/>
                  </a:ext>
                </a:extLst>
              </p:cNvPr>
              <p:cNvSpPr/>
              <p:nvPr/>
            </p:nvSpPr>
            <p:spPr>
              <a:xfrm>
                <a:off x="-454525" y="2726700"/>
                <a:ext cx="63325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4238" extrusionOk="0">
                    <a:moveTo>
                      <a:pt x="92" y="0"/>
                    </a:moveTo>
                    <a:cubicBezTo>
                      <a:pt x="53" y="315"/>
                      <a:pt x="27" y="643"/>
                      <a:pt x="1" y="971"/>
                    </a:cubicBezTo>
                    <a:cubicBezTo>
                      <a:pt x="1050" y="1378"/>
                      <a:pt x="1050" y="2860"/>
                      <a:pt x="1" y="3267"/>
                    </a:cubicBezTo>
                    <a:cubicBezTo>
                      <a:pt x="27" y="3595"/>
                      <a:pt x="53" y="3923"/>
                      <a:pt x="92" y="4238"/>
                    </a:cubicBezTo>
                    <a:lnTo>
                      <a:pt x="1772" y="4238"/>
                    </a:lnTo>
                    <a:cubicBezTo>
                      <a:pt x="1523" y="3582"/>
                      <a:pt x="1864" y="2847"/>
                      <a:pt x="2533" y="2624"/>
                    </a:cubicBez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63;p46">
                <a:extLst>
                  <a:ext uri="{FF2B5EF4-FFF2-40B4-BE49-F238E27FC236}">
                    <a16:creationId xmlns:a16="http://schemas.microsoft.com/office/drawing/2014/main" id="{86FD963C-3BA4-2789-8389-6B41509F6582}"/>
                  </a:ext>
                </a:extLst>
              </p:cNvPr>
              <p:cNvSpPr/>
              <p:nvPr/>
            </p:nvSpPr>
            <p:spPr>
              <a:xfrm>
                <a:off x="-371875" y="2612875"/>
                <a:ext cx="52525" cy="94150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3766" extrusionOk="0">
                    <a:moveTo>
                      <a:pt x="1" y="0"/>
                    </a:moveTo>
                    <a:lnTo>
                      <a:pt x="1" y="3766"/>
                    </a:lnTo>
                    <a:lnTo>
                      <a:pt x="1169" y="3766"/>
                    </a:lnTo>
                    <a:cubicBezTo>
                      <a:pt x="1313" y="3346"/>
                      <a:pt x="1667" y="3031"/>
                      <a:pt x="2100" y="2939"/>
                    </a:cubicBezTo>
                    <a:cubicBezTo>
                      <a:pt x="1903" y="1968"/>
                      <a:pt x="1562" y="1037"/>
                      <a:pt x="1103" y="158"/>
                    </a:cubicBezTo>
                    <a:cubicBezTo>
                      <a:pt x="736" y="79"/>
                      <a:pt x="368" y="13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64;p46">
                <a:extLst>
                  <a:ext uri="{FF2B5EF4-FFF2-40B4-BE49-F238E27FC236}">
                    <a16:creationId xmlns:a16="http://schemas.microsoft.com/office/drawing/2014/main" id="{22E9FA7F-C0A2-1ADA-0134-3D0A7856CD55}"/>
                  </a:ext>
                </a:extLst>
              </p:cNvPr>
              <p:cNvSpPr/>
              <p:nvPr/>
            </p:nvSpPr>
            <p:spPr>
              <a:xfrm>
                <a:off x="-290200" y="2726700"/>
                <a:ext cx="78750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4238" extrusionOk="0">
                    <a:moveTo>
                      <a:pt x="237" y="0"/>
                    </a:moveTo>
                    <a:cubicBezTo>
                      <a:pt x="198" y="131"/>
                      <a:pt x="132" y="249"/>
                      <a:pt x="40" y="367"/>
                    </a:cubicBezTo>
                    <a:cubicBezTo>
                      <a:pt x="119" y="1653"/>
                      <a:pt x="106" y="2952"/>
                      <a:pt x="1" y="4238"/>
                    </a:cubicBezTo>
                    <a:lnTo>
                      <a:pt x="2664" y="4238"/>
                    </a:lnTo>
                    <a:cubicBezTo>
                      <a:pt x="3150" y="2873"/>
                      <a:pt x="3150" y="1365"/>
                      <a:pt x="2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65;p46">
                <a:extLst>
                  <a:ext uri="{FF2B5EF4-FFF2-40B4-BE49-F238E27FC236}">
                    <a16:creationId xmlns:a16="http://schemas.microsoft.com/office/drawing/2014/main" id="{259F56AB-AD20-19BF-0EF2-36C983A8554D}"/>
                  </a:ext>
                </a:extLst>
              </p:cNvPr>
              <p:cNvSpPr/>
              <p:nvPr/>
            </p:nvSpPr>
            <p:spPr>
              <a:xfrm>
                <a:off x="-318075" y="2626000"/>
                <a:ext cx="85975" cy="81025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324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42" y="827"/>
                      <a:pt x="604" y="1680"/>
                      <a:pt x="775" y="2545"/>
                    </a:cubicBezTo>
                    <a:cubicBezTo>
                      <a:pt x="1050" y="2703"/>
                      <a:pt x="1260" y="2939"/>
                      <a:pt x="1352" y="3241"/>
                    </a:cubicBezTo>
                    <a:lnTo>
                      <a:pt x="3438" y="3241"/>
                    </a:lnTo>
                    <a:cubicBezTo>
                      <a:pt x="2690" y="1798"/>
                      <a:pt x="1483" y="65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66;p46">
                <a:extLst>
                  <a:ext uri="{FF2B5EF4-FFF2-40B4-BE49-F238E27FC236}">
                    <a16:creationId xmlns:a16="http://schemas.microsoft.com/office/drawing/2014/main" id="{2297BEF5-F724-54E9-E41F-F006EC7B8B3C}"/>
                  </a:ext>
                </a:extLst>
              </p:cNvPr>
              <p:cNvSpPr/>
              <p:nvPr/>
            </p:nvSpPr>
            <p:spPr>
              <a:xfrm>
                <a:off x="-328250" y="2705700"/>
                <a:ext cx="25950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890" extrusionOk="0">
                    <a:moveTo>
                      <a:pt x="591" y="0"/>
                    </a:moveTo>
                    <a:cubicBezTo>
                      <a:pt x="198" y="0"/>
                      <a:pt x="1" y="473"/>
                      <a:pt x="276" y="761"/>
                    </a:cubicBezTo>
                    <a:cubicBezTo>
                      <a:pt x="365" y="850"/>
                      <a:pt x="476" y="890"/>
                      <a:pt x="585" y="890"/>
                    </a:cubicBezTo>
                    <a:cubicBezTo>
                      <a:pt x="814" y="890"/>
                      <a:pt x="1037" y="713"/>
                      <a:pt x="1037" y="446"/>
                    </a:cubicBezTo>
                    <a:cubicBezTo>
                      <a:pt x="1037" y="197"/>
                      <a:pt x="841" y="0"/>
                      <a:pt x="5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67;p46">
                <a:extLst>
                  <a:ext uri="{FF2B5EF4-FFF2-40B4-BE49-F238E27FC236}">
                    <a16:creationId xmlns:a16="http://schemas.microsoft.com/office/drawing/2014/main" id="{404B2E09-B501-44ED-6DAC-674E9484D804}"/>
                  </a:ext>
                </a:extLst>
              </p:cNvPr>
              <p:cNvSpPr/>
              <p:nvPr/>
            </p:nvSpPr>
            <p:spPr>
              <a:xfrm>
                <a:off x="-449600" y="2852325"/>
                <a:ext cx="58400" cy="94150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3766" extrusionOk="0">
                    <a:moveTo>
                      <a:pt x="0" y="0"/>
                    </a:moveTo>
                    <a:cubicBezTo>
                      <a:pt x="420" y="2454"/>
                      <a:pt x="1221" y="3556"/>
                      <a:pt x="1234" y="3595"/>
                    </a:cubicBezTo>
                    <a:cubicBezTo>
                      <a:pt x="1588" y="3687"/>
                      <a:pt x="1955" y="3739"/>
                      <a:pt x="2336" y="3766"/>
                    </a:cubicBez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68;p46">
                <a:extLst>
                  <a:ext uri="{FF2B5EF4-FFF2-40B4-BE49-F238E27FC236}">
                    <a16:creationId xmlns:a16="http://schemas.microsoft.com/office/drawing/2014/main" id="{D4539C66-1FED-92AB-44A2-13DF2ED1E662}"/>
                  </a:ext>
                </a:extLst>
              </p:cNvPr>
              <p:cNvSpPr/>
              <p:nvPr/>
            </p:nvSpPr>
            <p:spPr>
              <a:xfrm>
                <a:off x="-371875" y="2726700"/>
                <a:ext cx="64975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4238" extrusionOk="0">
                    <a:moveTo>
                      <a:pt x="1" y="0"/>
                    </a:moveTo>
                    <a:lnTo>
                      <a:pt x="1" y="2624"/>
                    </a:lnTo>
                    <a:cubicBezTo>
                      <a:pt x="670" y="2860"/>
                      <a:pt x="1011" y="3582"/>
                      <a:pt x="762" y="4238"/>
                    </a:cubicBezTo>
                    <a:lnTo>
                      <a:pt x="2481" y="4238"/>
                    </a:lnTo>
                    <a:cubicBezTo>
                      <a:pt x="2573" y="3096"/>
                      <a:pt x="2599" y="1955"/>
                      <a:pt x="2546" y="814"/>
                    </a:cubicBezTo>
                    <a:lnTo>
                      <a:pt x="2546" y="814"/>
                    </a:lnTo>
                    <a:cubicBezTo>
                      <a:pt x="2475" y="826"/>
                      <a:pt x="2404" y="832"/>
                      <a:pt x="2334" y="832"/>
                    </a:cubicBezTo>
                    <a:cubicBezTo>
                      <a:pt x="1812" y="832"/>
                      <a:pt x="1342" y="498"/>
                      <a:pt x="1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69;p46">
                <a:extLst>
                  <a:ext uri="{FF2B5EF4-FFF2-40B4-BE49-F238E27FC236}">
                    <a16:creationId xmlns:a16="http://schemas.microsoft.com/office/drawing/2014/main" id="{3A5E0B49-6482-07CA-AB27-479AD001E131}"/>
                  </a:ext>
                </a:extLst>
              </p:cNvPr>
              <p:cNvSpPr/>
              <p:nvPr/>
            </p:nvSpPr>
            <p:spPr>
              <a:xfrm>
                <a:off x="-530625" y="2626650"/>
                <a:ext cx="84650" cy="80375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3215" extrusionOk="0">
                    <a:moveTo>
                      <a:pt x="3386" y="0"/>
                    </a:moveTo>
                    <a:cubicBezTo>
                      <a:pt x="1916" y="656"/>
                      <a:pt x="722" y="1785"/>
                      <a:pt x="1" y="3215"/>
                    </a:cubicBezTo>
                    <a:lnTo>
                      <a:pt x="2454" y="3215"/>
                    </a:lnTo>
                    <a:cubicBezTo>
                      <a:pt x="2625" y="2100"/>
                      <a:pt x="2927" y="1024"/>
                      <a:pt x="3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70;p46">
                <a:extLst>
                  <a:ext uri="{FF2B5EF4-FFF2-40B4-BE49-F238E27FC236}">
                    <a16:creationId xmlns:a16="http://schemas.microsoft.com/office/drawing/2014/main" id="{C4E9E498-6474-0E0F-5F95-C6CD517C159A}"/>
                  </a:ext>
                </a:extLst>
              </p:cNvPr>
              <p:cNvSpPr/>
              <p:nvPr/>
            </p:nvSpPr>
            <p:spPr>
              <a:xfrm>
                <a:off x="-530950" y="2852325"/>
                <a:ext cx="84975" cy="803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215" extrusionOk="0">
                    <a:moveTo>
                      <a:pt x="1" y="0"/>
                    </a:moveTo>
                    <a:cubicBezTo>
                      <a:pt x="735" y="1430"/>
                      <a:pt x="1929" y="2559"/>
                      <a:pt x="3399" y="3215"/>
                    </a:cubicBezTo>
                    <a:cubicBezTo>
                      <a:pt x="2940" y="2191"/>
                      <a:pt x="2625" y="1115"/>
                      <a:pt x="24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71;p46">
                <a:extLst>
                  <a:ext uri="{FF2B5EF4-FFF2-40B4-BE49-F238E27FC236}">
                    <a16:creationId xmlns:a16="http://schemas.microsoft.com/office/drawing/2014/main" id="{A9556298-C86C-F83B-1D47-217308A633FF}"/>
                  </a:ext>
                </a:extLst>
              </p:cNvPr>
              <p:cNvSpPr/>
              <p:nvPr/>
            </p:nvSpPr>
            <p:spPr>
              <a:xfrm>
                <a:off x="-551625" y="2726700"/>
                <a:ext cx="79425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52" extrusionOk="0">
                    <a:moveTo>
                      <a:pt x="486" y="0"/>
                    </a:moveTo>
                    <a:cubicBezTo>
                      <a:pt x="1" y="1378"/>
                      <a:pt x="1" y="2873"/>
                      <a:pt x="486" y="4251"/>
                    </a:cubicBezTo>
                    <a:lnTo>
                      <a:pt x="3176" y="4251"/>
                    </a:lnTo>
                    <a:cubicBezTo>
                      <a:pt x="3150" y="3936"/>
                      <a:pt x="3110" y="3621"/>
                      <a:pt x="3097" y="3306"/>
                    </a:cubicBezTo>
                    <a:cubicBezTo>
                      <a:pt x="1930" y="2952"/>
                      <a:pt x="1930" y="1299"/>
                      <a:pt x="3097" y="945"/>
                    </a:cubicBezTo>
                    <a:cubicBezTo>
                      <a:pt x="3110" y="630"/>
                      <a:pt x="3150" y="315"/>
                      <a:pt x="3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72;p46">
                <a:extLst>
                  <a:ext uri="{FF2B5EF4-FFF2-40B4-BE49-F238E27FC236}">
                    <a16:creationId xmlns:a16="http://schemas.microsoft.com/office/drawing/2014/main" id="{C916DDFC-F874-689F-8091-8FB67BF95203}"/>
                  </a:ext>
                </a:extLst>
              </p:cNvPr>
              <p:cNvSpPr/>
              <p:nvPr/>
            </p:nvSpPr>
            <p:spPr>
              <a:xfrm>
                <a:off x="-396475" y="2810650"/>
                <a:ext cx="2595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891" extrusionOk="0">
                    <a:moveTo>
                      <a:pt x="591" y="1"/>
                    </a:moveTo>
                    <a:cubicBezTo>
                      <a:pt x="198" y="1"/>
                      <a:pt x="1" y="473"/>
                      <a:pt x="276" y="762"/>
                    </a:cubicBezTo>
                    <a:cubicBezTo>
                      <a:pt x="369" y="851"/>
                      <a:pt x="481" y="890"/>
                      <a:pt x="590" y="890"/>
                    </a:cubicBezTo>
                    <a:cubicBezTo>
                      <a:pt x="820" y="890"/>
                      <a:pt x="1037" y="714"/>
                      <a:pt x="1037" y="447"/>
                    </a:cubicBezTo>
                    <a:cubicBezTo>
                      <a:pt x="1037" y="198"/>
                      <a:pt x="841" y="1"/>
                      <a:pt x="5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159B8A6-08C1-21C1-B84B-1B0AF039D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020" y="191714"/>
            <a:ext cx="3756143" cy="33481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EB3D08-5B2B-F5A9-D112-133A8B504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166" y="3628412"/>
            <a:ext cx="9785950" cy="306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66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50"/>
          <p:cNvSpPr txBox="1">
            <a:spLocks noGrp="1"/>
          </p:cNvSpPr>
          <p:nvPr>
            <p:ph type="title"/>
          </p:nvPr>
        </p:nvSpPr>
        <p:spPr>
          <a:xfrm>
            <a:off x="1276019" y="191714"/>
            <a:ext cx="2920278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/>
              <a:t>III. region</a:t>
            </a:r>
            <a:endParaRPr dirty="0"/>
          </a:p>
        </p:txBody>
      </p:sp>
      <p:sp>
        <p:nvSpPr>
          <p:cNvPr id="6" name="Google Shape;331;p22">
            <a:extLst>
              <a:ext uri="{FF2B5EF4-FFF2-40B4-BE49-F238E27FC236}">
                <a16:creationId xmlns:a16="http://schemas.microsoft.com/office/drawing/2014/main" id="{A2F444CC-ED76-F389-ACCA-21CD0FB5F0A3}"/>
              </a:ext>
            </a:extLst>
          </p:cNvPr>
          <p:cNvSpPr txBox="1">
            <a:spLocks/>
          </p:cNvSpPr>
          <p:nvPr/>
        </p:nvSpPr>
        <p:spPr>
          <a:xfrm>
            <a:off x="743484" y="1149896"/>
            <a:ext cx="7751037" cy="57081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Khu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vực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Đông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Á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Đông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Nam Á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chiếm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tỷ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lệ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lớn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điểm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đích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vận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chuyển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doanh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nghiệp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chỉ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có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thị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trường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Mỹ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nằm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ngoài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danh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sách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khu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vực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mà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vẫn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có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ảnh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hưởng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lớn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thứ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ba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danh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sách</a:t>
            </a:r>
            <a:endParaRPr lang="en-US" sz="1800" dirty="0">
              <a:effectLst/>
              <a:latin typeface="+mn-lt"/>
              <a:ea typeface="Calibri" panose="020F0502020204030204" pitchFamily="34" charset="0"/>
            </a:endParaRPr>
          </a:p>
          <a:p>
            <a:pPr marL="5143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  <a:ea typeface="Calibri" panose="020F0502020204030204" pitchFamily="34" charset="0"/>
              </a:rPr>
              <a:t>Nhờ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có chi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nhánh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bên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Nhật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mà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TAP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được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chuyển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giao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một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lượng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khách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hàng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nhất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định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cho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tuyến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đi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từ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Việt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Nam sang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Nhật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+mn-lt"/>
                <a:ea typeface="Calibri" panose="020F0502020204030204" pitchFamily="34" charset="0"/>
              </a:rPr>
              <a:t>Bản</a:t>
            </a:r>
            <a:endParaRPr lang="en-US" sz="1800" dirty="0">
              <a:effectLst/>
              <a:latin typeface="+mn-lt"/>
              <a:ea typeface="Calibri" panose="020F0502020204030204" pitchFamily="34" charset="0"/>
            </a:endParaRPr>
          </a:p>
          <a:p>
            <a:pPr marL="5143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quốc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669,22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ngàn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kgs,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chiếm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40%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CW, con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gấp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Mỹ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tầm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252,17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ngàn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kgs.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hữu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gấp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đôi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Lan.</a:t>
            </a:r>
          </a:p>
          <a:p>
            <a:pPr marL="228600">
              <a:lnSpc>
                <a:spcPct val="200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C48067-B23C-0391-CE76-19F964B921E6}"/>
              </a:ext>
            </a:extLst>
          </p:cNvPr>
          <p:cNvGrpSpPr/>
          <p:nvPr/>
        </p:nvGrpSpPr>
        <p:grpSpPr>
          <a:xfrm>
            <a:off x="4324171" y="289753"/>
            <a:ext cx="783031" cy="683011"/>
            <a:chOff x="8690745" y="2494586"/>
            <a:chExt cx="861900" cy="861900"/>
          </a:xfrm>
        </p:grpSpPr>
        <p:sp>
          <p:nvSpPr>
            <p:cNvPr id="5" name="Google Shape;940;p46">
              <a:extLst>
                <a:ext uri="{FF2B5EF4-FFF2-40B4-BE49-F238E27FC236}">
                  <a16:creationId xmlns:a16="http://schemas.microsoft.com/office/drawing/2014/main" id="{7CB3EFE1-57F9-CA25-F94F-F66CA4244F33}"/>
                </a:ext>
              </a:extLst>
            </p:cNvPr>
            <p:cNvSpPr/>
            <p:nvPr/>
          </p:nvSpPr>
          <p:spPr>
            <a:xfrm>
              <a:off x="8690745" y="2494586"/>
              <a:ext cx="861900" cy="861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958;p46">
              <a:extLst>
                <a:ext uri="{FF2B5EF4-FFF2-40B4-BE49-F238E27FC236}">
                  <a16:creationId xmlns:a16="http://schemas.microsoft.com/office/drawing/2014/main" id="{AF5B9050-ACE2-9D8C-419F-FE665851411A}"/>
                </a:ext>
              </a:extLst>
            </p:cNvPr>
            <p:cNvGrpSpPr/>
            <p:nvPr/>
          </p:nvGrpSpPr>
          <p:grpSpPr>
            <a:xfrm>
              <a:off x="8913327" y="2724332"/>
              <a:ext cx="409469" cy="401554"/>
              <a:chOff x="-551625" y="2612875"/>
              <a:chExt cx="340175" cy="333600"/>
            </a:xfrm>
          </p:grpSpPr>
          <p:sp>
            <p:nvSpPr>
              <p:cNvPr id="16" name="Google Shape;959;p46">
                <a:extLst>
                  <a:ext uri="{FF2B5EF4-FFF2-40B4-BE49-F238E27FC236}">
                    <a16:creationId xmlns:a16="http://schemas.microsoft.com/office/drawing/2014/main" id="{BB9484EB-6F44-9543-0E88-405E2C7EDB30}"/>
                  </a:ext>
                </a:extLst>
              </p:cNvPr>
              <p:cNvSpPr/>
              <p:nvPr/>
            </p:nvSpPr>
            <p:spPr>
              <a:xfrm>
                <a:off x="-353300" y="2869225"/>
                <a:ext cx="131700" cy="67325"/>
              </a:xfrm>
              <a:custGeom>
                <a:avLst/>
                <a:gdLst/>
                <a:ahLst/>
                <a:cxnLst/>
                <a:rect l="l" t="t" r="r" b="b"/>
                <a:pathLst>
                  <a:path w="5268" h="2693" extrusionOk="0">
                    <a:moveTo>
                      <a:pt x="553" y="0"/>
                    </a:moveTo>
                    <a:cubicBezTo>
                      <a:pt x="268" y="0"/>
                      <a:pt x="1" y="332"/>
                      <a:pt x="229" y="636"/>
                    </a:cubicBezTo>
                    <a:lnTo>
                      <a:pt x="859" y="1476"/>
                    </a:lnTo>
                    <a:cubicBezTo>
                      <a:pt x="937" y="1581"/>
                      <a:pt x="1042" y="1633"/>
                      <a:pt x="1174" y="1646"/>
                    </a:cubicBezTo>
                    <a:lnTo>
                      <a:pt x="2459" y="1646"/>
                    </a:lnTo>
                    <a:lnTo>
                      <a:pt x="2131" y="2053"/>
                    </a:lnTo>
                    <a:cubicBezTo>
                      <a:pt x="1891" y="2351"/>
                      <a:pt x="2151" y="2692"/>
                      <a:pt x="2437" y="2692"/>
                    </a:cubicBezTo>
                    <a:cubicBezTo>
                      <a:pt x="2540" y="2692"/>
                      <a:pt x="2647" y="2647"/>
                      <a:pt x="2735" y="2539"/>
                    </a:cubicBezTo>
                    <a:lnTo>
                      <a:pt x="3456" y="1646"/>
                    </a:lnTo>
                    <a:lnTo>
                      <a:pt x="4742" y="1646"/>
                    </a:lnTo>
                    <a:cubicBezTo>
                      <a:pt x="5267" y="1646"/>
                      <a:pt x="5267" y="859"/>
                      <a:pt x="4742" y="859"/>
                    </a:cubicBezTo>
                    <a:lnTo>
                      <a:pt x="4742" y="846"/>
                    </a:lnTo>
                    <a:lnTo>
                      <a:pt x="1370" y="846"/>
                    </a:lnTo>
                    <a:lnTo>
                      <a:pt x="859" y="164"/>
                    </a:lnTo>
                    <a:cubicBezTo>
                      <a:pt x="772" y="48"/>
                      <a:pt x="661" y="0"/>
                      <a:pt x="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60;p46">
                <a:extLst>
                  <a:ext uri="{FF2B5EF4-FFF2-40B4-BE49-F238E27FC236}">
                    <a16:creationId xmlns:a16="http://schemas.microsoft.com/office/drawing/2014/main" id="{7B42AC5E-C07E-9312-2195-8B48036A83C8}"/>
                  </a:ext>
                </a:extLst>
              </p:cNvPr>
              <p:cNvSpPr/>
              <p:nvPr/>
            </p:nvSpPr>
            <p:spPr>
              <a:xfrm>
                <a:off x="-480350" y="2768675"/>
                <a:ext cx="26175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890" extrusionOk="0">
                    <a:moveTo>
                      <a:pt x="585" y="0"/>
                    </a:moveTo>
                    <a:cubicBezTo>
                      <a:pt x="189" y="0"/>
                      <a:pt x="1" y="477"/>
                      <a:pt x="273" y="761"/>
                    </a:cubicBezTo>
                    <a:cubicBezTo>
                      <a:pt x="365" y="850"/>
                      <a:pt x="478" y="889"/>
                      <a:pt x="588" y="889"/>
                    </a:cubicBezTo>
                    <a:cubicBezTo>
                      <a:pt x="822" y="889"/>
                      <a:pt x="1047" y="710"/>
                      <a:pt x="1047" y="433"/>
                    </a:cubicBezTo>
                    <a:cubicBezTo>
                      <a:pt x="1047" y="197"/>
                      <a:pt x="837" y="0"/>
                      <a:pt x="601" y="0"/>
                    </a:cubicBezTo>
                    <a:cubicBezTo>
                      <a:pt x="595" y="0"/>
                      <a:pt x="590" y="0"/>
                      <a:pt x="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61;p46">
                <a:extLst>
                  <a:ext uri="{FF2B5EF4-FFF2-40B4-BE49-F238E27FC236}">
                    <a16:creationId xmlns:a16="http://schemas.microsoft.com/office/drawing/2014/main" id="{46A84D28-6610-CE58-DB78-F5304697965D}"/>
                  </a:ext>
                </a:extLst>
              </p:cNvPr>
              <p:cNvSpPr/>
              <p:nvPr/>
            </p:nvSpPr>
            <p:spPr>
              <a:xfrm>
                <a:off x="-449600" y="2612875"/>
                <a:ext cx="58400" cy="94150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3766" extrusionOk="0">
                    <a:moveTo>
                      <a:pt x="2336" y="0"/>
                    </a:moveTo>
                    <a:cubicBezTo>
                      <a:pt x="1955" y="27"/>
                      <a:pt x="1588" y="79"/>
                      <a:pt x="1234" y="171"/>
                    </a:cubicBezTo>
                    <a:cubicBezTo>
                      <a:pt x="578" y="1194"/>
                      <a:pt x="210" y="2559"/>
                      <a:pt x="0" y="3766"/>
                    </a:cubicBezTo>
                    <a:lnTo>
                      <a:pt x="2336" y="376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62;p46">
                <a:extLst>
                  <a:ext uri="{FF2B5EF4-FFF2-40B4-BE49-F238E27FC236}">
                    <a16:creationId xmlns:a16="http://schemas.microsoft.com/office/drawing/2014/main" id="{1E10F633-0A0D-4AA7-7AD1-8A806BFDF92E}"/>
                  </a:ext>
                </a:extLst>
              </p:cNvPr>
              <p:cNvSpPr/>
              <p:nvPr/>
            </p:nvSpPr>
            <p:spPr>
              <a:xfrm>
                <a:off x="-454525" y="2726700"/>
                <a:ext cx="63325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4238" extrusionOk="0">
                    <a:moveTo>
                      <a:pt x="92" y="0"/>
                    </a:moveTo>
                    <a:cubicBezTo>
                      <a:pt x="53" y="315"/>
                      <a:pt x="27" y="643"/>
                      <a:pt x="1" y="971"/>
                    </a:cubicBezTo>
                    <a:cubicBezTo>
                      <a:pt x="1050" y="1378"/>
                      <a:pt x="1050" y="2860"/>
                      <a:pt x="1" y="3267"/>
                    </a:cubicBezTo>
                    <a:cubicBezTo>
                      <a:pt x="27" y="3595"/>
                      <a:pt x="53" y="3923"/>
                      <a:pt x="92" y="4238"/>
                    </a:cubicBezTo>
                    <a:lnTo>
                      <a:pt x="1772" y="4238"/>
                    </a:lnTo>
                    <a:cubicBezTo>
                      <a:pt x="1523" y="3582"/>
                      <a:pt x="1864" y="2847"/>
                      <a:pt x="2533" y="2624"/>
                    </a:cubicBezTo>
                    <a:lnTo>
                      <a:pt x="2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63;p46">
                <a:extLst>
                  <a:ext uri="{FF2B5EF4-FFF2-40B4-BE49-F238E27FC236}">
                    <a16:creationId xmlns:a16="http://schemas.microsoft.com/office/drawing/2014/main" id="{86FD963C-3BA4-2789-8389-6B41509F6582}"/>
                  </a:ext>
                </a:extLst>
              </p:cNvPr>
              <p:cNvSpPr/>
              <p:nvPr/>
            </p:nvSpPr>
            <p:spPr>
              <a:xfrm>
                <a:off x="-371875" y="2612875"/>
                <a:ext cx="52525" cy="94150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3766" extrusionOk="0">
                    <a:moveTo>
                      <a:pt x="1" y="0"/>
                    </a:moveTo>
                    <a:lnTo>
                      <a:pt x="1" y="3766"/>
                    </a:lnTo>
                    <a:lnTo>
                      <a:pt x="1169" y="3766"/>
                    </a:lnTo>
                    <a:cubicBezTo>
                      <a:pt x="1313" y="3346"/>
                      <a:pt x="1667" y="3031"/>
                      <a:pt x="2100" y="2939"/>
                    </a:cubicBezTo>
                    <a:cubicBezTo>
                      <a:pt x="1903" y="1968"/>
                      <a:pt x="1562" y="1037"/>
                      <a:pt x="1103" y="158"/>
                    </a:cubicBezTo>
                    <a:cubicBezTo>
                      <a:pt x="736" y="79"/>
                      <a:pt x="368" y="13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64;p46">
                <a:extLst>
                  <a:ext uri="{FF2B5EF4-FFF2-40B4-BE49-F238E27FC236}">
                    <a16:creationId xmlns:a16="http://schemas.microsoft.com/office/drawing/2014/main" id="{22E9FA7F-C0A2-1ADA-0134-3D0A7856CD55}"/>
                  </a:ext>
                </a:extLst>
              </p:cNvPr>
              <p:cNvSpPr/>
              <p:nvPr/>
            </p:nvSpPr>
            <p:spPr>
              <a:xfrm>
                <a:off x="-290200" y="2726700"/>
                <a:ext cx="78750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4238" extrusionOk="0">
                    <a:moveTo>
                      <a:pt x="237" y="0"/>
                    </a:moveTo>
                    <a:cubicBezTo>
                      <a:pt x="198" y="131"/>
                      <a:pt x="132" y="249"/>
                      <a:pt x="40" y="367"/>
                    </a:cubicBezTo>
                    <a:cubicBezTo>
                      <a:pt x="119" y="1653"/>
                      <a:pt x="106" y="2952"/>
                      <a:pt x="1" y="4238"/>
                    </a:cubicBezTo>
                    <a:lnTo>
                      <a:pt x="2664" y="4238"/>
                    </a:lnTo>
                    <a:cubicBezTo>
                      <a:pt x="3150" y="2873"/>
                      <a:pt x="3150" y="1365"/>
                      <a:pt x="2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65;p46">
                <a:extLst>
                  <a:ext uri="{FF2B5EF4-FFF2-40B4-BE49-F238E27FC236}">
                    <a16:creationId xmlns:a16="http://schemas.microsoft.com/office/drawing/2014/main" id="{259F56AB-AD20-19BF-0EF2-36C983A8554D}"/>
                  </a:ext>
                </a:extLst>
              </p:cNvPr>
              <p:cNvSpPr/>
              <p:nvPr/>
            </p:nvSpPr>
            <p:spPr>
              <a:xfrm>
                <a:off x="-318075" y="2626000"/>
                <a:ext cx="85975" cy="81025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324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42" y="827"/>
                      <a:pt x="604" y="1680"/>
                      <a:pt x="775" y="2545"/>
                    </a:cubicBezTo>
                    <a:cubicBezTo>
                      <a:pt x="1050" y="2703"/>
                      <a:pt x="1260" y="2939"/>
                      <a:pt x="1352" y="3241"/>
                    </a:cubicBezTo>
                    <a:lnTo>
                      <a:pt x="3438" y="3241"/>
                    </a:lnTo>
                    <a:cubicBezTo>
                      <a:pt x="2690" y="1798"/>
                      <a:pt x="1483" y="65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66;p46">
                <a:extLst>
                  <a:ext uri="{FF2B5EF4-FFF2-40B4-BE49-F238E27FC236}">
                    <a16:creationId xmlns:a16="http://schemas.microsoft.com/office/drawing/2014/main" id="{2297BEF5-F724-54E9-E41F-F006EC7B8B3C}"/>
                  </a:ext>
                </a:extLst>
              </p:cNvPr>
              <p:cNvSpPr/>
              <p:nvPr/>
            </p:nvSpPr>
            <p:spPr>
              <a:xfrm>
                <a:off x="-328250" y="2705700"/>
                <a:ext cx="25950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890" extrusionOk="0">
                    <a:moveTo>
                      <a:pt x="591" y="0"/>
                    </a:moveTo>
                    <a:cubicBezTo>
                      <a:pt x="198" y="0"/>
                      <a:pt x="1" y="473"/>
                      <a:pt x="276" y="761"/>
                    </a:cubicBezTo>
                    <a:cubicBezTo>
                      <a:pt x="365" y="850"/>
                      <a:pt x="476" y="890"/>
                      <a:pt x="585" y="890"/>
                    </a:cubicBezTo>
                    <a:cubicBezTo>
                      <a:pt x="814" y="890"/>
                      <a:pt x="1037" y="713"/>
                      <a:pt x="1037" y="446"/>
                    </a:cubicBezTo>
                    <a:cubicBezTo>
                      <a:pt x="1037" y="197"/>
                      <a:pt x="841" y="0"/>
                      <a:pt x="5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67;p46">
                <a:extLst>
                  <a:ext uri="{FF2B5EF4-FFF2-40B4-BE49-F238E27FC236}">
                    <a16:creationId xmlns:a16="http://schemas.microsoft.com/office/drawing/2014/main" id="{404B2E09-B501-44ED-6DAC-674E9484D804}"/>
                  </a:ext>
                </a:extLst>
              </p:cNvPr>
              <p:cNvSpPr/>
              <p:nvPr/>
            </p:nvSpPr>
            <p:spPr>
              <a:xfrm>
                <a:off x="-449600" y="2852325"/>
                <a:ext cx="58400" cy="94150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3766" extrusionOk="0">
                    <a:moveTo>
                      <a:pt x="0" y="0"/>
                    </a:moveTo>
                    <a:cubicBezTo>
                      <a:pt x="420" y="2454"/>
                      <a:pt x="1221" y="3556"/>
                      <a:pt x="1234" y="3595"/>
                    </a:cubicBezTo>
                    <a:cubicBezTo>
                      <a:pt x="1588" y="3687"/>
                      <a:pt x="1955" y="3739"/>
                      <a:pt x="2336" y="3766"/>
                    </a:cubicBezTo>
                    <a:lnTo>
                      <a:pt x="23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68;p46">
                <a:extLst>
                  <a:ext uri="{FF2B5EF4-FFF2-40B4-BE49-F238E27FC236}">
                    <a16:creationId xmlns:a16="http://schemas.microsoft.com/office/drawing/2014/main" id="{D4539C66-1FED-92AB-44A2-13DF2ED1E662}"/>
                  </a:ext>
                </a:extLst>
              </p:cNvPr>
              <p:cNvSpPr/>
              <p:nvPr/>
            </p:nvSpPr>
            <p:spPr>
              <a:xfrm>
                <a:off x="-371875" y="2726700"/>
                <a:ext cx="64975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4238" extrusionOk="0">
                    <a:moveTo>
                      <a:pt x="1" y="0"/>
                    </a:moveTo>
                    <a:lnTo>
                      <a:pt x="1" y="2624"/>
                    </a:lnTo>
                    <a:cubicBezTo>
                      <a:pt x="670" y="2860"/>
                      <a:pt x="1011" y="3582"/>
                      <a:pt x="762" y="4238"/>
                    </a:cubicBezTo>
                    <a:lnTo>
                      <a:pt x="2481" y="4238"/>
                    </a:lnTo>
                    <a:cubicBezTo>
                      <a:pt x="2573" y="3096"/>
                      <a:pt x="2599" y="1955"/>
                      <a:pt x="2546" y="814"/>
                    </a:cubicBezTo>
                    <a:lnTo>
                      <a:pt x="2546" y="814"/>
                    </a:lnTo>
                    <a:cubicBezTo>
                      <a:pt x="2475" y="826"/>
                      <a:pt x="2404" y="832"/>
                      <a:pt x="2334" y="832"/>
                    </a:cubicBezTo>
                    <a:cubicBezTo>
                      <a:pt x="1812" y="832"/>
                      <a:pt x="1342" y="498"/>
                      <a:pt x="1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69;p46">
                <a:extLst>
                  <a:ext uri="{FF2B5EF4-FFF2-40B4-BE49-F238E27FC236}">
                    <a16:creationId xmlns:a16="http://schemas.microsoft.com/office/drawing/2014/main" id="{3A5E0B49-6482-07CA-AB27-479AD001E131}"/>
                  </a:ext>
                </a:extLst>
              </p:cNvPr>
              <p:cNvSpPr/>
              <p:nvPr/>
            </p:nvSpPr>
            <p:spPr>
              <a:xfrm>
                <a:off x="-530625" y="2626650"/>
                <a:ext cx="84650" cy="80375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3215" extrusionOk="0">
                    <a:moveTo>
                      <a:pt x="3386" y="0"/>
                    </a:moveTo>
                    <a:cubicBezTo>
                      <a:pt x="1916" y="656"/>
                      <a:pt x="722" y="1785"/>
                      <a:pt x="1" y="3215"/>
                    </a:cubicBezTo>
                    <a:lnTo>
                      <a:pt x="2454" y="3215"/>
                    </a:lnTo>
                    <a:cubicBezTo>
                      <a:pt x="2625" y="2100"/>
                      <a:pt x="2927" y="1024"/>
                      <a:pt x="3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70;p46">
                <a:extLst>
                  <a:ext uri="{FF2B5EF4-FFF2-40B4-BE49-F238E27FC236}">
                    <a16:creationId xmlns:a16="http://schemas.microsoft.com/office/drawing/2014/main" id="{C4E9E498-6474-0E0F-5F95-C6CD517C159A}"/>
                  </a:ext>
                </a:extLst>
              </p:cNvPr>
              <p:cNvSpPr/>
              <p:nvPr/>
            </p:nvSpPr>
            <p:spPr>
              <a:xfrm>
                <a:off x="-530950" y="2852325"/>
                <a:ext cx="84975" cy="803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215" extrusionOk="0">
                    <a:moveTo>
                      <a:pt x="1" y="0"/>
                    </a:moveTo>
                    <a:cubicBezTo>
                      <a:pt x="735" y="1430"/>
                      <a:pt x="1929" y="2559"/>
                      <a:pt x="3399" y="3215"/>
                    </a:cubicBezTo>
                    <a:cubicBezTo>
                      <a:pt x="2940" y="2191"/>
                      <a:pt x="2625" y="1115"/>
                      <a:pt x="24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71;p46">
                <a:extLst>
                  <a:ext uri="{FF2B5EF4-FFF2-40B4-BE49-F238E27FC236}">
                    <a16:creationId xmlns:a16="http://schemas.microsoft.com/office/drawing/2014/main" id="{A9556298-C86C-F83B-1D47-217308A633FF}"/>
                  </a:ext>
                </a:extLst>
              </p:cNvPr>
              <p:cNvSpPr/>
              <p:nvPr/>
            </p:nvSpPr>
            <p:spPr>
              <a:xfrm>
                <a:off x="-551625" y="2726700"/>
                <a:ext cx="79425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52" extrusionOk="0">
                    <a:moveTo>
                      <a:pt x="486" y="0"/>
                    </a:moveTo>
                    <a:cubicBezTo>
                      <a:pt x="1" y="1378"/>
                      <a:pt x="1" y="2873"/>
                      <a:pt x="486" y="4251"/>
                    </a:cubicBezTo>
                    <a:lnTo>
                      <a:pt x="3176" y="4251"/>
                    </a:lnTo>
                    <a:cubicBezTo>
                      <a:pt x="3150" y="3936"/>
                      <a:pt x="3110" y="3621"/>
                      <a:pt x="3097" y="3306"/>
                    </a:cubicBezTo>
                    <a:cubicBezTo>
                      <a:pt x="1930" y="2952"/>
                      <a:pt x="1930" y="1299"/>
                      <a:pt x="3097" y="945"/>
                    </a:cubicBezTo>
                    <a:cubicBezTo>
                      <a:pt x="3110" y="630"/>
                      <a:pt x="3150" y="315"/>
                      <a:pt x="3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72;p46">
                <a:extLst>
                  <a:ext uri="{FF2B5EF4-FFF2-40B4-BE49-F238E27FC236}">
                    <a16:creationId xmlns:a16="http://schemas.microsoft.com/office/drawing/2014/main" id="{C916DDFC-F874-689F-8091-8FB67BF95203}"/>
                  </a:ext>
                </a:extLst>
              </p:cNvPr>
              <p:cNvSpPr/>
              <p:nvPr/>
            </p:nvSpPr>
            <p:spPr>
              <a:xfrm>
                <a:off x="-396475" y="2810650"/>
                <a:ext cx="2595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891" extrusionOk="0">
                    <a:moveTo>
                      <a:pt x="591" y="1"/>
                    </a:moveTo>
                    <a:cubicBezTo>
                      <a:pt x="198" y="1"/>
                      <a:pt x="1" y="473"/>
                      <a:pt x="276" y="762"/>
                    </a:cubicBezTo>
                    <a:cubicBezTo>
                      <a:pt x="369" y="851"/>
                      <a:pt x="481" y="890"/>
                      <a:pt x="590" y="890"/>
                    </a:cubicBezTo>
                    <a:cubicBezTo>
                      <a:pt x="820" y="890"/>
                      <a:pt x="1037" y="714"/>
                      <a:pt x="1037" y="447"/>
                    </a:cubicBezTo>
                    <a:cubicBezTo>
                      <a:pt x="1037" y="198"/>
                      <a:pt x="841" y="1"/>
                      <a:pt x="5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96C24327-407D-BF75-661B-7AD445EBA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067" y="1316052"/>
            <a:ext cx="3749787" cy="47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8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79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Content</a:t>
            </a:r>
            <a:endParaRPr dirty="0"/>
          </a:p>
        </p:txBody>
      </p:sp>
      <p:sp>
        <p:nvSpPr>
          <p:cNvPr id="344" name="Google Shape;344;p24"/>
          <p:cNvSpPr/>
          <p:nvPr/>
        </p:nvSpPr>
        <p:spPr>
          <a:xfrm>
            <a:off x="1518188" y="1793279"/>
            <a:ext cx="1149200" cy="114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45" name="Google Shape;345;p24"/>
          <p:cNvGrpSpPr/>
          <p:nvPr/>
        </p:nvGrpSpPr>
        <p:grpSpPr>
          <a:xfrm>
            <a:off x="973542" y="3392434"/>
            <a:ext cx="2247332" cy="2616633"/>
            <a:chOff x="777115" y="2544325"/>
            <a:chExt cx="1579048" cy="1962475"/>
          </a:xfrm>
        </p:grpSpPr>
        <p:sp>
          <p:nvSpPr>
            <p:cNvPr id="346" name="Google Shape;346;p24"/>
            <p:cNvSpPr txBox="1"/>
            <p:nvPr/>
          </p:nvSpPr>
          <p:spPr>
            <a:xfrm>
              <a:off x="777115" y="2544325"/>
              <a:ext cx="15732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380990" indent="-38099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867" kern="0" dirty="0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Data </a:t>
              </a:r>
              <a:r>
                <a:rPr lang="en-US" sz="1867" kern="0" dirty="0" err="1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và</a:t>
              </a:r>
              <a:r>
                <a:rPr lang="en-US" sz="1867" kern="0" dirty="0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bối</a:t>
              </a:r>
              <a:r>
                <a:rPr lang="en-US" sz="1867" kern="0" dirty="0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cảnh</a:t>
              </a:r>
              <a:endParaRPr lang="en-US" sz="1867" kern="0" dirty="0">
                <a:solidFill>
                  <a:srgbClr val="212E1C"/>
                </a:solidFill>
                <a:latin typeface="Times New Roman" panose="02020603050405020304" pitchFamily="18" charset="0"/>
                <a:ea typeface="Manjari"/>
                <a:cs typeface="Times New Roman" panose="02020603050405020304" pitchFamily="18" charset="0"/>
                <a:sym typeface="Manjari"/>
              </a:endParaRPr>
            </a:p>
            <a:p>
              <a:pPr marL="380990" indent="-38099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867" kern="0" dirty="0" err="1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Định</a:t>
              </a:r>
              <a:r>
                <a:rPr lang="en-US" sz="1867" kern="0" dirty="0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hướng</a:t>
              </a:r>
              <a:endParaRPr sz="1867" kern="0" dirty="0">
                <a:solidFill>
                  <a:srgbClr val="212E1C"/>
                </a:solidFill>
                <a:latin typeface="Times New Roman" panose="02020603050405020304" pitchFamily="18" charset="0"/>
                <a:ea typeface="Manjari"/>
                <a:cs typeface="Times New Roman" panose="02020603050405020304" pitchFamily="18" charset="0"/>
                <a:sym typeface="Manjari"/>
              </a:endParaRPr>
            </a:p>
          </p:txBody>
        </p:sp>
        <p:sp>
          <p:nvSpPr>
            <p:cNvPr id="347" name="Google Shape;347;p24"/>
            <p:cNvSpPr txBox="1"/>
            <p:nvPr/>
          </p:nvSpPr>
          <p:spPr>
            <a:xfrm>
              <a:off x="782963" y="3998600"/>
              <a:ext cx="1573200" cy="5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2667" kern="0" dirty="0">
                  <a:solidFill>
                    <a:srgbClr val="212E1C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Introduce</a:t>
              </a:r>
              <a:endParaRPr sz="2667" kern="0" dirty="0">
                <a:solidFill>
                  <a:srgbClr val="212E1C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</p:grpSp>
      <p:cxnSp>
        <p:nvCxnSpPr>
          <p:cNvPr id="348" name="Google Shape;348;p24"/>
          <p:cNvCxnSpPr>
            <a:cxnSpLocks/>
            <a:stCxn id="346" idx="2"/>
            <a:endCxn id="347" idx="0"/>
          </p:cNvCxnSpPr>
          <p:nvPr/>
        </p:nvCxnSpPr>
        <p:spPr>
          <a:xfrm>
            <a:off x="2093047" y="4541634"/>
            <a:ext cx="8323" cy="789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49" name="Google Shape;349;p24"/>
          <p:cNvCxnSpPr>
            <a:cxnSpLocks/>
            <a:stCxn id="346" idx="0"/>
            <a:endCxn id="344" idx="4"/>
          </p:cNvCxnSpPr>
          <p:nvPr/>
        </p:nvCxnSpPr>
        <p:spPr>
          <a:xfrm flipH="1" flipV="1">
            <a:off x="2092788" y="2942479"/>
            <a:ext cx="259" cy="44995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50" name="Google Shape;350;p24"/>
          <p:cNvSpPr/>
          <p:nvPr/>
        </p:nvSpPr>
        <p:spPr>
          <a:xfrm>
            <a:off x="4187021" y="1793279"/>
            <a:ext cx="1149200" cy="114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51" name="Google Shape;351;p24"/>
          <p:cNvGrpSpPr/>
          <p:nvPr/>
        </p:nvGrpSpPr>
        <p:grpSpPr>
          <a:xfrm>
            <a:off x="3446892" y="3392434"/>
            <a:ext cx="2639781" cy="2616633"/>
            <a:chOff x="2784588" y="2544325"/>
            <a:chExt cx="1573200" cy="1962475"/>
          </a:xfrm>
        </p:grpSpPr>
        <p:sp>
          <p:nvSpPr>
            <p:cNvPr id="352" name="Google Shape;352;p24"/>
            <p:cNvSpPr txBox="1"/>
            <p:nvPr/>
          </p:nvSpPr>
          <p:spPr>
            <a:xfrm>
              <a:off x="2784588" y="2544325"/>
              <a:ext cx="15732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380990" indent="-38099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733" kern="0" dirty="0" err="1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Lưu</a:t>
              </a:r>
              <a:r>
                <a:rPr lang="en-US" sz="1733" kern="0" dirty="0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 </a:t>
              </a:r>
              <a:r>
                <a:rPr lang="en-US" sz="1733" kern="0" dirty="0" err="1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lượng</a:t>
              </a:r>
              <a:r>
                <a:rPr lang="en-US" sz="1733" kern="0" dirty="0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 </a:t>
              </a:r>
              <a:r>
                <a:rPr lang="en-US" sz="1733" kern="0" dirty="0" err="1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vận</a:t>
              </a:r>
              <a:r>
                <a:rPr lang="en-US" sz="1733" kern="0" dirty="0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 </a:t>
              </a:r>
              <a:r>
                <a:rPr lang="en-US" sz="1733" kern="0" dirty="0" err="1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chuyển</a:t>
              </a:r>
              <a:endParaRPr lang="en-US" sz="1733" kern="0" dirty="0">
                <a:solidFill>
                  <a:srgbClr val="212E1C"/>
                </a:solidFill>
                <a:latin typeface="Times New Roman" panose="02020603050405020304" pitchFamily="18" charset="0"/>
                <a:ea typeface="Manjari"/>
                <a:cs typeface="Times New Roman" panose="02020603050405020304" pitchFamily="18" charset="0"/>
                <a:sym typeface="Manjari"/>
              </a:endParaRPr>
            </a:p>
            <a:p>
              <a:pPr marL="380990" indent="-38099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733" kern="0" dirty="0" err="1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Tình</a:t>
              </a:r>
              <a:r>
                <a:rPr lang="en-US" sz="1733" kern="0" dirty="0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 </a:t>
              </a:r>
              <a:r>
                <a:rPr lang="en-US" sz="1733" kern="0" dirty="0" err="1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hình</a:t>
              </a:r>
              <a:r>
                <a:rPr lang="en-US" sz="1733" kern="0" dirty="0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 </a:t>
              </a:r>
              <a:r>
                <a:rPr lang="en-US" sz="1733" kern="0" dirty="0" err="1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lợi</a:t>
              </a:r>
              <a:r>
                <a:rPr lang="en-US" sz="1733" kern="0" dirty="0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 </a:t>
              </a:r>
              <a:r>
                <a:rPr lang="en-US" sz="1733" kern="0" dirty="0" err="1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nhuận</a:t>
              </a:r>
              <a:endParaRPr sz="1733" kern="0" dirty="0">
                <a:solidFill>
                  <a:srgbClr val="212E1C"/>
                </a:solidFill>
                <a:latin typeface="Times New Roman" panose="02020603050405020304" pitchFamily="18" charset="0"/>
                <a:ea typeface="Manjari"/>
                <a:cs typeface="Times New Roman" panose="02020603050405020304" pitchFamily="18" charset="0"/>
                <a:sym typeface="Manjari"/>
              </a:endParaRPr>
            </a:p>
          </p:txBody>
        </p:sp>
        <p:sp>
          <p:nvSpPr>
            <p:cNvPr id="353" name="Google Shape;353;p24"/>
            <p:cNvSpPr txBox="1"/>
            <p:nvPr/>
          </p:nvSpPr>
          <p:spPr>
            <a:xfrm>
              <a:off x="2784588" y="3998600"/>
              <a:ext cx="1573200" cy="5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2667" kern="0" dirty="0">
                  <a:solidFill>
                    <a:srgbClr val="212E1C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Volume &amp; Profit</a:t>
              </a:r>
              <a:endParaRPr sz="2667" kern="0" dirty="0">
                <a:solidFill>
                  <a:srgbClr val="212E1C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</p:grpSp>
      <p:cxnSp>
        <p:nvCxnSpPr>
          <p:cNvPr id="354" name="Google Shape;354;p24"/>
          <p:cNvCxnSpPr>
            <a:stCxn id="352" idx="2"/>
            <a:endCxn id="353" idx="0"/>
          </p:cNvCxnSpPr>
          <p:nvPr/>
        </p:nvCxnSpPr>
        <p:spPr>
          <a:xfrm>
            <a:off x="4766783" y="4541634"/>
            <a:ext cx="0" cy="789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5" name="Google Shape;355;p24"/>
          <p:cNvCxnSpPr>
            <a:stCxn id="352" idx="0"/>
            <a:endCxn id="350" idx="4"/>
          </p:cNvCxnSpPr>
          <p:nvPr/>
        </p:nvCxnSpPr>
        <p:spPr>
          <a:xfrm flipH="1" flipV="1">
            <a:off x="4761622" y="2942479"/>
            <a:ext cx="5161" cy="44995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56" name="Google Shape;356;p24"/>
          <p:cNvSpPr/>
          <p:nvPr/>
        </p:nvSpPr>
        <p:spPr>
          <a:xfrm>
            <a:off x="6855855" y="1793279"/>
            <a:ext cx="1149200" cy="114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57" name="Google Shape;357;p24"/>
          <p:cNvGrpSpPr/>
          <p:nvPr/>
        </p:nvGrpSpPr>
        <p:grpSpPr>
          <a:xfrm>
            <a:off x="6114198" y="3392434"/>
            <a:ext cx="2639783" cy="2940000"/>
            <a:chOff x="4786213" y="2544325"/>
            <a:chExt cx="1573200" cy="1962475"/>
          </a:xfrm>
        </p:grpSpPr>
        <p:sp>
          <p:nvSpPr>
            <p:cNvPr id="358" name="Google Shape;358;p24"/>
            <p:cNvSpPr txBox="1"/>
            <p:nvPr/>
          </p:nvSpPr>
          <p:spPr>
            <a:xfrm>
              <a:off x="4786213" y="2544325"/>
              <a:ext cx="15732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380990" indent="-38099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867" kern="0" dirty="0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Shipper Performance</a:t>
              </a:r>
            </a:p>
            <a:p>
              <a:pPr marL="380990" indent="-38099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867" kern="0" dirty="0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Carrier Performance</a:t>
              </a:r>
            </a:p>
            <a:p>
              <a:pPr marL="380990" indent="-38099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867" kern="0" dirty="0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Region Performance</a:t>
              </a:r>
              <a:endParaRPr sz="1867" kern="0" dirty="0">
                <a:solidFill>
                  <a:srgbClr val="212E1C"/>
                </a:solidFill>
                <a:latin typeface="Times New Roman" panose="02020603050405020304" pitchFamily="18" charset="0"/>
                <a:ea typeface="Manjari"/>
                <a:cs typeface="Times New Roman" panose="02020603050405020304" pitchFamily="18" charset="0"/>
                <a:sym typeface="Manjari"/>
              </a:endParaRPr>
            </a:p>
          </p:txBody>
        </p:sp>
        <p:sp>
          <p:nvSpPr>
            <p:cNvPr id="359" name="Google Shape;359;p24"/>
            <p:cNvSpPr txBox="1"/>
            <p:nvPr/>
          </p:nvSpPr>
          <p:spPr>
            <a:xfrm>
              <a:off x="4786213" y="3793751"/>
              <a:ext cx="1573200" cy="713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2667" kern="0" dirty="0">
                  <a:solidFill>
                    <a:srgbClr val="212E1C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Shipper &amp; carrier &amp; region</a:t>
              </a:r>
              <a:endParaRPr sz="2667" kern="0" dirty="0">
                <a:solidFill>
                  <a:srgbClr val="212E1C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</p:grpSp>
      <p:cxnSp>
        <p:nvCxnSpPr>
          <p:cNvPr id="360" name="Google Shape;360;p24"/>
          <p:cNvCxnSpPr>
            <a:cxnSpLocks/>
            <a:stCxn id="358" idx="2"/>
            <a:endCxn id="359" idx="0"/>
          </p:cNvCxnSpPr>
          <p:nvPr/>
        </p:nvCxnSpPr>
        <p:spPr>
          <a:xfrm>
            <a:off x="7434090" y="4683654"/>
            <a:ext cx="0" cy="58055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1" name="Google Shape;361;p24"/>
          <p:cNvCxnSpPr>
            <a:stCxn id="358" idx="0"/>
            <a:endCxn id="356" idx="4"/>
          </p:cNvCxnSpPr>
          <p:nvPr/>
        </p:nvCxnSpPr>
        <p:spPr>
          <a:xfrm flipH="1" flipV="1">
            <a:off x="7430455" y="2942479"/>
            <a:ext cx="3635" cy="44995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62" name="Google Shape;362;p24"/>
          <p:cNvSpPr/>
          <p:nvPr/>
        </p:nvSpPr>
        <p:spPr>
          <a:xfrm>
            <a:off x="9524688" y="1793279"/>
            <a:ext cx="1149200" cy="114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63" name="Google Shape;363;p24"/>
          <p:cNvGrpSpPr/>
          <p:nvPr/>
        </p:nvGrpSpPr>
        <p:grpSpPr>
          <a:xfrm>
            <a:off x="8868478" y="3392434"/>
            <a:ext cx="2468260" cy="2616633"/>
            <a:chOff x="6787838" y="2544325"/>
            <a:chExt cx="1573200" cy="1962475"/>
          </a:xfrm>
        </p:grpSpPr>
        <p:sp>
          <p:nvSpPr>
            <p:cNvPr id="364" name="Google Shape;364;p24"/>
            <p:cNvSpPr txBox="1"/>
            <p:nvPr/>
          </p:nvSpPr>
          <p:spPr>
            <a:xfrm>
              <a:off x="6787838" y="2544325"/>
              <a:ext cx="15732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380990" indent="-38099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867" kern="0" dirty="0" err="1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Đánh</a:t>
              </a:r>
              <a:r>
                <a:rPr lang="en-US" sz="1867" kern="0" dirty="0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giá</a:t>
              </a:r>
              <a:r>
                <a:rPr lang="en-US" sz="1867" kern="0" dirty="0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kết</a:t>
              </a:r>
              <a:r>
                <a:rPr lang="en-US" sz="1867" kern="0" dirty="0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quả</a:t>
              </a:r>
              <a:endParaRPr lang="en-US" sz="1867" kern="0" dirty="0">
                <a:solidFill>
                  <a:srgbClr val="212E1C"/>
                </a:solidFill>
                <a:latin typeface="Times New Roman" panose="02020603050405020304" pitchFamily="18" charset="0"/>
                <a:ea typeface="Manjari"/>
                <a:cs typeface="Times New Roman" panose="02020603050405020304" pitchFamily="18" charset="0"/>
                <a:sym typeface="Manjari"/>
              </a:endParaRPr>
            </a:p>
            <a:p>
              <a:pPr marL="380990" indent="-38099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867" kern="0" dirty="0" err="1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Hướng</a:t>
              </a:r>
              <a:r>
                <a:rPr lang="en-US" sz="1867" kern="0" dirty="0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đi</a:t>
              </a:r>
              <a:r>
                <a:rPr lang="en-US" sz="1867" kern="0" dirty="0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tương</a:t>
              </a:r>
              <a:r>
                <a:rPr lang="en-US" sz="1867" kern="0" dirty="0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Times New Roman" panose="02020603050405020304" pitchFamily="18" charset="0"/>
                  <a:ea typeface="Manjari"/>
                  <a:cs typeface="Times New Roman" panose="02020603050405020304" pitchFamily="18" charset="0"/>
                  <a:sym typeface="Manjari"/>
                </a:rPr>
                <a:t>lai</a:t>
              </a:r>
              <a:endParaRPr sz="1867" kern="0" dirty="0">
                <a:solidFill>
                  <a:srgbClr val="212E1C"/>
                </a:solidFill>
                <a:latin typeface="Times New Roman" panose="02020603050405020304" pitchFamily="18" charset="0"/>
                <a:ea typeface="Manjari"/>
                <a:cs typeface="Times New Roman" panose="02020603050405020304" pitchFamily="18" charset="0"/>
                <a:sym typeface="Manjari"/>
              </a:endParaRPr>
            </a:p>
          </p:txBody>
        </p:sp>
        <p:sp>
          <p:nvSpPr>
            <p:cNvPr id="365" name="Google Shape;365;p24"/>
            <p:cNvSpPr txBox="1"/>
            <p:nvPr/>
          </p:nvSpPr>
          <p:spPr>
            <a:xfrm>
              <a:off x="6787838" y="3998600"/>
              <a:ext cx="1573200" cy="5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2667" kern="0" dirty="0">
                  <a:solidFill>
                    <a:srgbClr val="212E1C"/>
                  </a:solidFill>
                  <a:latin typeface="Staatliches" pitchFamily="2" charset="0"/>
                  <a:ea typeface="Staatliches"/>
                  <a:cs typeface="Staatliches"/>
                  <a:sym typeface="Staatliches"/>
                </a:rPr>
                <a:t>Tactic</a:t>
              </a:r>
              <a:endParaRPr sz="2667" kern="0" dirty="0">
                <a:solidFill>
                  <a:srgbClr val="212E1C"/>
                </a:solidFill>
                <a:latin typeface="Staatliches" pitchFamily="2" charset="0"/>
                <a:ea typeface="Staatliches"/>
                <a:cs typeface="Staatliches"/>
                <a:sym typeface="Staatliches"/>
              </a:endParaRPr>
            </a:p>
          </p:txBody>
        </p:sp>
      </p:grpSp>
      <p:cxnSp>
        <p:nvCxnSpPr>
          <p:cNvPr id="366" name="Google Shape;366;p24"/>
          <p:cNvCxnSpPr>
            <a:stCxn id="364" idx="2"/>
            <a:endCxn id="365" idx="0"/>
          </p:cNvCxnSpPr>
          <p:nvPr/>
        </p:nvCxnSpPr>
        <p:spPr>
          <a:xfrm>
            <a:off x="10102608" y="4541634"/>
            <a:ext cx="0" cy="789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7" name="Google Shape;367;p24"/>
          <p:cNvCxnSpPr>
            <a:stCxn id="364" idx="0"/>
            <a:endCxn id="362" idx="4"/>
          </p:cNvCxnSpPr>
          <p:nvPr/>
        </p:nvCxnSpPr>
        <p:spPr>
          <a:xfrm flipH="1" flipV="1">
            <a:off x="10099288" y="2942479"/>
            <a:ext cx="3320" cy="44995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368" name="Google Shape;368;p24"/>
          <p:cNvGrpSpPr/>
          <p:nvPr/>
        </p:nvGrpSpPr>
        <p:grpSpPr>
          <a:xfrm>
            <a:off x="9918027" y="2069788"/>
            <a:ext cx="362539" cy="528675"/>
            <a:chOff x="-504375" y="3940900"/>
            <a:chExt cx="229300" cy="334350"/>
          </a:xfrm>
        </p:grpSpPr>
        <p:sp>
          <p:nvSpPr>
            <p:cNvPr id="369" name="Google Shape;369;p24"/>
            <p:cNvSpPr/>
            <p:nvPr/>
          </p:nvSpPr>
          <p:spPr>
            <a:xfrm>
              <a:off x="-442725" y="3940900"/>
              <a:ext cx="105975" cy="218975"/>
            </a:xfrm>
            <a:custGeom>
              <a:avLst/>
              <a:gdLst/>
              <a:ahLst/>
              <a:cxnLst/>
              <a:rect l="l" t="t" r="r" b="b"/>
              <a:pathLst>
                <a:path w="4239" h="8759" extrusionOk="0">
                  <a:moveTo>
                    <a:pt x="2115" y="0"/>
                  </a:moveTo>
                  <a:cubicBezTo>
                    <a:pt x="1841" y="0"/>
                    <a:pt x="1569" y="23"/>
                    <a:pt x="1300" y="69"/>
                  </a:cubicBezTo>
                  <a:cubicBezTo>
                    <a:pt x="1" y="2168"/>
                    <a:pt x="224" y="6721"/>
                    <a:pt x="1418" y="8729"/>
                  </a:cubicBezTo>
                  <a:cubicBezTo>
                    <a:pt x="1654" y="8748"/>
                    <a:pt x="1890" y="8758"/>
                    <a:pt x="2125" y="8758"/>
                  </a:cubicBezTo>
                  <a:cubicBezTo>
                    <a:pt x="2359" y="8758"/>
                    <a:pt x="2592" y="8748"/>
                    <a:pt x="2822" y="8729"/>
                  </a:cubicBezTo>
                  <a:cubicBezTo>
                    <a:pt x="4003" y="6734"/>
                    <a:pt x="4239" y="2182"/>
                    <a:pt x="2940" y="69"/>
                  </a:cubicBezTo>
                  <a:cubicBezTo>
                    <a:pt x="2664" y="23"/>
                    <a:pt x="2389" y="0"/>
                    <a:pt x="2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-504375" y="3948850"/>
              <a:ext cx="229300" cy="326400"/>
            </a:xfrm>
            <a:custGeom>
              <a:avLst/>
              <a:gdLst/>
              <a:ahLst/>
              <a:cxnLst/>
              <a:rect l="l" t="t" r="r" b="b"/>
              <a:pathLst>
                <a:path w="9172" h="13056" extrusionOk="0">
                  <a:moveTo>
                    <a:pt x="6416" y="0"/>
                  </a:moveTo>
                  <a:lnTo>
                    <a:pt x="6416" y="0"/>
                  </a:lnTo>
                  <a:cubicBezTo>
                    <a:pt x="7387" y="2323"/>
                    <a:pt x="7243" y="5970"/>
                    <a:pt x="6259" y="8227"/>
                  </a:cubicBezTo>
                  <a:cubicBezTo>
                    <a:pt x="6390" y="8188"/>
                    <a:pt x="6508" y="8148"/>
                    <a:pt x="6639" y="8109"/>
                  </a:cubicBezTo>
                  <a:lnTo>
                    <a:pt x="6639" y="8109"/>
                  </a:lnTo>
                  <a:lnTo>
                    <a:pt x="6023" y="9329"/>
                  </a:lnTo>
                  <a:lnTo>
                    <a:pt x="3149" y="9329"/>
                  </a:lnTo>
                  <a:lnTo>
                    <a:pt x="2533" y="8109"/>
                  </a:lnTo>
                  <a:lnTo>
                    <a:pt x="2533" y="8109"/>
                  </a:lnTo>
                  <a:cubicBezTo>
                    <a:pt x="2664" y="8148"/>
                    <a:pt x="2782" y="8201"/>
                    <a:pt x="2926" y="8227"/>
                  </a:cubicBezTo>
                  <a:cubicBezTo>
                    <a:pt x="1942" y="5970"/>
                    <a:pt x="1785" y="2323"/>
                    <a:pt x="2756" y="14"/>
                  </a:cubicBezTo>
                  <a:lnTo>
                    <a:pt x="2756" y="14"/>
                  </a:lnTo>
                  <a:cubicBezTo>
                    <a:pt x="1089" y="630"/>
                    <a:pt x="0" y="2100"/>
                    <a:pt x="0" y="3858"/>
                  </a:cubicBezTo>
                  <a:cubicBezTo>
                    <a:pt x="0" y="6390"/>
                    <a:pt x="1207" y="7217"/>
                    <a:pt x="1299" y="7387"/>
                  </a:cubicBezTo>
                  <a:lnTo>
                    <a:pt x="2519" y="9815"/>
                  </a:lnTo>
                  <a:lnTo>
                    <a:pt x="2519" y="12662"/>
                  </a:lnTo>
                  <a:cubicBezTo>
                    <a:pt x="2519" y="12872"/>
                    <a:pt x="2690" y="13055"/>
                    <a:pt x="2913" y="13055"/>
                  </a:cubicBezTo>
                  <a:lnTo>
                    <a:pt x="6272" y="13055"/>
                  </a:lnTo>
                  <a:cubicBezTo>
                    <a:pt x="6482" y="13055"/>
                    <a:pt x="6652" y="12872"/>
                    <a:pt x="6652" y="12662"/>
                  </a:cubicBezTo>
                  <a:lnTo>
                    <a:pt x="6652" y="9815"/>
                  </a:lnTo>
                  <a:cubicBezTo>
                    <a:pt x="7964" y="7204"/>
                    <a:pt x="7886" y="7374"/>
                    <a:pt x="7886" y="7335"/>
                  </a:cubicBezTo>
                  <a:cubicBezTo>
                    <a:pt x="8843" y="6443"/>
                    <a:pt x="9171" y="5170"/>
                    <a:pt x="9171" y="3858"/>
                  </a:cubicBezTo>
                  <a:cubicBezTo>
                    <a:pt x="9171" y="2100"/>
                    <a:pt x="8082" y="630"/>
                    <a:pt x="6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71" name="Google Shape;371;p24"/>
          <p:cNvGrpSpPr/>
          <p:nvPr/>
        </p:nvGrpSpPr>
        <p:grpSpPr>
          <a:xfrm>
            <a:off x="7161286" y="2070381"/>
            <a:ext cx="538353" cy="527488"/>
            <a:chOff x="-3380700" y="3904575"/>
            <a:chExt cx="340500" cy="333600"/>
          </a:xfrm>
        </p:grpSpPr>
        <p:sp>
          <p:nvSpPr>
            <p:cNvPr id="372" name="Google Shape;372;p24"/>
            <p:cNvSpPr/>
            <p:nvPr/>
          </p:nvSpPr>
          <p:spPr>
            <a:xfrm>
              <a:off x="-3380700" y="3904575"/>
              <a:ext cx="339500" cy="251600"/>
            </a:xfrm>
            <a:custGeom>
              <a:avLst/>
              <a:gdLst/>
              <a:ahLst/>
              <a:cxnLst/>
              <a:rect l="l" t="t" r="r" b="b"/>
              <a:pathLst>
                <a:path w="13580" h="10064" extrusionOk="0">
                  <a:moveTo>
                    <a:pt x="5563" y="0"/>
                  </a:moveTo>
                  <a:cubicBezTo>
                    <a:pt x="4186" y="0"/>
                    <a:pt x="2427" y="1076"/>
                    <a:pt x="472" y="1260"/>
                  </a:cubicBezTo>
                  <a:cubicBezTo>
                    <a:pt x="158" y="1286"/>
                    <a:pt x="0" y="1653"/>
                    <a:pt x="197" y="1890"/>
                  </a:cubicBezTo>
                  <a:cubicBezTo>
                    <a:pt x="604" y="2454"/>
                    <a:pt x="1181" y="2860"/>
                    <a:pt x="1837" y="3097"/>
                  </a:cubicBezTo>
                  <a:cubicBezTo>
                    <a:pt x="2637" y="1876"/>
                    <a:pt x="3648" y="892"/>
                    <a:pt x="5117" y="892"/>
                  </a:cubicBezTo>
                  <a:cubicBezTo>
                    <a:pt x="6455" y="892"/>
                    <a:pt x="7059" y="1693"/>
                    <a:pt x="7584" y="2401"/>
                  </a:cubicBezTo>
                  <a:cubicBezTo>
                    <a:pt x="7492" y="2519"/>
                    <a:pt x="7426" y="2651"/>
                    <a:pt x="7374" y="2782"/>
                  </a:cubicBezTo>
                  <a:cubicBezTo>
                    <a:pt x="7346" y="2779"/>
                    <a:pt x="7318" y="2778"/>
                    <a:pt x="7291" y="2778"/>
                  </a:cubicBezTo>
                  <a:cubicBezTo>
                    <a:pt x="7165" y="2778"/>
                    <a:pt x="7047" y="2802"/>
                    <a:pt x="6928" y="2834"/>
                  </a:cubicBezTo>
                  <a:lnTo>
                    <a:pt x="6928" y="2821"/>
                  </a:lnTo>
                  <a:cubicBezTo>
                    <a:pt x="6442" y="2165"/>
                    <a:pt x="6062" y="1667"/>
                    <a:pt x="5117" y="1667"/>
                  </a:cubicBezTo>
                  <a:cubicBezTo>
                    <a:pt x="2729" y="1667"/>
                    <a:pt x="1916" y="5104"/>
                    <a:pt x="197" y="7269"/>
                  </a:cubicBezTo>
                  <a:cubicBezTo>
                    <a:pt x="0" y="7518"/>
                    <a:pt x="171" y="7899"/>
                    <a:pt x="499" y="7899"/>
                  </a:cubicBezTo>
                  <a:cubicBezTo>
                    <a:pt x="523" y="7899"/>
                    <a:pt x="548" y="7899"/>
                    <a:pt x="573" y="7899"/>
                  </a:cubicBezTo>
                  <a:cubicBezTo>
                    <a:pt x="1868" y="7899"/>
                    <a:pt x="3025" y="7227"/>
                    <a:pt x="4067" y="6429"/>
                  </a:cubicBezTo>
                  <a:cubicBezTo>
                    <a:pt x="3116" y="4860"/>
                    <a:pt x="4320" y="2913"/>
                    <a:pt x="6038" y="2913"/>
                  </a:cubicBezTo>
                  <a:cubicBezTo>
                    <a:pt x="6216" y="2913"/>
                    <a:pt x="6399" y="2934"/>
                    <a:pt x="6587" y="2979"/>
                  </a:cubicBezTo>
                  <a:cubicBezTo>
                    <a:pt x="6298" y="3136"/>
                    <a:pt x="6075" y="3398"/>
                    <a:pt x="5957" y="3700"/>
                  </a:cubicBezTo>
                  <a:cubicBezTo>
                    <a:pt x="4920" y="3779"/>
                    <a:pt x="4251" y="4842"/>
                    <a:pt x="4632" y="5799"/>
                  </a:cubicBezTo>
                  <a:cubicBezTo>
                    <a:pt x="4877" y="6425"/>
                    <a:pt x="5466" y="6784"/>
                    <a:pt x="6072" y="6784"/>
                  </a:cubicBezTo>
                  <a:cubicBezTo>
                    <a:pt x="6405" y="6784"/>
                    <a:pt x="6744" y="6675"/>
                    <a:pt x="7033" y="6442"/>
                  </a:cubicBezTo>
                  <a:cubicBezTo>
                    <a:pt x="7282" y="6232"/>
                    <a:pt x="7466" y="5944"/>
                    <a:pt x="7558" y="5629"/>
                  </a:cubicBezTo>
                  <a:cubicBezTo>
                    <a:pt x="7886" y="5563"/>
                    <a:pt x="8174" y="5393"/>
                    <a:pt x="8384" y="5143"/>
                  </a:cubicBezTo>
                  <a:lnTo>
                    <a:pt x="8384" y="5143"/>
                  </a:lnTo>
                  <a:cubicBezTo>
                    <a:pt x="8423" y="6114"/>
                    <a:pt x="7859" y="7007"/>
                    <a:pt x="6967" y="7387"/>
                  </a:cubicBezTo>
                  <a:cubicBezTo>
                    <a:pt x="6915" y="7846"/>
                    <a:pt x="6849" y="8371"/>
                    <a:pt x="6757" y="8935"/>
                  </a:cubicBezTo>
                  <a:cubicBezTo>
                    <a:pt x="7807" y="9093"/>
                    <a:pt x="8804" y="9473"/>
                    <a:pt x="9683" y="10064"/>
                  </a:cubicBezTo>
                  <a:cubicBezTo>
                    <a:pt x="9840" y="7991"/>
                    <a:pt x="9775" y="5642"/>
                    <a:pt x="8922" y="4317"/>
                  </a:cubicBezTo>
                  <a:lnTo>
                    <a:pt x="8922" y="4317"/>
                  </a:lnTo>
                  <a:cubicBezTo>
                    <a:pt x="10154" y="4835"/>
                    <a:pt x="11123" y="6312"/>
                    <a:pt x="12565" y="6312"/>
                  </a:cubicBezTo>
                  <a:cubicBezTo>
                    <a:pt x="12767" y="6312"/>
                    <a:pt x="12977" y="6284"/>
                    <a:pt x="13199" y="6219"/>
                  </a:cubicBezTo>
                  <a:cubicBezTo>
                    <a:pt x="13501" y="6127"/>
                    <a:pt x="13580" y="5747"/>
                    <a:pt x="13344" y="5550"/>
                  </a:cubicBezTo>
                  <a:cubicBezTo>
                    <a:pt x="11651" y="4133"/>
                    <a:pt x="11664" y="1680"/>
                    <a:pt x="8896" y="1680"/>
                  </a:cubicBezTo>
                  <a:cubicBezTo>
                    <a:pt x="8542" y="1680"/>
                    <a:pt x="8200" y="1798"/>
                    <a:pt x="7925" y="2021"/>
                  </a:cubicBezTo>
                  <a:cubicBezTo>
                    <a:pt x="7636" y="643"/>
                    <a:pt x="6770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-3380050" y="4145425"/>
              <a:ext cx="339850" cy="92750"/>
            </a:xfrm>
            <a:custGeom>
              <a:avLst/>
              <a:gdLst/>
              <a:ahLst/>
              <a:cxnLst/>
              <a:rect l="l" t="t" r="r" b="b"/>
              <a:pathLst>
                <a:path w="13594" h="3710" extrusionOk="0">
                  <a:moveTo>
                    <a:pt x="5668" y="1"/>
                  </a:moveTo>
                  <a:cubicBezTo>
                    <a:pt x="3532" y="1"/>
                    <a:pt x="1399" y="1044"/>
                    <a:pt x="158" y="3119"/>
                  </a:cubicBezTo>
                  <a:cubicBezTo>
                    <a:pt x="0" y="3382"/>
                    <a:pt x="197" y="3710"/>
                    <a:pt x="499" y="3710"/>
                  </a:cubicBezTo>
                  <a:lnTo>
                    <a:pt x="13068" y="3710"/>
                  </a:lnTo>
                  <a:cubicBezTo>
                    <a:pt x="13593" y="3710"/>
                    <a:pt x="13593" y="2936"/>
                    <a:pt x="13068" y="2936"/>
                  </a:cubicBezTo>
                  <a:lnTo>
                    <a:pt x="11061" y="2936"/>
                  </a:lnTo>
                  <a:cubicBezTo>
                    <a:pt x="9797" y="975"/>
                    <a:pt x="7731" y="1"/>
                    <a:pt x="5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24"/>
          <p:cNvGrpSpPr/>
          <p:nvPr/>
        </p:nvGrpSpPr>
        <p:grpSpPr>
          <a:xfrm>
            <a:off x="4489465" y="2131613"/>
            <a:ext cx="544361" cy="405024"/>
            <a:chOff x="-4198750" y="3976075"/>
            <a:chExt cx="344300" cy="256150"/>
          </a:xfrm>
        </p:grpSpPr>
        <p:sp>
          <p:nvSpPr>
            <p:cNvPr id="375" name="Google Shape;375;p24"/>
            <p:cNvSpPr/>
            <p:nvPr/>
          </p:nvSpPr>
          <p:spPr>
            <a:xfrm>
              <a:off x="-4197725" y="4201400"/>
              <a:ext cx="343275" cy="30825"/>
            </a:xfrm>
            <a:custGeom>
              <a:avLst/>
              <a:gdLst/>
              <a:ahLst/>
              <a:cxnLst/>
              <a:rect l="l" t="t" r="r" b="b"/>
              <a:pathLst>
                <a:path w="13731" h="1233" extrusionOk="0">
                  <a:moveTo>
                    <a:pt x="12094" y="1"/>
                  </a:moveTo>
                  <a:cubicBezTo>
                    <a:pt x="11914" y="1"/>
                    <a:pt x="11733" y="50"/>
                    <a:pt x="11570" y="145"/>
                  </a:cubicBezTo>
                  <a:lnTo>
                    <a:pt x="11151" y="408"/>
                  </a:lnTo>
                  <a:cubicBezTo>
                    <a:pt x="11118" y="428"/>
                    <a:pt x="11078" y="437"/>
                    <a:pt x="11039" y="437"/>
                  </a:cubicBezTo>
                  <a:cubicBezTo>
                    <a:pt x="11000" y="437"/>
                    <a:pt x="10960" y="428"/>
                    <a:pt x="10927" y="408"/>
                  </a:cubicBezTo>
                  <a:lnTo>
                    <a:pt x="10508" y="159"/>
                  </a:lnTo>
                  <a:cubicBezTo>
                    <a:pt x="10350" y="60"/>
                    <a:pt x="10173" y="11"/>
                    <a:pt x="9994" y="11"/>
                  </a:cubicBezTo>
                  <a:cubicBezTo>
                    <a:pt x="9816" y="11"/>
                    <a:pt x="9635" y="60"/>
                    <a:pt x="9471" y="159"/>
                  </a:cubicBezTo>
                  <a:lnTo>
                    <a:pt x="9051" y="408"/>
                  </a:lnTo>
                  <a:cubicBezTo>
                    <a:pt x="9018" y="428"/>
                    <a:pt x="8982" y="437"/>
                    <a:pt x="8945" y="437"/>
                  </a:cubicBezTo>
                  <a:cubicBezTo>
                    <a:pt x="8907" y="437"/>
                    <a:pt x="8868" y="428"/>
                    <a:pt x="8828" y="408"/>
                  </a:cubicBezTo>
                  <a:lnTo>
                    <a:pt x="8408" y="159"/>
                  </a:lnTo>
                  <a:cubicBezTo>
                    <a:pt x="8251" y="60"/>
                    <a:pt x="8074" y="11"/>
                    <a:pt x="7897" y="11"/>
                  </a:cubicBezTo>
                  <a:cubicBezTo>
                    <a:pt x="7720" y="11"/>
                    <a:pt x="7542" y="60"/>
                    <a:pt x="7385" y="159"/>
                  </a:cubicBezTo>
                  <a:lnTo>
                    <a:pt x="6952" y="408"/>
                  </a:lnTo>
                  <a:cubicBezTo>
                    <a:pt x="6919" y="428"/>
                    <a:pt x="6883" y="437"/>
                    <a:pt x="6847" y="437"/>
                  </a:cubicBezTo>
                  <a:cubicBezTo>
                    <a:pt x="6811" y="437"/>
                    <a:pt x="6775" y="428"/>
                    <a:pt x="6742" y="408"/>
                  </a:cubicBezTo>
                  <a:lnTo>
                    <a:pt x="6309" y="159"/>
                  </a:lnTo>
                  <a:cubicBezTo>
                    <a:pt x="6152" y="60"/>
                    <a:pt x="5975" y="11"/>
                    <a:pt x="5797" y="11"/>
                  </a:cubicBezTo>
                  <a:cubicBezTo>
                    <a:pt x="5620" y="11"/>
                    <a:pt x="5443" y="60"/>
                    <a:pt x="5286" y="159"/>
                  </a:cubicBezTo>
                  <a:lnTo>
                    <a:pt x="4866" y="408"/>
                  </a:lnTo>
                  <a:cubicBezTo>
                    <a:pt x="4826" y="428"/>
                    <a:pt x="4787" y="437"/>
                    <a:pt x="4749" y="437"/>
                  </a:cubicBezTo>
                  <a:cubicBezTo>
                    <a:pt x="4712" y="437"/>
                    <a:pt x="4676" y="428"/>
                    <a:pt x="4643" y="408"/>
                  </a:cubicBezTo>
                  <a:lnTo>
                    <a:pt x="4210" y="159"/>
                  </a:lnTo>
                  <a:cubicBezTo>
                    <a:pt x="4052" y="60"/>
                    <a:pt x="3875" y="11"/>
                    <a:pt x="3698" y="11"/>
                  </a:cubicBezTo>
                  <a:cubicBezTo>
                    <a:pt x="3521" y="11"/>
                    <a:pt x="3344" y="60"/>
                    <a:pt x="3186" y="159"/>
                  </a:cubicBezTo>
                  <a:lnTo>
                    <a:pt x="2767" y="408"/>
                  </a:lnTo>
                  <a:cubicBezTo>
                    <a:pt x="2734" y="428"/>
                    <a:pt x="2694" y="437"/>
                    <a:pt x="2655" y="437"/>
                  </a:cubicBezTo>
                  <a:cubicBezTo>
                    <a:pt x="2616" y="437"/>
                    <a:pt x="2576" y="428"/>
                    <a:pt x="2544" y="408"/>
                  </a:cubicBezTo>
                  <a:lnTo>
                    <a:pt x="2124" y="159"/>
                  </a:lnTo>
                  <a:cubicBezTo>
                    <a:pt x="1963" y="58"/>
                    <a:pt x="1786" y="9"/>
                    <a:pt x="1610" y="9"/>
                  </a:cubicBezTo>
                  <a:cubicBezTo>
                    <a:pt x="1439" y="9"/>
                    <a:pt x="1268" y="55"/>
                    <a:pt x="1113" y="145"/>
                  </a:cubicBezTo>
                  <a:lnTo>
                    <a:pt x="392" y="473"/>
                  </a:lnTo>
                  <a:cubicBezTo>
                    <a:pt x="1" y="669"/>
                    <a:pt x="184" y="1217"/>
                    <a:pt x="554" y="1217"/>
                  </a:cubicBezTo>
                  <a:cubicBezTo>
                    <a:pt x="606" y="1217"/>
                    <a:pt x="661" y="1206"/>
                    <a:pt x="720" y="1182"/>
                  </a:cubicBezTo>
                  <a:lnTo>
                    <a:pt x="1455" y="854"/>
                  </a:lnTo>
                  <a:cubicBezTo>
                    <a:pt x="1499" y="817"/>
                    <a:pt x="1547" y="801"/>
                    <a:pt x="1598" y="801"/>
                  </a:cubicBezTo>
                  <a:cubicBezTo>
                    <a:pt x="1637" y="801"/>
                    <a:pt x="1677" y="811"/>
                    <a:pt x="1717" y="828"/>
                  </a:cubicBezTo>
                  <a:lnTo>
                    <a:pt x="2137" y="1077"/>
                  </a:lnTo>
                  <a:cubicBezTo>
                    <a:pt x="2294" y="1175"/>
                    <a:pt x="2471" y="1225"/>
                    <a:pt x="2650" y="1225"/>
                  </a:cubicBezTo>
                  <a:cubicBezTo>
                    <a:pt x="2829" y="1225"/>
                    <a:pt x="3009" y="1175"/>
                    <a:pt x="3173" y="1077"/>
                  </a:cubicBezTo>
                  <a:lnTo>
                    <a:pt x="3593" y="828"/>
                  </a:lnTo>
                  <a:cubicBezTo>
                    <a:pt x="3626" y="808"/>
                    <a:pt x="3662" y="798"/>
                    <a:pt x="3700" y="798"/>
                  </a:cubicBezTo>
                  <a:cubicBezTo>
                    <a:pt x="3737" y="798"/>
                    <a:pt x="3777" y="808"/>
                    <a:pt x="3816" y="828"/>
                  </a:cubicBezTo>
                  <a:lnTo>
                    <a:pt x="4236" y="1077"/>
                  </a:lnTo>
                  <a:cubicBezTo>
                    <a:pt x="4393" y="1175"/>
                    <a:pt x="4571" y="1225"/>
                    <a:pt x="4748" y="1225"/>
                  </a:cubicBezTo>
                  <a:cubicBezTo>
                    <a:pt x="4925" y="1225"/>
                    <a:pt x="5102" y="1175"/>
                    <a:pt x="5259" y="1077"/>
                  </a:cubicBezTo>
                  <a:lnTo>
                    <a:pt x="5692" y="828"/>
                  </a:lnTo>
                  <a:cubicBezTo>
                    <a:pt x="5725" y="808"/>
                    <a:pt x="5761" y="798"/>
                    <a:pt x="5799" y="798"/>
                  </a:cubicBezTo>
                  <a:cubicBezTo>
                    <a:pt x="5837" y="798"/>
                    <a:pt x="5876" y="808"/>
                    <a:pt x="5915" y="828"/>
                  </a:cubicBezTo>
                  <a:lnTo>
                    <a:pt x="6335" y="1077"/>
                  </a:lnTo>
                  <a:cubicBezTo>
                    <a:pt x="6493" y="1175"/>
                    <a:pt x="6670" y="1225"/>
                    <a:pt x="6847" y="1225"/>
                  </a:cubicBezTo>
                  <a:cubicBezTo>
                    <a:pt x="7024" y="1225"/>
                    <a:pt x="7201" y="1175"/>
                    <a:pt x="7359" y="1077"/>
                  </a:cubicBezTo>
                  <a:lnTo>
                    <a:pt x="7779" y="828"/>
                  </a:lnTo>
                  <a:cubicBezTo>
                    <a:pt x="7818" y="808"/>
                    <a:pt x="7857" y="798"/>
                    <a:pt x="7895" y="798"/>
                  </a:cubicBezTo>
                  <a:cubicBezTo>
                    <a:pt x="7933" y="798"/>
                    <a:pt x="7969" y="808"/>
                    <a:pt x="8002" y="828"/>
                  </a:cubicBezTo>
                  <a:lnTo>
                    <a:pt x="8435" y="1077"/>
                  </a:lnTo>
                  <a:cubicBezTo>
                    <a:pt x="8592" y="1175"/>
                    <a:pt x="8769" y="1225"/>
                    <a:pt x="8946" y="1225"/>
                  </a:cubicBezTo>
                  <a:cubicBezTo>
                    <a:pt x="9123" y="1225"/>
                    <a:pt x="9301" y="1175"/>
                    <a:pt x="9458" y="1077"/>
                  </a:cubicBezTo>
                  <a:lnTo>
                    <a:pt x="9878" y="828"/>
                  </a:lnTo>
                  <a:cubicBezTo>
                    <a:pt x="9911" y="808"/>
                    <a:pt x="9950" y="798"/>
                    <a:pt x="9989" y="798"/>
                  </a:cubicBezTo>
                  <a:cubicBezTo>
                    <a:pt x="10029" y="798"/>
                    <a:pt x="10068" y="808"/>
                    <a:pt x="10101" y="828"/>
                  </a:cubicBezTo>
                  <a:cubicBezTo>
                    <a:pt x="10521" y="1077"/>
                    <a:pt x="10704" y="1221"/>
                    <a:pt x="11046" y="1221"/>
                  </a:cubicBezTo>
                  <a:cubicBezTo>
                    <a:pt x="11387" y="1221"/>
                    <a:pt x="11557" y="1077"/>
                    <a:pt x="11977" y="828"/>
                  </a:cubicBezTo>
                  <a:cubicBezTo>
                    <a:pt x="12011" y="811"/>
                    <a:pt x="12051" y="801"/>
                    <a:pt x="12091" y="801"/>
                  </a:cubicBezTo>
                  <a:cubicBezTo>
                    <a:pt x="12142" y="801"/>
                    <a:pt x="12195" y="817"/>
                    <a:pt x="12240" y="854"/>
                  </a:cubicBezTo>
                  <a:lnTo>
                    <a:pt x="12974" y="1182"/>
                  </a:lnTo>
                  <a:cubicBezTo>
                    <a:pt x="13042" y="1217"/>
                    <a:pt x="13107" y="1232"/>
                    <a:pt x="13168" y="1232"/>
                  </a:cubicBezTo>
                  <a:cubicBezTo>
                    <a:pt x="13539" y="1232"/>
                    <a:pt x="13731" y="654"/>
                    <a:pt x="13302" y="473"/>
                  </a:cubicBezTo>
                  <a:lnTo>
                    <a:pt x="13302" y="460"/>
                  </a:lnTo>
                  <a:lnTo>
                    <a:pt x="12581" y="132"/>
                  </a:lnTo>
                  <a:cubicBezTo>
                    <a:pt x="12429" y="44"/>
                    <a:pt x="12262" y="1"/>
                    <a:pt x="12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-4198750" y="4080975"/>
              <a:ext cx="344050" cy="103900"/>
            </a:xfrm>
            <a:custGeom>
              <a:avLst/>
              <a:gdLst/>
              <a:ahLst/>
              <a:cxnLst/>
              <a:rect l="l" t="t" r="r" b="b"/>
              <a:pathLst>
                <a:path w="13762" h="4156" extrusionOk="0">
                  <a:moveTo>
                    <a:pt x="600" y="1"/>
                  </a:moveTo>
                  <a:cubicBezTo>
                    <a:pt x="390" y="1"/>
                    <a:pt x="199" y="171"/>
                    <a:pt x="210" y="397"/>
                  </a:cubicBezTo>
                  <a:lnTo>
                    <a:pt x="210" y="1105"/>
                  </a:lnTo>
                  <a:cubicBezTo>
                    <a:pt x="210" y="1853"/>
                    <a:pt x="485" y="2575"/>
                    <a:pt x="984" y="3139"/>
                  </a:cubicBezTo>
                  <a:lnTo>
                    <a:pt x="433" y="3388"/>
                  </a:lnTo>
                  <a:cubicBezTo>
                    <a:pt x="1" y="3570"/>
                    <a:pt x="199" y="4155"/>
                    <a:pt x="575" y="4155"/>
                  </a:cubicBezTo>
                  <a:cubicBezTo>
                    <a:pt x="633" y="4155"/>
                    <a:pt x="696" y="4141"/>
                    <a:pt x="761" y="4110"/>
                  </a:cubicBezTo>
                  <a:lnTo>
                    <a:pt x="1496" y="3782"/>
                  </a:lnTo>
                  <a:cubicBezTo>
                    <a:pt x="1539" y="3747"/>
                    <a:pt x="1589" y="3729"/>
                    <a:pt x="1640" y="3729"/>
                  </a:cubicBezTo>
                  <a:cubicBezTo>
                    <a:pt x="1666" y="3729"/>
                    <a:pt x="1692" y="3734"/>
                    <a:pt x="1719" y="3742"/>
                  </a:cubicBezTo>
                  <a:cubicBezTo>
                    <a:pt x="1778" y="3777"/>
                    <a:pt x="1793" y="3785"/>
                    <a:pt x="1795" y="3785"/>
                  </a:cubicBezTo>
                  <a:cubicBezTo>
                    <a:pt x="1796" y="3785"/>
                    <a:pt x="1789" y="3780"/>
                    <a:pt x="1790" y="3780"/>
                  </a:cubicBezTo>
                  <a:lnTo>
                    <a:pt x="1790" y="3780"/>
                  </a:lnTo>
                  <a:cubicBezTo>
                    <a:pt x="1794" y="3780"/>
                    <a:pt x="1847" y="3809"/>
                    <a:pt x="2178" y="4005"/>
                  </a:cubicBezTo>
                  <a:cubicBezTo>
                    <a:pt x="2335" y="4103"/>
                    <a:pt x="2512" y="4152"/>
                    <a:pt x="2691" y="4152"/>
                  </a:cubicBezTo>
                  <a:cubicBezTo>
                    <a:pt x="2870" y="4152"/>
                    <a:pt x="3050" y="4103"/>
                    <a:pt x="3214" y="4005"/>
                  </a:cubicBezTo>
                  <a:lnTo>
                    <a:pt x="3634" y="3755"/>
                  </a:lnTo>
                  <a:cubicBezTo>
                    <a:pt x="3667" y="3729"/>
                    <a:pt x="3703" y="3716"/>
                    <a:pt x="3741" y="3716"/>
                  </a:cubicBezTo>
                  <a:cubicBezTo>
                    <a:pt x="3778" y="3716"/>
                    <a:pt x="3818" y="3729"/>
                    <a:pt x="3857" y="3755"/>
                  </a:cubicBezTo>
                  <a:cubicBezTo>
                    <a:pt x="4277" y="4005"/>
                    <a:pt x="4408" y="4110"/>
                    <a:pt x="4671" y="4136"/>
                  </a:cubicBezTo>
                  <a:cubicBezTo>
                    <a:pt x="4716" y="4142"/>
                    <a:pt x="4759" y="4144"/>
                    <a:pt x="4800" y="4144"/>
                  </a:cubicBezTo>
                  <a:cubicBezTo>
                    <a:pt x="5134" y="4144"/>
                    <a:pt x="5370" y="3966"/>
                    <a:pt x="5720" y="3755"/>
                  </a:cubicBezTo>
                  <a:cubicBezTo>
                    <a:pt x="5753" y="3729"/>
                    <a:pt x="5792" y="3716"/>
                    <a:pt x="5832" y="3716"/>
                  </a:cubicBezTo>
                  <a:cubicBezTo>
                    <a:pt x="5871" y="3716"/>
                    <a:pt x="5911" y="3729"/>
                    <a:pt x="5943" y="3755"/>
                  </a:cubicBezTo>
                  <a:cubicBezTo>
                    <a:pt x="6363" y="4005"/>
                    <a:pt x="6494" y="4110"/>
                    <a:pt x="6770" y="4136"/>
                  </a:cubicBezTo>
                  <a:cubicBezTo>
                    <a:pt x="6815" y="4142"/>
                    <a:pt x="6858" y="4144"/>
                    <a:pt x="6899" y="4144"/>
                  </a:cubicBezTo>
                  <a:cubicBezTo>
                    <a:pt x="7233" y="4144"/>
                    <a:pt x="7469" y="3966"/>
                    <a:pt x="7820" y="3755"/>
                  </a:cubicBezTo>
                  <a:cubicBezTo>
                    <a:pt x="7852" y="3729"/>
                    <a:pt x="7888" y="3716"/>
                    <a:pt x="7926" y="3716"/>
                  </a:cubicBezTo>
                  <a:cubicBezTo>
                    <a:pt x="7964" y="3716"/>
                    <a:pt x="8003" y="3729"/>
                    <a:pt x="8043" y="3755"/>
                  </a:cubicBezTo>
                  <a:cubicBezTo>
                    <a:pt x="8462" y="4005"/>
                    <a:pt x="8594" y="4110"/>
                    <a:pt x="8856" y="4136"/>
                  </a:cubicBezTo>
                  <a:cubicBezTo>
                    <a:pt x="8901" y="4142"/>
                    <a:pt x="8944" y="4144"/>
                    <a:pt x="8985" y="4144"/>
                  </a:cubicBezTo>
                  <a:cubicBezTo>
                    <a:pt x="9320" y="4144"/>
                    <a:pt x="9556" y="3966"/>
                    <a:pt x="9906" y="3755"/>
                  </a:cubicBezTo>
                  <a:cubicBezTo>
                    <a:pt x="9939" y="3729"/>
                    <a:pt x="9978" y="3716"/>
                    <a:pt x="10017" y="3716"/>
                  </a:cubicBezTo>
                  <a:cubicBezTo>
                    <a:pt x="10057" y="3716"/>
                    <a:pt x="10096" y="3729"/>
                    <a:pt x="10129" y="3755"/>
                  </a:cubicBezTo>
                  <a:cubicBezTo>
                    <a:pt x="10549" y="4005"/>
                    <a:pt x="10614" y="4044"/>
                    <a:pt x="10759" y="4097"/>
                  </a:cubicBezTo>
                  <a:cubicBezTo>
                    <a:pt x="10859" y="4130"/>
                    <a:pt x="10962" y="4146"/>
                    <a:pt x="11065" y="4146"/>
                  </a:cubicBezTo>
                  <a:cubicBezTo>
                    <a:pt x="11246" y="4146"/>
                    <a:pt x="11426" y="4097"/>
                    <a:pt x="11585" y="4005"/>
                  </a:cubicBezTo>
                  <a:cubicBezTo>
                    <a:pt x="11925" y="3797"/>
                    <a:pt x="11971" y="3768"/>
                    <a:pt x="11973" y="3768"/>
                  </a:cubicBezTo>
                  <a:lnTo>
                    <a:pt x="11973" y="3768"/>
                  </a:lnTo>
                  <a:cubicBezTo>
                    <a:pt x="11973" y="3768"/>
                    <a:pt x="11967" y="3772"/>
                    <a:pt x="11968" y="3772"/>
                  </a:cubicBezTo>
                  <a:cubicBezTo>
                    <a:pt x="11970" y="3772"/>
                    <a:pt x="11984" y="3765"/>
                    <a:pt x="12044" y="3729"/>
                  </a:cubicBezTo>
                  <a:cubicBezTo>
                    <a:pt x="12064" y="3719"/>
                    <a:pt x="12086" y="3715"/>
                    <a:pt x="12109" y="3715"/>
                  </a:cubicBezTo>
                  <a:cubicBezTo>
                    <a:pt x="12147" y="3715"/>
                    <a:pt x="12187" y="3726"/>
                    <a:pt x="12228" y="3742"/>
                  </a:cubicBezTo>
                  <a:cubicBezTo>
                    <a:pt x="12254" y="3769"/>
                    <a:pt x="12202" y="3742"/>
                    <a:pt x="13002" y="4110"/>
                  </a:cubicBezTo>
                  <a:cubicBezTo>
                    <a:pt x="13067" y="4141"/>
                    <a:pt x="13130" y="4155"/>
                    <a:pt x="13188" y="4155"/>
                  </a:cubicBezTo>
                  <a:cubicBezTo>
                    <a:pt x="13564" y="4155"/>
                    <a:pt x="13762" y="3570"/>
                    <a:pt x="13330" y="3388"/>
                  </a:cubicBezTo>
                  <a:lnTo>
                    <a:pt x="12766" y="3139"/>
                  </a:lnTo>
                  <a:cubicBezTo>
                    <a:pt x="13278" y="2575"/>
                    <a:pt x="13553" y="1853"/>
                    <a:pt x="13553" y="1105"/>
                  </a:cubicBezTo>
                  <a:lnTo>
                    <a:pt x="13553" y="397"/>
                  </a:lnTo>
                  <a:cubicBezTo>
                    <a:pt x="13553" y="169"/>
                    <a:pt x="13365" y="6"/>
                    <a:pt x="13163" y="6"/>
                  </a:cubicBezTo>
                  <a:cubicBezTo>
                    <a:pt x="13109" y="6"/>
                    <a:pt x="13055" y="18"/>
                    <a:pt x="13002" y="42"/>
                  </a:cubicBezTo>
                  <a:lnTo>
                    <a:pt x="11388" y="843"/>
                  </a:lnTo>
                  <a:cubicBezTo>
                    <a:pt x="11126" y="974"/>
                    <a:pt x="10824" y="1053"/>
                    <a:pt x="10522" y="1053"/>
                  </a:cubicBezTo>
                  <a:lnTo>
                    <a:pt x="3241" y="1053"/>
                  </a:lnTo>
                  <a:cubicBezTo>
                    <a:pt x="2939" y="1053"/>
                    <a:pt x="2650" y="974"/>
                    <a:pt x="2375" y="843"/>
                  </a:cubicBezTo>
                  <a:lnTo>
                    <a:pt x="774" y="42"/>
                  </a:lnTo>
                  <a:cubicBezTo>
                    <a:pt x="717" y="14"/>
                    <a:pt x="658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-4193850" y="3976075"/>
              <a:ext cx="77775" cy="61700"/>
            </a:xfrm>
            <a:custGeom>
              <a:avLst/>
              <a:gdLst/>
              <a:ahLst/>
              <a:cxnLst/>
              <a:rect l="l" t="t" r="r" b="b"/>
              <a:pathLst>
                <a:path w="3111" h="2468" extrusionOk="0">
                  <a:moveTo>
                    <a:pt x="407" y="0"/>
                  </a:moveTo>
                  <a:cubicBezTo>
                    <a:pt x="184" y="0"/>
                    <a:pt x="1" y="184"/>
                    <a:pt x="14" y="407"/>
                  </a:cubicBezTo>
                  <a:lnTo>
                    <a:pt x="14" y="2073"/>
                  </a:lnTo>
                  <a:cubicBezTo>
                    <a:pt x="1" y="2297"/>
                    <a:pt x="184" y="2467"/>
                    <a:pt x="407" y="2467"/>
                  </a:cubicBezTo>
                  <a:lnTo>
                    <a:pt x="2152" y="2467"/>
                  </a:lnTo>
                  <a:cubicBezTo>
                    <a:pt x="2638" y="2467"/>
                    <a:pt x="3045" y="2113"/>
                    <a:pt x="3097" y="1627"/>
                  </a:cubicBezTo>
                  <a:cubicBezTo>
                    <a:pt x="3097" y="1627"/>
                    <a:pt x="3110" y="840"/>
                    <a:pt x="3097" y="840"/>
                  </a:cubicBezTo>
                  <a:cubicBezTo>
                    <a:pt x="3045" y="368"/>
                    <a:pt x="2638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-3937025" y="3976075"/>
              <a:ext cx="77450" cy="61700"/>
            </a:xfrm>
            <a:custGeom>
              <a:avLst/>
              <a:gdLst/>
              <a:ahLst/>
              <a:cxnLst/>
              <a:rect l="l" t="t" r="r" b="b"/>
              <a:pathLst>
                <a:path w="3098" h="2468" extrusionOk="0">
                  <a:moveTo>
                    <a:pt x="959" y="0"/>
                  </a:moveTo>
                  <a:cubicBezTo>
                    <a:pt x="473" y="0"/>
                    <a:pt x="66" y="368"/>
                    <a:pt x="14" y="840"/>
                  </a:cubicBezTo>
                  <a:cubicBezTo>
                    <a:pt x="14" y="840"/>
                    <a:pt x="1" y="1627"/>
                    <a:pt x="14" y="1627"/>
                  </a:cubicBezTo>
                  <a:cubicBezTo>
                    <a:pt x="66" y="2113"/>
                    <a:pt x="473" y="2467"/>
                    <a:pt x="959" y="2467"/>
                  </a:cubicBezTo>
                  <a:lnTo>
                    <a:pt x="2704" y="2467"/>
                  </a:lnTo>
                  <a:cubicBezTo>
                    <a:pt x="2927" y="2467"/>
                    <a:pt x="3097" y="2297"/>
                    <a:pt x="3097" y="2073"/>
                  </a:cubicBezTo>
                  <a:lnTo>
                    <a:pt x="3097" y="407"/>
                  </a:lnTo>
                  <a:cubicBezTo>
                    <a:pt x="3097" y="184"/>
                    <a:pt x="2927" y="14"/>
                    <a:pt x="2704" y="14"/>
                  </a:cubicBez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-4096750" y="3997075"/>
              <a:ext cx="140400" cy="19700"/>
            </a:xfrm>
            <a:custGeom>
              <a:avLst/>
              <a:gdLst/>
              <a:ahLst/>
              <a:cxnLst/>
              <a:rect l="l" t="t" r="r" b="b"/>
              <a:pathLst>
                <a:path w="5616" h="788" extrusionOk="0">
                  <a:moveTo>
                    <a:pt x="0" y="0"/>
                  </a:moveTo>
                  <a:lnTo>
                    <a:pt x="0" y="787"/>
                  </a:lnTo>
                  <a:lnTo>
                    <a:pt x="5616" y="787"/>
                  </a:lnTo>
                  <a:lnTo>
                    <a:pt x="56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24"/>
          <p:cNvGrpSpPr/>
          <p:nvPr/>
        </p:nvGrpSpPr>
        <p:grpSpPr>
          <a:xfrm>
            <a:off x="1817565" y="2065652"/>
            <a:ext cx="544388" cy="536947"/>
            <a:chOff x="-2637775" y="1534375"/>
            <a:chExt cx="338550" cy="333950"/>
          </a:xfrm>
        </p:grpSpPr>
        <p:sp>
          <p:nvSpPr>
            <p:cNvPr id="381" name="Google Shape;381;p24"/>
            <p:cNvSpPr/>
            <p:nvPr/>
          </p:nvSpPr>
          <p:spPr>
            <a:xfrm>
              <a:off x="-2637775" y="1706575"/>
              <a:ext cx="177150" cy="161750"/>
            </a:xfrm>
            <a:custGeom>
              <a:avLst/>
              <a:gdLst/>
              <a:ahLst/>
              <a:cxnLst/>
              <a:rect l="l" t="t" r="r" b="b"/>
              <a:pathLst>
                <a:path w="7086" h="6470" extrusionOk="0">
                  <a:moveTo>
                    <a:pt x="5590" y="1"/>
                  </a:moveTo>
                  <a:lnTo>
                    <a:pt x="4291" y="1510"/>
                  </a:lnTo>
                  <a:cubicBezTo>
                    <a:pt x="4214" y="1600"/>
                    <a:pt x="4105" y="1646"/>
                    <a:pt x="3995" y="1646"/>
                  </a:cubicBezTo>
                  <a:cubicBezTo>
                    <a:pt x="3882" y="1646"/>
                    <a:pt x="3768" y="1597"/>
                    <a:pt x="3688" y="1496"/>
                  </a:cubicBezTo>
                  <a:lnTo>
                    <a:pt x="2782" y="368"/>
                  </a:lnTo>
                  <a:lnTo>
                    <a:pt x="119" y="5918"/>
                  </a:lnTo>
                  <a:cubicBezTo>
                    <a:pt x="1" y="6167"/>
                    <a:pt x="185" y="6469"/>
                    <a:pt x="473" y="6469"/>
                  </a:cubicBezTo>
                  <a:lnTo>
                    <a:pt x="4462" y="6469"/>
                  </a:lnTo>
                  <a:cubicBezTo>
                    <a:pt x="4370" y="6180"/>
                    <a:pt x="4383" y="5852"/>
                    <a:pt x="4514" y="5577"/>
                  </a:cubicBezTo>
                  <a:lnTo>
                    <a:pt x="7086" y="237"/>
                  </a:lnTo>
                  <a:lnTo>
                    <a:pt x="6981" y="171"/>
                  </a:lnTo>
                  <a:lnTo>
                    <a:pt x="55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-2558850" y="1608225"/>
              <a:ext cx="112025" cy="114775"/>
            </a:xfrm>
            <a:custGeom>
              <a:avLst/>
              <a:gdLst/>
              <a:ahLst/>
              <a:cxnLst/>
              <a:rect l="l" t="t" r="r" b="b"/>
              <a:pathLst>
                <a:path w="4481" h="4591" extrusionOk="0">
                  <a:moveTo>
                    <a:pt x="2355" y="0"/>
                  </a:moveTo>
                  <a:cubicBezTo>
                    <a:pt x="1970" y="0"/>
                    <a:pt x="1593" y="212"/>
                    <a:pt x="1410" y="602"/>
                  </a:cubicBezTo>
                  <a:cubicBezTo>
                    <a:pt x="39" y="3451"/>
                    <a:pt x="0" y="3528"/>
                    <a:pt x="14" y="3528"/>
                  </a:cubicBezTo>
                  <a:cubicBezTo>
                    <a:pt x="15" y="3528"/>
                    <a:pt x="16" y="3527"/>
                    <a:pt x="17" y="3527"/>
                  </a:cubicBezTo>
                  <a:cubicBezTo>
                    <a:pt x="18" y="3527"/>
                    <a:pt x="19" y="3528"/>
                    <a:pt x="19" y="3528"/>
                  </a:cubicBezTo>
                  <a:lnTo>
                    <a:pt x="846" y="4591"/>
                  </a:lnTo>
                  <a:lnTo>
                    <a:pt x="1987" y="3279"/>
                  </a:lnTo>
                  <a:cubicBezTo>
                    <a:pt x="2058" y="3184"/>
                    <a:pt x="2171" y="3132"/>
                    <a:pt x="2289" y="3132"/>
                  </a:cubicBezTo>
                  <a:cubicBezTo>
                    <a:pt x="2302" y="3132"/>
                    <a:pt x="2315" y="3133"/>
                    <a:pt x="2328" y="3134"/>
                  </a:cubicBezTo>
                  <a:cubicBezTo>
                    <a:pt x="4349" y="3397"/>
                    <a:pt x="4060" y="3331"/>
                    <a:pt x="4270" y="3462"/>
                  </a:cubicBezTo>
                  <a:lnTo>
                    <a:pt x="4480" y="3029"/>
                  </a:lnTo>
                  <a:cubicBezTo>
                    <a:pt x="3181" y="353"/>
                    <a:pt x="3260" y="458"/>
                    <a:pt x="3063" y="274"/>
                  </a:cubicBezTo>
                  <a:cubicBezTo>
                    <a:pt x="2857" y="89"/>
                    <a:pt x="2604" y="0"/>
                    <a:pt x="2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-2449825" y="1669775"/>
              <a:ext cx="94500" cy="88000"/>
            </a:xfrm>
            <a:custGeom>
              <a:avLst/>
              <a:gdLst/>
              <a:ahLst/>
              <a:cxnLst/>
              <a:rect l="l" t="t" r="r" b="b"/>
              <a:pathLst>
                <a:path w="3780" h="3520" extrusionOk="0">
                  <a:moveTo>
                    <a:pt x="1805" y="0"/>
                  </a:moveTo>
                  <a:cubicBezTo>
                    <a:pt x="1487" y="0"/>
                    <a:pt x="1169" y="167"/>
                    <a:pt x="1011" y="502"/>
                  </a:cubicBezTo>
                  <a:lnTo>
                    <a:pt x="1" y="2614"/>
                  </a:lnTo>
                  <a:lnTo>
                    <a:pt x="933" y="3520"/>
                  </a:lnTo>
                  <a:cubicBezTo>
                    <a:pt x="2186" y="2980"/>
                    <a:pt x="2182" y="2968"/>
                    <a:pt x="2271" y="2968"/>
                  </a:cubicBezTo>
                  <a:cubicBezTo>
                    <a:pt x="2275" y="2968"/>
                    <a:pt x="2279" y="2968"/>
                    <a:pt x="2284" y="2968"/>
                  </a:cubicBezTo>
                  <a:lnTo>
                    <a:pt x="3780" y="2968"/>
                  </a:lnTo>
                  <a:lnTo>
                    <a:pt x="2599" y="502"/>
                  </a:lnTo>
                  <a:cubicBezTo>
                    <a:pt x="2441" y="167"/>
                    <a:pt x="2123" y="0"/>
                    <a:pt x="1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-2510175" y="1753825"/>
              <a:ext cx="210950" cy="114500"/>
            </a:xfrm>
            <a:custGeom>
              <a:avLst/>
              <a:gdLst/>
              <a:ahLst/>
              <a:cxnLst/>
              <a:rect l="l" t="t" r="r" b="b"/>
              <a:pathLst>
                <a:path w="8438" h="4580" extrusionOk="0">
                  <a:moveTo>
                    <a:pt x="2061" y="0"/>
                  </a:moveTo>
                  <a:lnTo>
                    <a:pt x="119" y="4015"/>
                  </a:lnTo>
                  <a:cubicBezTo>
                    <a:pt x="1" y="4277"/>
                    <a:pt x="184" y="4579"/>
                    <a:pt x="473" y="4579"/>
                  </a:cubicBezTo>
                  <a:lnTo>
                    <a:pt x="7952" y="4579"/>
                  </a:lnTo>
                  <a:cubicBezTo>
                    <a:pt x="8240" y="4566"/>
                    <a:pt x="8437" y="4251"/>
                    <a:pt x="8306" y="3989"/>
                  </a:cubicBezTo>
                  <a:cubicBezTo>
                    <a:pt x="6674" y="588"/>
                    <a:pt x="6582" y="376"/>
                    <a:pt x="6567" y="376"/>
                  </a:cubicBezTo>
                  <a:cubicBezTo>
                    <a:pt x="6565" y="376"/>
                    <a:pt x="6564" y="381"/>
                    <a:pt x="6561" y="381"/>
                  </a:cubicBezTo>
                  <a:lnTo>
                    <a:pt x="4790" y="381"/>
                  </a:lnTo>
                  <a:lnTo>
                    <a:pt x="3425" y="984"/>
                  </a:lnTo>
                  <a:cubicBezTo>
                    <a:pt x="3373" y="1006"/>
                    <a:pt x="3319" y="1016"/>
                    <a:pt x="3266" y="1016"/>
                  </a:cubicBezTo>
                  <a:cubicBezTo>
                    <a:pt x="3161" y="1016"/>
                    <a:pt x="3062" y="975"/>
                    <a:pt x="2992" y="905"/>
                  </a:cubicBezTo>
                  <a:lnTo>
                    <a:pt x="20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-2507875" y="1534375"/>
              <a:ext cx="206675" cy="200775"/>
            </a:xfrm>
            <a:custGeom>
              <a:avLst/>
              <a:gdLst/>
              <a:ahLst/>
              <a:cxnLst/>
              <a:rect l="l" t="t" r="r" b="b"/>
              <a:pathLst>
                <a:path w="8267" h="8031" extrusionOk="0">
                  <a:moveTo>
                    <a:pt x="3806" y="1"/>
                  </a:moveTo>
                  <a:cubicBezTo>
                    <a:pt x="2231" y="14"/>
                    <a:pt x="788" y="853"/>
                    <a:pt x="1" y="2205"/>
                  </a:cubicBezTo>
                  <a:cubicBezTo>
                    <a:pt x="105" y="2188"/>
                    <a:pt x="210" y="2179"/>
                    <a:pt x="313" y="2179"/>
                  </a:cubicBezTo>
                  <a:cubicBezTo>
                    <a:pt x="769" y="2179"/>
                    <a:pt x="1207" y="2343"/>
                    <a:pt x="1549" y="2664"/>
                  </a:cubicBezTo>
                  <a:lnTo>
                    <a:pt x="1562" y="2651"/>
                  </a:lnTo>
                  <a:cubicBezTo>
                    <a:pt x="1890" y="2953"/>
                    <a:pt x="1890" y="3044"/>
                    <a:pt x="2913" y="5170"/>
                  </a:cubicBezTo>
                  <a:cubicBezTo>
                    <a:pt x="3248" y="4813"/>
                    <a:pt x="3689" y="4642"/>
                    <a:pt x="4126" y="4642"/>
                  </a:cubicBezTo>
                  <a:cubicBezTo>
                    <a:pt x="4733" y="4642"/>
                    <a:pt x="5332" y="4972"/>
                    <a:pt x="5629" y="5590"/>
                  </a:cubicBezTo>
                  <a:lnTo>
                    <a:pt x="6797" y="8030"/>
                  </a:lnTo>
                  <a:cubicBezTo>
                    <a:pt x="7729" y="7138"/>
                    <a:pt x="8267" y="5905"/>
                    <a:pt x="8253" y="4619"/>
                  </a:cubicBezTo>
                  <a:cubicBezTo>
                    <a:pt x="8253" y="2074"/>
                    <a:pt x="6259" y="1"/>
                    <a:pt x="3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>
            <a:spLocks noGrp="1"/>
          </p:cNvSpPr>
          <p:nvPr>
            <p:ph type="title"/>
          </p:nvPr>
        </p:nvSpPr>
        <p:spPr>
          <a:xfrm>
            <a:off x="956347" y="591967"/>
            <a:ext cx="10279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IV. Tactic</a:t>
            </a:r>
          </a:p>
        </p:txBody>
      </p:sp>
      <p:grpSp>
        <p:nvGrpSpPr>
          <p:cNvPr id="9" name="Google Shape;537;p30">
            <a:extLst>
              <a:ext uri="{FF2B5EF4-FFF2-40B4-BE49-F238E27FC236}">
                <a16:creationId xmlns:a16="http://schemas.microsoft.com/office/drawing/2014/main" id="{9CCC1153-2CB2-6D45-EF77-69FE24F4FEAC}"/>
              </a:ext>
            </a:extLst>
          </p:cNvPr>
          <p:cNvGrpSpPr/>
          <p:nvPr/>
        </p:nvGrpSpPr>
        <p:grpSpPr>
          <a:xfrm>
            <a:off x="2849867" y="3998249"/>
            <a:ext cx="2386727" cy="1299267"/>
            <a:chOff x="2707400" y="3530950"/>
            <a:chExt cx="1641615" cy="974450"/>
          </a:xfrm>
        </p:grpSpPr>
        <p:sp>
          <p:nvSpPr>
            <p:cNvPr id="10" name="Google Shape;538;p30">
              <a:extLst>
                <a:ext uri="{FF2B5EF4-FFF2-40B4-BE49-F238E27FC236}">
                  <a16:creationId xmlns:a16="http://schemas.microsoft.com/office/drawing/2014/main" id="{92726DF1-4B10-CF3C-515C-0414652D37BA}"/>
                </a:ext>
              </a:extLst>
            </p:cNvPr>
            <p:cNvSpPr txBox="1"/>
            <p:nvPr/>
          </p:nvSpPr>
          <p:spPr>
            <a:xfrm>
              <a:off x="2707415" y="3859500"/>
              <a:ext cx="16416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Đánh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giá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kết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quả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áp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dụng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trong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tháng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4</a:t>
              </a:r>
              <a:endParaRPr sz="1867" kern="0" dirty="0">
                <a:solidFill>
                  <a:srgbClr val="212E1C"/>
                </a:solidFill>
                <a:latin typeface="Arial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1" name="Google Shape;539;p30">
              <a:extLst>
                <a:ext uri="{FF2B5EF4-FFF2-40B4-BE49-F238E27FC236}">
                  <a16:creationId xmlns:a16="http://schemas.microsoft.com/office/drawing/2014/main" id="{D8927792-6FF8-8DC6-49EB-040C4E136DB4}"/>
                </a:ext>
              </a:extLst>
            </p:cNvPr>
            <p:cNvSpPr txBox="1"/>
            <p:nvPr/>
          </p:nvSpPr>
          <p:spPr>
            <a:xfrm>
              <a:off x="2707400" y="3530950"/>
              <a:ext cx="1641600" cy="4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3733" kern="0" dirty="0">
                  <a:solidFill>
                    <a:srgbClr val="212E1C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Result</a:t>
              </a:r>
              <a:endParaRPr sz="3733" kern="0" dirty="0">
                <a:solidFill>
                  <a:srgbClr val="212E1C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</p:grpSp>
      <p:cxnSp>
        <p:nvCxnSpPr>
          <p:cNvPr id="41" name="Google Shape;572;p30">
            <a:extLst>
              <a:ext uri="{FF2B5EF4-FFF2-40B4-BE49-F238E27FC236}">
                <a16:creationId xmlns:a16="http://schemas.microsoft.com/office/drawing/2014/main" id="{22868E61-DF15-1465-2344-E4CC7507F0EE}"/>
              </a:ext>
            </a:extLst>
          </p:cNvPr>
          <p:cNvCxnSpPr>
            <a:cxnSpLocks/>
            <a:endCxn id="49" idx="0"/>
          </p:cNvCxnSpPr>
          <p:nvPr/>
        </p:nvCxnSpPr>
        <p:spPr>
          <a:xfrm rot="10800000" flipV="1">
            <a:off x="4042022" y="2024980"/>
            <a:ext cx="2053925" cy="333987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574;p30">
            <a:extLst>
              <a:ext uri="{FF2B5EF4-FFF2-40B4-BE49-F238E27FC236}">
                <a16:creationId xmlns:a16="http://schemas.microsoft.com/office/drawing/2014/main" id="{FC582035-7F33-4883-3687-C558A805477F}"/>
              </a:ext>
            </a:extLst>
          </p:cNvPr>
          <p:cNvCxnSpPr>
            <a:cxnSpLocks/>
          </p:cNvCxnSpPr>
          <p:nvPr/>
        </p:nvCxnSpPr>
        <p:spPr>
          <a:xfrm>
            <a:off x="6095947" y="2024980"/>
            <a:ext cx="2053925" cy="333987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576;p30">
            <a:extLst>
              <a:ext uri="{FF2B5EF4-FFF2-40B4-BE49-F238E27FC236}">
                <a16:creationId xmlns:a16="http://schemas.microsoft.com/office/drawing/2014/main" id="{B6011C5D-2348-EEF0-11F3-430B1E15603D}"/>
              </a:ext>
            </a:extLst>
          </p:cNvPr>
          <p:cNvCxnSpPr>
            <a:cxnSpLocks/>
            <a:stCxn id="49" idx="4"/>
            <a:endCxn id="11" idx="0"/>
          </p:cNvCxnSpPr>
          <p:nvPr/>
        </p:nvCxnSpPr>
        <p:spPr>
          <a:xfrm>
            <a:off x="4042022" y="3508167"/>
            <a:ext cx="1199" cy="49008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" name="Google Shape;577;p30">
            <a:extLst>
              <a:ext uri="{FF2B5EF4-FFF2-40B4-BE49-F238E27FC236}">
                <a16:creationId xmlns:a16="http://schemas.microsoft.com/office/drawing/2014/main" id="{80094258-E6A0-2A53-0DD0-763AB735E6E8}"/>
              </a:ext>
            </a:extLst>
          </p:cNvPr>
          <p:cNvCxnSpPr>
            <a:cxnSpLocks/>
          </p:cNvCxnSpPr>
          <p:nvPr/>
        </p:nvCxnSpPr>
        <p:spPr>
          <a:xfrm>
            <a:off x="8149873" y="3508168"/>
            <a:ext cx="6927" cy="49008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9" name="Google Shape;941;p46">
            <a:extLst>
              <a:ext uri="{FF2B5EF4-FFF2-40B4-BE49-F238E27FC236}">
                <a16:creationId xmlns:a16="http://schemas.microsoft.com/office/drawing/2014/main" id="{5D8B7B3E-A2D7-AE0B-2099-6F92AAC80A14}"/>
              </a:ext>
            </a:extLst>
          </p:cNvPr>
          <p:cNvSpPr/>
          <p:nvPr/>
        </p:nvSpPr>
        <p:spPr>
          <a:xfrm>
            <a:off x="3467421" y="2358967"/>
            <a:ext cx="1149200" cy="114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endParaRPr sz="1867" kern="0"/>
          </a:p>
        </p:txBody>
      </p:sp>
      <p:cxnSp>
        <p:nvCxnSpPr>
          <p:cNvPr id="324" name="Google Shape;574;p30">
            <a:extLst>
              <a:ext uri="{FF2B5EF4-FFF2-40B4-BE49-F238E27FC236}">
                <a16:creationId xmlns:a16="http://schemas.microsoft.com/office/drawing/2014/main" id="{4C41769D-4E51-F881-DB1E-E846A2443F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50487" y="1691928"/>
            <a:ext cx="690924" cy="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oogle Shape;537;p30">
            <a:extLst>
              <a:ext uri="{FF2B5EF4-FFF2-40B4-BE49-F238E27FC236}">
                <a16:creationId xmlns:a16="http://schemas.microsoft.com/office/drawing/2014/main" id="{DCB18048-93A9-0A3A-19F3-1276C1F40AAB}"/>
              </a:ext>
            </a:extLst>
          </p:cNvPr>
          <p:cNvGrpSpPr/>
          <p:nvPr/>
        </p:nvGrpSpPr>
        <p:grpSpPr>
          <a:xfrm>
            <a:off x="6956503" y="4007816"/>
            <a:ext cx="2386727" cy="1299267"/>
            <a:chOff x="2707400" y="3530950"/>
            <a:chExt cx="1641615" cy="974450"/>
          </a:xfrm>
        </p:grpSpPr>
        <p:sp>
          <p:nvSpPr>
            <p:cNvPr id="4" name="Google Shape;538;p30">
              <a:extLst>
                <a:ext uri="{FF2B5EF4-FFF2-40B4-BE49-F238E27FC236}">
                  <a16:creationId xmlns:a16="http://schemas.microsoft.com/office/drawing/2014/main" id="{BD8E26F3-93E9-5DF4-8E15-59C7C4501F10}"/>
                </a:ext>
              </a:extLst>
            </p:cNvPr>
            <p:cNvSpPr txBox="1"/>
            <p:nvPr/>
          </p:nvSpPr>
          <p:spPr>
            <a:xfrm>
              <a:off x="2707415" y="3859500"/>
              <a:ext cx="16416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Góp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ý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cho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định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hướng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phát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triển</a:t>
              </a:r>
              <a:endParaRPr sz="1867" kern="0" dirty="0">
                <a:solidFill>
                  <a:srgbClr val="212E1C"/>
                </a:solidFill>
                <a:latin typeface="Arial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5" name="Google Shape;539;p30">
              <a:extLst>
                <a:ext uri="{FF2B5EF4-FFF2-40B4-BE49-F238E27FC236}">
                  <a16:creationId xmlns:a16="http://schemas.microsoft.com/office/drawing/2014/main" id="{DDA51D5D-0BF5-8F4A-3C75-54E442B84D2C}"/>
                </a:ext>
              </a:extLst>
            </p:cNvPr>
            <p:cNvSpPr txBox="1"/>
            <p:nvPr/>
          </p:nvSpPr>
          <p:spPr>
            <a:xfrm>
              <a:off x="2707400" y="3530950"/>
              <a:ext cx="1641600" cy="4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3733" kern="0" dirty="0">
                  <a:solidFill>
                    <a:srgbClr val="212E1C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FUTURE</a:t>
              </a:r>
              <a:endParaRPr sz="3733" kern="0" dirty="0">
                <a:solidFill>
                  <a:srgbClr val="212E1C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</p:grpSp>
      <p:grpSp>
        <p:nvGrpSpPr>
          <p:cNvPr id="21" name="Google Shape;1112;p49">
            <a:extLst>
              <a:ext uri="{FF2B5EF4-FFF2-40B4-BE49-F238E27FC236}">
                <a16:creationId xmlns:a16="http://schemas.microsoft.com/office/drawing/2014/main" id="{B9109C76-48EF-ADE4-CCAD-5063D16B4251}"/>
              </a:ext>
            </a:extLst>
          </p:cNvPr>
          <p:cNvGrpSpPr/>
          <p:nvPr/>
        </p:nvGrpSpPr>
        <p:grpSpPr>
          <a:xfrm>
            <a:off x="3771992" y="2654259"/>
            <a:ext cx="540059" cy="524349"/>
            <a:chOff x="-1959100" y="1538975"/>
            <a:chExt cx="334250" cy="324500"/>
          </a:xfrm>
        </p:grpSpPr>
        <p:sp>
          <p:nvSpPr>
            <p:cNvPr id="22" name="Google Shape;1113;p49">
              <a:extLst>
                <a:ext uri="{FF2B5EF4-FFF2-40B4-BE49-F238E27FC236}">
                  <a16:creationId xmlns:a16="http://schemas.microsoft.com/office/drawing/2014/main" id="{D0C764E0-5D47-C328-8AD6-DB545854EDED}"/>
                </a:ext>
              </a:extLst>
            </p:cNvPr>
            <p:cNvSpPr/>
            <p:nvPr/>
          </p:nvSpPr>
          <p:spPr>
            <a:xfrm>
              <a:off x="-1959100" y="1538975"/>
              <a:ext cx="334250" cy="324500"/>
            </a:xfrm>
            <a:custGeom>
              <a:avLst/>
              <a:gdLst/>
              <a:ahLst/>
              <a:cxnLst/>
              <a:rect l="l" t="t" r="r" b="b"/>
              <a:pathLst>
                <a:path w="13370" h="12980" extrusionOk="0">
                  <a:moveTo>
                    <a:pt x="1417" y="8935"/>
                  </a:moveTo>
                  <a:lnTo>
                    <a:pt x="3005" y="10523"/>
                  </a:lnTo>
                  <a:lnTo>
                    <a:pt x="1417" y="10523"/>
                  </a:lnTo>
                  <a:lnTo>
                    <a:pt x="1417" y="8935"/>
                  </a:lnTo>
                  <a:close/>
                  <a:moveTo>
                    <a:pt x="6678" y="0"/>
                  </a:moveTo>
                  <a:lnTo>
                    <a:pt x="4802" y="3543"/>
                  </a:lnTo>
                  <a:lnTo>
                    <a:pt x="6298" y="3543"/>
                  </a:lnTo>
                  <a:lnTo>
                    <a:pt x="6298" y="8843"/>
                  </a:lnTo>
                  <a:lnTo>
                    <a:pt x="4894" y="8843"/>
                  </a:lnTo>
                  <a:cubicBezTo>
                    <a:pt x="4842" y="8843"/>
                    <a:pt x="4789" y="8817"/>
                    <a:pt x="4750" y="8778"/>
                  </a:cubicBezTo>
                  <a:lnTo>
                    <a:pt x="2034" y="6062"/>
                  </a:lnTo>
                  <a:cubicBezTo>
                    <a:pt x="1837" y="5872"/>
                    <a:pt x="1584" y="5776"/>
                    <a:pt x="1332" y="5776"/>
                  </a:cubicBezTo>
                  <a:cubicBezTo>
                    <a:pt x="1079" y="5776"/>
                    <a:pt x="827" y="5872"/>
                    <a:pt x="630" y="6062"/>
                  </a:cubicBezTo>
                  <a:cubicBezTo>
                    <a:pt x="289" y="6403"/>
                    <a:pt x="0" y="6613"/>
                    <a:pt x="0" y="7111"/>
                  </a:cubicBezTo>
                  <a:cubicBezTo>
                    <a:pt x="0" y="7597"/>
                    <a:pt x="289" y="7807"/>
                    <a:pt x="630" y="8148"/>
                  </a:cubicBezTo>
                  <a:lnTo>
                    <a:pt x="630" y="10523"/>
                  </a:lnTo>
                  <a:lnTo>
                    <a:pt x="394" y="10523"/>
                  </a:lnTo>
                  <a:cubicBezTo>
                    <a:pt x="171" y="10523"/>
                    <a:pt x="0" y="10693"/>
                    <a:pt x="0" y="10916"/>
                  </a:cubicBezTo>
                  <a:lnTo>
                    <a:pt x="0" y="12596"/>
                  </a:lnTo>
                  <a:cubicBezTo>
                    <a:pt x="0" y="12852"/>
                    <a:pt x="197" y="12980"/>
                    <a:pt x="394" y="12980"/>
                  </a:cubicBezTo>
                  <a:cubicBezTo>
                    <a:pt x="591" y="12980"/>
                    <a:pt x="787" y="12852"/>
                    <a:pt x="787" y="12596"/>
                  </a:cubicBezTo>
                  <a:lnTo>
                    <a:pt x="787" y="11310"/>
                  </a:lnTo>
                  <a:lnTo>
                    <a:pt x="12583" y="11310"/>
                  </a:lnTo>
                  <a:lnTo>
                    <a:pt x="12583" y="12596"/>
                  </a:lnTo>
                  <a:cubicBezTo>
                    <a:pt x="12583" y="12852"/>
                    <a:pt x="12779" y="12980"/>
                    <a:pt x="12976" y="12980"/>
                  </a:cubicBezTo>
                  <a:cubicBezTo>
                    <a:pt x="13173" y="12980"/>
                    <a:pt x="13370" y="12852"/>
                    <a:pt x="13370" y="12596"/>
                  </a:cubicBezTo>
                  <a:lnTo>
                    <a:pt x="13370" y="9841"/>
                  </a:lnTo>
                  <a:cubicBezTo>
                    <a:pt x="13370" y="9289"/>
                    <a:pt x="12924" y="8843"/>
                    <a:pt x="12386" y="8843"/>
                  </a:cubicBezTo>
                  <a:lnTo>
                    <a:pt x="7085" y="8843"/>
                  </a:lnTo>
                  <a:lnTo>
                    <a:pt x="7085" y="7951"/>
                  </a:lnTo>
                  <a:lnTo>
                    <a:pt x="10470" y="7951"/>
                  </a:lnTo>
                  <a:cubicBezTo>
                    <a:pt x="10482" y="7952"/>
                    <a:pt x="10494" y="7952"/>
                    <a:pt x="10506" y="7952"/>
                  </a:cubicBezTo>
                  <a:cubicBezTo>
                    <a:pt x="11009" y="7952"/>
                    <a:pt x="11009" y="7163"/>
                    <a:pt x="10506" y="7163"/>
                  </a:cubicBezTo>
                  <a:cubicBezTo>
                    <a:pt x="10494" y="7163"/>
                    <a:pt x="10482" y="7163"/>
                    <a:pt x="10470" y="7164"/>
                  </a:cubicBezTo>
                  <a:lnTo>
                    <a:pt x="10352" y="7164"/>
                  </a:lnTo>
                  <a:cubicBezTo>
                    <a:pt x="10601" y="6534"/>
                    <a:pt x="10300" y="5826"/>
                    <a:pt x="9670" y="5576"/>
                  </a:cubicBezTo>
                  <a:lnTo>
                    <a:pt x="9735" y="5222"/>
                  </a:lnTo>
                  <a:lnTo>
                    <a:pt x="10260" y="5222"/>
                  </a:lnTo>
                  <a:cubicBezTo>
                    <a:pt x="10273" y="5223"/>
                    <a:pt x="10285" y="5223"/>
                    <a:pt x="10296" y="5223"/>
                  </a:cubicBezTo>
                  <a:cubicBezTo>
                    <a:pt x="10799" y="5223"/>
                    <a:pt x="10799" y="4434"/>
                    <a:pt x="10296" y="4434"/>
                  </a:cubicBezTo>
                  <a:cubicBezTo>
                    <a:pt x="10285" y="4434"/>
                    <a:pt x="10273" y="4434"/>
                    <a:pt x="10260" y="4435"/>
                  </a:cubicBezTo>
                  <a:lnTo>
                    <a:pt x="9421" y="4435"/>
                  </a:lnTo>
                  <a:cubicBezTo>
                    <a:pt x="9237" y="4435"/>
                    <a:pt x="9066" y="4566"/>
                    <a:pt x="9027" y="4750"/>
                  </a:cubicBezTo>
                  <a:lnTo>
                    <a:pt x="8883" y="5537"/>
                  </a:lnTo>
                  <a:cubicBezTo>
                    <a:pt x="8174" y="5721"/>
                    <a:pt x="7794" y="6495"/>
                    <a:pt x="8056" y="7177"/>
                  </a:cubicBezTo>
                  <a:lnTo>
                    <a:pt x="7085" y="7177"/>
                  </a:lnTo>
                  <a:lnTo>
                    <a:pt x="7085" y="3543"/>
                  </a:lnTo>
                  <a:lnTo>
                    <a:pt x="8581" y="3543"/>
                  </a:lnTo>
                  <a:lnTo>
                    <a:pt x="66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114;p49">
              <a:extLst>
                <a:ext uri="{FF2B5EF4-FFF2-40B4-BE49-F238E27FC236}">
                  <a16:creationId xmlns:a16="http://schemas.microsoft.com/office/drawing/2014/main" id="{8E7CD1E4-613A-172A-7E08-0CA105148061}"/>
                </a:ext>
              </a:extLst>
            </p:cNvPr>
            <p:cNvSpPr/>
            <p:nvPr/>
          </p:nvSpPr>
          <p:spPr>
            <a:xfrm>
              <a:off x="-1941725" y="1541600"/>
              <a:ext cx="126300" cy="86275"/>
            </a:xfrm>
            <a:custGeom>
              <a:avLst/>
              <a:gdLst/>
              <a:ahLst/>
              <a:cxnLst/>
              <a:rect l="l" t="t" r="r" b="b"/>
              <a:pathLst>
                <a:path w="5052" h="3451" extrusionOk="0">
                  <a:moveTo>
                    <a:pt x="5052" y="0"/>
                  </a:moveTo>
                  <a:lnTo>
                    <a:pt x="342" y="2716"/>
                  </a:lnTo>
                  <a:cubicBezTo>
                    <a:pt x="1" y="2913"/>
                    <a:pt x="132" y="3438"/>
                    <a:pt x="538" y="3451"/>
                  </a:cubicBezTo>
                  <a:lnTo>
                    <a:pt x="538" y="3438"/>
                  </a:lnTo>
                  <a:lnTo>
                    <a:pt x="3215" y="3438"/>
                  </a:lnTo>
                  <a:lnTo>
                    <a:pt x="50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115;p49">
              <a:extLst>
                <a:ext uri="{FF2B5EF4-FFF2-40B4-BE49-F238E27FC236}">
                  <a16:creationId xmlns:a16="http://schemas.microsoft.com/office/drawing/2014/main" id="{8A453800-25E0-DA1D-E366-A3A8A677E1D3}"/>
                </a:ext>
              </a:extLst>
            </p:cNvPr>
            <p:cNvSpPr/>
            <p:nvPr/>
          </p:nvSpPr>
          <p:spPr>
            <a:xfrm>
              <a:off x="-1768525" y="1541275"/>
              <a:ext cx="126300" cy="86275"/>
            </a:xfrm>
            <a:custGeom>
              <a:avLst/>
              <a:gdLst/>
              <a:ahLst/>
              <a:cxnLst/>
              <a:rect l="l" t="t" r="r" b="b"/>
              <a:pathLst>
                <a:path w="5052" h="3451" extrusionOk="0">
                  <a:moveTo>
                    <a:pt x="0" y="0"/>
                  </a:moveTo>
                  <a:lnTo>
                    <a:pt x="1837" y="3451"/>
                  </a:lnTo>
                  <a:lnTo>
                    <a:pt x="4514" y="3451"/>
                  </a:lnTo>
                  <a:cubicBezTo>
                    <a:pt x="4907" y="3451"/>
                    <a:pt x="5051" y="2926"/>
                    <a:pt x="4710" y="27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1100;p49">
            <a:extLst>
              <a:ext uri="{FF2B5EF4-FFF2-40B4-BE49-F238E27FC236}">
                <a16:creationId xmlns:a16="http://schemas.microsoft.com/office/drawing/2014/main" id="{1E006FE7-1AB2-245F-A67B-827E834B9E07}"/>
              </a:ext>
            </a:extLst>
          </p:cNvPr>
          <p:cNvSpPr/>
          <p:nvPr/>
        </p:nvSpPr>
        <p:spPr>
          <a:xfrm>
            <a:off x="7584480" y="2368535"/>
            <a:ext cx="1149200" cy="1149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endParaRPr sz="1867" kern="0"/>
          </a:p>
        </p:txBody>
      </p:sp>
      <p:grpSp>
        <p:nvGrpSpPr>
          <p:cNvPr id="26" name="Google Shape;1119;p49">
            <a:extLst>
              <a:ext uri="{FF2B5EF4-FFF2-40B4-BE49-F238E27FC236}">
                <a16:creationId xmlns:a16="http://schemas.microsoft.com/office/drawing/2014/main" id="{E3AD17CE-154E-E839-CA77-5725857E0455}"/>
              </a:ext>
            </a:extLst>
          </p:cNvPr>
          <p:cNvGrpSpPr/>
          <p:nvPr/>
        </p:nvGrpSpPr>
        <p:grpSpPr>
          <a:xfrm>
            <a:off x="7865389" y="2675384"/>
            <a:ext cx="587204" cy="546573"/>
            <a:chOff x="-21322300" y="4077125"/>
            <a:chExt cx="307200" cy="285925"/>
          </a:xfrm>
        </p:grpSpPr>
        <p:sp>
          <p:nvSpPr>
            <p:cNvPr id="27" name="Google Shape;1120;p49">
              <a:extLst>
                <a:ext uri="{FF2B5EF4-FFF2-40B4-BE49-F238E27FC236}">
                  <a16:creationId xmlns:a16="http://schemas.microsoft.com/office/drawing/2014/main" id="{AAC04F7D-5C3F-C2DC-7A36-6770F435A996}"/>
                </a:ext>
              </a:extLst>
            </p:cNvPr>
            <p:cNvSpPr/>
            <p:nvPr/>
          </p:nvSpPr>
          <p:spPr>
            <a:xfrm>
              <a:off x="-21177375" y="4077125"/>
              <a:ext cx="17350" cy="52800"/>
            </a:xfrm>
            <a:custGeom>
              <a:avLst/>
              <a:gdLst/>
              <a:ahLst/>
              <a:cxnLst/>
              <a:rect l="l" t="t" r="r" b="b"/>
              <a:pathLst>
                <a:path w="694" h="211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4"/>
                  </a:lnTo>
                  <a:cubicBezTo>
                    <a:pt x="0" y="1953"/>
                    <a:pt x="158" y="2111"/>
                    <a:pt x="347" y="2111"/>
                  </a:cubicBezTo>
                  <a:cubicBezTo>
                    <a:pt x="536" y="2111"/>
                    <a:pt x="693" y="1953"/>
                    <a:pt x="693" y="176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28" name="Google Shape;1121;p49">
              <a:extLst>
                <a:ext uri="{FF2B5EF4-FFF2-40B4-BE49-F238E27FC236}">
                  <a16:creationId xmlns:a16="http://schemas.microsoft.com/office/drawing/2014/main" id="{5596D888-8D64-5A6B-3B05-E2454E6350F7}"/>
                </a:ext>
              </a:extLst>
            </p:cNvPr>
            <p:cNvSpPr/>
            <p:nvPr/>
          </p:nvSpPr>
          <p:spPr>
            <a:xfrm>
              <a:off x="-21279775" y="4117475"/>
              <a:ext cx="46500" cy="44525"/>
            </a:xfrm>
            <a:custGeom>
              <a:avLst/>
              <a:gdLst/>
              <a:ahLst/>
              <a:cxnLst/>
              <a:rect l="l" t="t" r="r" b="b"/>
              <a:pathLst>
                <a:path w="1860" h="1781" extrusionOk="0">
                  <a:moveTo>
                    <a:pt x="410" y="1"/>
                  </a:moveTo>
                  <a:cubicBezTo>
                    <a:pt x="323" y="1"/>
                    <a:pt x="237" y="40"/>
                    <a:pt x="158" y="119"/>
                  </a:cubicBezTo>
                  <a:cubicBezTo>
                    <a:pt x="0" y="276"/>
                    <a:pt x="0" y="466"/>
                    <a:pt x="158" y="623"/>
                  </a:cubicBezTo>
                  <a:lnTo>
                    <a:pt x="1166" y="1663"/>
                  </a:lnTo>
                  <a:cubicBezTo>
                    <a:pt x="1261" y="1741"/>
                    <a:pt x="1355" y="1781"/>
                    <a:pt x="1446" y="1781"/>
                  </a:cubicBezTo>
                  <a:cubicBezTo>
                    <a:pt x="1536" y="1781"/>
                    <a:pt x="1623" y="1741"/>
                    <a:pt x="1702" y="1663"/>
                  </a:cubicBezTo>
                  <a:cubicBezTo>
                    <a:pt x="1859" y="1505"/>
                    <a:pt x="1859" y="1285"/>
                    <a:pt x="1702" y="1127"/>
                  </a:cubicBezTo>
                  <a:lnTo>
                    <a:pt x="662" y="119"/>
                  </a:lnTo>
                  <a:cubicBezTo>
                    <a:pt x="583" y="40"/>
                    <a:pt x="497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29" name="Google Shape;1122;p49">
              <a:extLst>
                <a:ext uri="{FF2B5EF4-FFF2-40B4-BE49-F238E27FC236}">
                  <a16:creationId xmlns:a16="http://schemas.microsoft.com/office/drawing/2014/main" id="{7AD3019C-FF7A-F4A1-B428-F7EF35ADB715}"/>
                </a:ext>
              </a:extLst>
            </p:cNvPr>
            <p:cNvSpPr/>
            <p:nvPr/>
          </p:nvSpPr>
          <p:spPr>
            <a:xfrm>
              <a:off x="-21103350" y="4117475"/>
              <a:ext cx="45700" cy="44525"/>
            </a:xfrm>
            <a:custGeom>
              <a:avLst/>
              <a:gdLst/>
              <a:ahLst/>
              <a:cxnLst/>
              <a:rect l="l" t="t" r="r" b="b"/>
              <a:pathLst>
                <a:path w="1828" h="1781" extrusionOk="0">
                  <a:moveTo>
                    <a:pt x="1418" y="1"/>
                  </a:moveTo>
                  <a:cubicBezTo>
                    <a:pt x="1332" y="1"/>
                    <a:pt x="1245" y="40"/>
                    <a:pt x="1166" y="119"/>
                  </a:cubicBezTo>
                  <a:lnTo>
                    <a:pt x="158" y="1127"/>
                  </a:lnTo>
                  <a:cubicBezTo>
                    <a:pt x="1" y="1285"/>
                    <a:pt x="1" y="1474"/>
                    <a:pt x="158" y="1663"/>
                  </a:cubicBezTo>
                  <a:cubicBezTo>
                    <a:pt x="237" y="1741"/>
                    <a:pt x="331" y="1781"/>
                    <a:pt x="422" y="1781"/>
                  </a:cubicBezTo>
                  <a:cubicBezTo>
                    <a:pt x="513" y="1781"/>
                    <a:pt x="599" y="1741"/>
                    <a:pt x="662" y="1663"/>
                  </a:cubicBezTo>
                  <a:lnTo>
                    <a:pt x="1670" y="623"/>
                  </a:lnTo>
                  <a:cubicBezTo>
                    <a:pt x="1828" y="466"/>
                    <a:pt x="1828" y="276"/>
                    <a:pt x="1670" y="119"/>
                  </a:cubicBezTo>
                  <a:cubicBezTo>
                    <a:pt x="1592" y="40"/>
                    <a:pt x="1505" y="1"/>
                    <a:pt x="1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33" name="Google Shape;1123;p49">
              <a:extLst>
                <a:ext uri="{FF2B5EF4-FFF2-40B4-BE49-F238E27FC236}">
                  <a16:creationId xmlns:a16="http://schemas.microsoft.com/office/drawing/2014/main" id="{D60CDF55-EF0D-CACE-DC19-8BC854D4123F}"/>
                </a:ext>
              </a:extLst>
            </p:cNvPr>
            <p:cNvSpPr/>
            <p:nvPr/>
          </p:nvSpPr>
          <p:spPr>
            <a:xfrm>
              <a:off x="-21137225" y="4103750"/>
              <a:ext cx="27600" cy="34975"/>
            </a:xfrm>
            <a:custGeom>
              <a:avLst/>
              <a:gdLst/>
              <a:ahLst/>
              <a:cxnLst/>
              <a:rect l="l" t="t" r="r" b="b"/>
              <a:pathLst>
                <a:path w="1104" h="1399" extrusionOk="0">
                  <a:moveTo>
                    <a:pt x="670" y="1"/>
                  </a:moveTo>
                  <a:cubicBezTo>
                    <a:pt x="536" y="1"/>
                    <a:pt x="417" y="89"/>
                    <a:pt x="347" y="227"/>
                  </a:cubicBezTo>
                  <a:lnTo>
                    <a:pt x="95" y="888"/>
                  </a:lnTo>
                  <a:cubicBezTo>
                    <a:pt x="1" y="1109"/>
                    <a:pt x="127" y="1298"/>
                    <a:pt x="284" y="1361"/>
                  </a:cubicBezTo>
                  <a:cubicBezTo>
                    <a:pt x="335" y="1386"/>
                    <a:pt x="386" y="1398"/>
                    <a:pt x="435" y="1398"/>
                  </a:cubicBezTo>
                  <a:cubicBezTo>
                    <a:pt x="568" y="1398"/>
                    <a:pt x="688" y="1310"/>
                    <a:pt x="757" y="1172"/>
                  </a:cubicBezTo>
                  <a:lnTo>
                    <a:pt x="1041" y="510"/>
                  </a:lnTo>
                  <a:cubicBezTo>
                    <a:pt x="1104" y="321"/>
                    <a:pt x="1041" y="101"/>
                    <a:pt x="820" y="38"/>
                  </a:cubicBezTo>
                  <a:cubicBezTo>
                    <a:pt x="769" y="13"/>
                    <a:pt x="719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34" name="Google Shape;1124;p49">
              <a:extLst>
                <a:ext uri="{FF2B5EF4-FFF2-40B4-BE49-F238E27FC236}">
                  <a16:creationId xmlns:a16="http://schemas.microsoft.com/office/drawing/2014/main" id="{C6914D61-45EF-05C8-D142-56EC83EA0017}"/>
                </a:ext>
              </a:extLst>
            </p:cNvPr>
            <p:cNvSpPr/>
            <p:nvPr/>
          </p:nvSpPr>
          <p:spPr>
            <a:xfrm>
              <a:off x="-21227800" y="4103750"/>
              <a:ext cx="27600" cy="34975"/>
            </a:xfrm>
            <a:custGeom>
              <a:avLst/>
              <a:gdLst/>
              <a:ahLst/>
              <a:cxnLst/>
              <a:rect l="l" t="t" r="r" b="b"/>
              <a:pathLst>
                <a:path w="1104" h="1399" extrusionOk="0">
                  <a:moveTo>
                    <a:pt x="434" y="1"/>
                  </a:moveTo>
                  <a:cubicBezTo>
                    <a:pt x="386" y="1"/>
                    <a:pt x="335" y="13"/>
                    <a:pt x="284" y="38"/>
                  </a:cubicBezTo>
                  <a:cubicBezTo>
                    <a:pt x="95" y="101"/>
                    <a:pt x="1" y="321"/>
                    <a:pt x="95" y="510"/>
                  </a:cubicBezTo>
                  <a:lnTo>
                    <a:pt x="347" y="1172"/>
                  </a:lnTo>
                  <a:cubicBezTo>
                    <a:pt x="417" y="1310"/>
                    <a:pt x="536" y="1398"/>
                    <a:pt x="670" y="1398"/>
                  </a:cubicBezTo>
                  <a:cubicBezTo>
                    <a:pt x="719" y="1398"/>
                    <a:pt x="769" y="1386"/>
                    <a:pt x="820" y="1361"/>
                  </a:cubicBezTo>
                  <a:cubicBezTo>
                    <a:pt x="1040" y="1298"/>
                    <a:pt x="1103" y="1109"/>
                    <a:pt x="1040" y="888"/>
                  </a:cubicBezTo>
                  <a:lnTo>
                    <a:pt x="757" y="227"/>
                  </a:lnTo>
                  <a:cubicBezTo>
                    <a:pt x="688" y="89"/>
                    <a:pt x="568" y="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35" name="Google Shape;1125;p49">
              <a:extLst>
                <a:ext uri="{FF2B5EF4-FFF2-40B4-BE49-F238E27FC236}">
                  <a16:creationId xmlns:a16="http://schemas.microsoft.com/office/drawing/2014/main" id="{DFE8B804-4C72-8AD4-E680-BB78F0FD244A}"/>
                </a:ext>
              </a:extLst>
            </p:cNvPr>
            <p:cNvSpPr/>
            <p:nvPr/>
          </p:nvSpPr>
          <p:spPr>
            <a:xfrm>
              <a:off x="-21319950" y="4219675"/>
              <a:ext cx="53600" cy="18150"/>
            </a:xfrm>
            <a:custGeom>
              <a:avLst/>
              <a:gdLst/>
              <a:ahLst/>
              <a:cxnLst/>
              <a:rect l="l" t="t" r="r" b="b"/>
              <a:pathLst>
                <a:path w="214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8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36" name="Google Shape;1126;p49">
              <a:extLst>
                <a:ext uri="{FF2B5EF4-FFF2-40B4-BE49-F238E27FC236}">
                  <a16:creationId xmlns:a16="http://schemas.microsoft.com/office/drawing/2014/main" id="{65024F31-78F3-9334-5A4F-80A8B199EE16}"/>
                </a:ext>
              </a:extLst>
            </p:cNvPr>
            <p:cNvSpPr/>
            <p:nvPr/>
          </p:nvSpPr>
          <p:spPr>
            <a:xfrm>
              <a:off x="-21070275" y="4219675"/>
              <a:ext cx="54375" cy="18150"/>
            </a:xfrm>
            <a:custGeom>
              <a:avLst/>
              <a:gdLst/>
              <a:ahLst/>
              <a:cxnLst/>
              <a:rect l="l" t="t" r="r" b="b"/>
              <a:pathLst>
                <a:path w="217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828" y="725"/>
                  </a:lnTo>
                  <a:cubicBezTo>
                    <a:pt x="2017" y="725"/>
                    <a:pt x="2175" y="568"/>
                    <a:pt x="2175" y="347"/>
                  </a:cubicBezTo>
                  <a:cubicBezTo>
                    <a:pt x="2175" y="158"/>
                    <a:pt x="2017" y="1"/>
                    <a:pt x="1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37" name="Google Shape;1127;p49">
              <a:extLst>
                <a:ext uri="{FF2B5EF4-FFF2-40B4-BE49-F238E27FC236}">
                  <a16:creationId xmlns:a16="http://schemas.microsoft.com/office/drawing/2014/main" id="{19587C6B-5070-5EBE-A90D-089058DB214B}"/>
                </a:ext>
              </a:extLst>
            </p:cNvPr>
            <p:cNvSpPr/>
            <p:nvPr/>
          </p:nvSpPr>
          <p:spPr>
            <a:xfrm>
              <a:off x="-21078925" y="4171825"/>
              <a:ext cx="37025" cy="25175"/>
            </a:xfrm>
            <a:custGeom>
              <a:avLst/>
              <a:gdLst/>
              <a:ahLst/>
              <a:cxnLst/>
              <a:rect l="l" t="t" r="r" b="b"/>
              <a:pathLst>
                <a:path w="1481" h="1007" extrusionOk="0">
                  <a:moveTo>
                    <a:pt x="1086" y="1"/>
                  </a:moveTo>
                  <a:cubicBezTo>
                    <a:pt x="1040" y="1"/>
                    <a:pt x="993" y="9"/>
                    <a:pt x="945" y="24"/>
                  </a:cubicBezTo>
                  <a:lnTo>
                    <a:pt x="284" y="308"/>
                  </a:lnTo>
                  <a:cubicBezTo>
                    <a:pt x="63" y="371"/>
                    <a:pt x="0" y="623"/>
                    <a:pt x="63" y="780"/>
                  </a:cubicBezTo>
                  <a:cubicBezTo>
                    <a:pt x="132" y="919"/>
                    <a:pt x="252" y="1006"/>
                    <a:pt x="386" y="1006"/>
                  </a:cubicBezTo>
                  <a:cubicBezTo>
                    <a:pt x="435" y="1006"/>
                    <a:pt x="485" y="995"/>
                    <a:pt x="536" y="969"/>
                  </a:cubicBezTo>
                  <a:lnTo>
                    <a:pt x="1229" y="686"/>
                  </a:lnTo>
                  <a:cubicBezTo>
                    <a:pt x="1418" y="623"/>
                    <a:pt x="1481" y="434"/>
                    <a:pt x="1418" y="213"/>
                  </a:cubicBezTo>
                  <a:cubicBezTo>
                    <a:pt x="1347" y="72"/>
                    <a:pt x="1223" y="1"/>
                    <a:pt x="1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38" name="Google Shape;1128;p49">
              <a:extLst>
                <a:ext uri="{FF2B5EF4-FFF2-40B4-BE49-F238E27FC236}">
                  <a16:creationId xmlns:a16="http://schemas.microsoft.com/office/drawing/2014/main" id="{290CF1EA-BE7D-2D76-8FCD-C525C240D4C8}"/>
                </a:ext>
              </a:extLst>
            </p:cNvPr>
            <p:cNvSpPr/>
            <p:nvPr/>
          </p:nvSpPr>
          <p:spPr>
            <a:xfrm>
              <a:off x="-21294750" y="4172625"/>
              <a:ext cx="37850" cy="25150"/>
            </a:xfrm>
            <a:custGeom>
              <a:avLst/>
              <a:gdLst/>
              <a:ahLst/>
              <a:cxnLst/>
              <a:rect l="l" t="t" r="r" b="b"/>
              <a:pathLst>
                <a:path w="1514" h="1006" extrusionOk="0">
                  <a:moveTo>
                    <a:pt x="414" y="1"/>
                  </a:moveTo>
                  <a:cubicBezTo>
                    <a:pt x="263" y="1"/>
                    <a:pt x="143" y="77"/>
                    <a:pt x="95" y="244"/>
                  </a:cubicBezTo>
                  <a:cubicBezTo>
                    <a:pt x="1" y="402"/>
                    <a:pt x="127" y="622"/>
                    <a:pt x="284" y="717"/>
                  </a:cubicBezTo>
                  <a:lnTo>
                    <a:pt x="946" y="969"/>
                  </a:lnTo>
                  <a:cubicBezTo>
                    <a:pt x="997" y="994"/>
                    <a:pt x="1050" y="1006"/>
                    <a:pt x="1101" y="1006"/>
                  </a:cubicBezTo>
                  <a:cubicBezTo>
                    <a:pt x="1242" y="1006"/>
                    <a:pt x="1372" y="918"/>
                    <a:pt x="1419" y="780"/>
                  </a:cubicBezTo>
                  <a:cubicBezTo>
                    <a:pt x="1513" y="591"/>
                    <a:pt x="1419" y="402"/>
                    <a:pt x="1230" y="307"/>
                  </a:cubicBezTo>
                  <a:lnTo>
                    <a:pt x="568" y="24"/>
                  </a:lnTo>
                  <a:cubicBezTo>
                    <a:pt x="514" y="8"/>
                    <a:pt x="463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39" name="Google Shape;1129;p49">
              <a:extLst>
                <a:ext uri="{FF2B5EF4-FFF2-40B4-BE49-F238E27FC236}">
                  <a16:creationId xmlns:a16="http://schemas.microsoft.com/office/drawing/2014/main" id="{76ED4E12-A733-D328-E140-A81E32E27655}"/>
                </a:ext>
              </a:extLst>
            </p:cNvPr>
            <p:cNvSpPr/>
            <p:nvPr/>
          </p:nvSpPr>
          <p:spPr>
            <a:xfrm>
              <a:off x="-21321525" y="4328375"/>
              <a:ext cx="306425" cy="34675"/>
            </a:xfrm>
            <a:custGeom>
              <a:avLst/>
              <a:gdLst/>
              <a:ahLst/>
              <a:cxnLst/>
              <a:rect l="l" t="t" r="r" b="b"/>
              <a:pathLst>
                <a:path w="12257" h="1387" extrusionOk="0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630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103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103"/>
                    <a:pt x="11563" y="1166"/>
                    <a:pt x="11721" y="1260"/>
                  </a:cubicBezTo>
                  <a:cubicBezTo>
                    <a:pt x="11766" y="1276"/>
                    <a:pt x="11812" y="1284"/>
                    <a:pt x="11857" y="1284"/>
                  </a:cubicBezTo>
                  <a:cubicBezTo>
                    <a:pt x="11996" y="1284"/>
                    <a:pt x="12122" y="1207"/>
                    <a:pt x="12193" y="1040"/>
                  </a:cubicBezTo>
                  <a:cubicBezTo>
                    <a:pt x="12256" y="819"/>
                    <a:pt x="12193" y="567"/>
                    <a:pt x="11973" y="536"/>
                  </a:cubicBezTo>
                  <a:cubicBezTo>
                    <a:pt x="11878" y="504"/>
                    <a:pt x="11784" y="473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2"/>
                    <a:pt x="8546" y="638"/>
                    <a:pt x="8239" y="638"/>
                  </a:cubicBezTo>
                  <a:cubicBezTo>
                    <a:pt x="7932" y="638"/>
                    <a:pt x="7625" y="552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2"/>
                    <a:pt x="4293" y="638"/>
                    <a:pt x="3986" y="638"/>
                  </a:cubicBezTo>
                  <a:cubicBezTo>
                    <a:pt x="3679" y="638"/>
                    <a:pt x="3372" y="552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40" name="Google Shape;1130;p49">
              <a:extLst>
                <a:ext uri="{FF2B5EF4-FFF2-40B4-BE49-F238E27FC236}">
                  <a16:creationId xmlns:a16="http://schemas.microsoft.com/office/drawing/2014/main" id="{BD3E47BD-22C6-7A59-4C32-0E33242DEA89}"/>
                </a:ext>
              </a:extLst>
            </p:cNvPr>
            <p:cNvSpPr/>
            <p:nvPr/>
          </p:nvSpPr>
          <p:spPr>
            <a:xfrm>
              <a:off x="-21321525" y="4292150"/>
              <a:ext cx="306425" cy="34675"/>
            </a:xfrm>
            <a:custGeom>
              <a:avLst/>
              <a:gdLst/>
              <a:ahLst/>
              <a:cxnLst/>
              <a:rect l="l" t="t" r="r" b="b"/>
              <a:pathLst>
                <a:path w="12257" h="1387" extrusionOk="0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599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071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071"/>
                    <a:pt x="11563" y="1166"/>
                    <a:pt x="11721" y="1229"/>
                  </a:cubicBezTo>
                  <a:cubicBezTo>
                    <a:pt x="11771" y="1254"/>
                    <a:pt x="11822" y="1266"/>
                    <a:pt x="11871" y="1266"/>
                  </a:cubicBezTo>
                  <a:cubicBezTo>
                    <a:pt x="12004" y="1266"/>
                    <a:pt x="12124" y="1178"/>
                    <a:pt x="12193" y="1040"/>
                  </a:cubicBezTo>
                  <a:cubicBezTo>
                    <a:pt x="12256" y="819"/>
                    <a:pt x="12193" y="599"/>
                    <a:pt x="11973" y="536"/>
                  </a:cubicBezTo>
                  <a:cubicBezTo>
                    <a:pt x="11878" y="504"/>
                    <a:pt x="11784" y="441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1"/>
                    <a:pt x="8546" y="638"/>
                    <a:pt x="8239" y="638"/>
                  </a:cubicBezTo>
                  <a:cubicBezTo>
                    <a:pt x="7932" y="638"/>
                    <a:pt x="7625" y="551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1"/>
                    <a:pt x="4293" y="638"/>
                    <a:pt x="3986" y="638"/>
                  </a:cubicBezTo>
                  <a:cubicBezTo>
                    <a:pt x="3679" y="638"/>
                    <a:pt x="3372" y="551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42" name="Google Shape;1131;p49">
              <a:extLst>
                <a:ext uri="{FF2B5EF4-FFF2-40B4-BE49-F238E27FC236}">
                  <a16:creationId xmlns:a16="http://schemas.microsoft.com/office/drawing/2014/main" id="{BC2E241A-BC36-BC9C-CADB-BA1CD54E0030}"/>
                </a:ext>
              </a:extLst>
            </p:cNvPr>
            <p:cNvSpPr/>
            <p:nvPr/>
          </p:nvSpPr>
          <p:spPr>
            <a:xfrm>
              <a:off x="-21322300" y="4148000"/>
              <a:ext cx="307200" cy="143375"/>
            </a:xfrm>
            <a:custGeom>
              <a:avLst/>
              <a:gdLst/>
              <a:ahLst/>
              <a:cxnLst/>
              <a:rect l="l" t="t" r="r" b="b"/>
              <a:pathLst>
                <a:path w="12288" h="5735" extrusionOk="0">
                  <a:moveTo>
                    <a:pt x="6175" y="1"/>
                  </a:moveTo>
                  <a:cubicBezTo>
                    <a:pt x="4411" y="1"/>
                    <a:pt x="2962" y="1450"/>
                    <a:pt x="2962" y="3214"/>
                  </a:cubicBezTo>
                  <a:cubicBezTo>
                    <a:pt x="2962" y="3813"/>
                    <a:pt x="3151" y="4380"/>
                    <a:pt x="3434" y="4884"/>
                  </a:cubicBezTo>
                  <a:cubicBezTo>
                    <a:pt x="3308" y="4852"/>
                    <a:pt x="3245" y="4789"/>
                    <a:pt x="3119" y="4726"/>
                  </a:cubicBezTo>
                  <a:cubicBezTo>
                    <a:pt x="2725" y="4474"/>
                    <a:pt x="2284" y="4348"/>
                    <a:pt x="1843" y="4348"/>
                  </a:cubicBezTo>
                  <a:cubicBezTo>
                    <a:pt x="1402" y="4348"/>
                    <a:pt x="961" y="4474"/>
                    <a:pt x="567" y="4726"/>
                  </a:cubicBezTo>
                  <a:cubicBezTo>
                    <a:pt x="473" y="4758"/>
                    <a:pt x="347" y="4852"/>
                    <a:pt x="284" y="4884"/>
                  </a:cubicBezTo>
                  <a:cubicBezTo>
                    <a:pt x="95" y="4947"/>
                    <a:pt x="0" y="5167"/>
                    <a:pt x="95" y="5356"/>
                  </a:cubicBezTo>
                  <a:cubicBezTo>
                    <a:pt x="141" y="5495"/>
                    <a:pt x="255" y="5583"/>
                    <a:pt x="399" y="5583"/>
                  </a:cubicBezTo>
                  <a:cubicBezTo>
                    <a:pt x="451" y="5583"/>
                    <a:pt x="508" y="5571"/>
                    <a:pt x="567" y="5545"/>
                  </a:cubicBezTo>
                  <a:cubicBezTo>
                    <a:pt x="725" y="5514"/>
                    <a:pt x="882" y="5419"/>
                    <a:pt x="977" y="5356"/>
                  </a:cubicBezTo>
                  <a:cubicBezTo>
                    <a:pt x="1245" y="5183"/>
                    <a:pt x="1552" y="5097"/>
                    <a:pt x="1855" y="5097"/>
                  </a:cubicBezTo>
                  <a:cubicBezTo>
                    <a:pt x="2158" y="5097"/>
                    <a:pt x="2458" y="5183"/>
                    <a:pt x="2710" y="5356"/>
                  </a:cubicBezTo>
                  <a:cubicBezTo>
                    <a:pt x="3103" y="5608"/>
                    <a:pt x="3552" y="5735"/>
                    <a:pt x="3993" y="5735"/>
                  </a:cubicBezTo>
                  <a:cubicBezTo>
                    <a:pt x="4435" y="5735"/>
                    <a:pt x="4868" y="5608"/>
                    <a:pt x="5230" y="5356"/>
                  </a:cubicBezTo>
                  <a:cubicBezTo>
                    <a:pt x="5498" y="5183"/>
                    <a:pt x="5805" y="5097"/>
                    <a:pt x="6108" y="5097"/>
                  </a:cubicBezTo>
                  <a:cubicBezTo>
                    <a:pt x="6411" y="5097"/>
                    <a:pt x="6711" y="5183"/>
                    <a:pt x="6963" y="5356"/>
                  </a:cubicBezTo>
                  <a:cubicBezTo>
                    <a:pt x="7341" y="5608"/>
                    <a:pt x="7790" y="5735"/>
                    <a:pt x="8235" y="5735"/>
                  </a:cubicBezTo>
                  <a:cubicBezTo>
                    <a:pt x="8680" y="5735"/>
                    <a:pt x="9121" y="5608"/>
                    <a:pt x="9483" y="5356"/>
                  </a:cubicBezTo>
                  <a:cubicBezTo>
                    <a:pt x="9751" y="5183"/>
                    <a:pt x="10058" y="5097"/>
                    <a:pt x="10369" y="5097"/>
                  </a:cubicBezTo>
                  <a:cubicBezTo>
                    <a:pt x="10680" y="5097"/>
                    <a:pt x="10995" y="5183"/>
                    <a:pt x="11279" y="5356"/>
                  </a:cubicBezTo>
                  <a:cubicBezTo>
                    <a:pt x="11437" y="5419"/>
                    <a:pt x="11531" y="5514"/>
                    <a:pt x="11689" y="5577"/>
                  </a:cubicBezTo>
                  <a:cubicBezTo>
                    <a:pt x="11748" y="5602"/>
                    <a:pt x="11804" y="5614"/>
                    <a:pt x="11857" y="5614"/>
                  </a:cubicBezTo>
                  <a:cubicBezTo>
                    <a:pt x="12001" y="5614"/>
                    <a:pt x="12115" y="5526"/>
                    <a:pt x="12161" y="5388"/>
                  </a:cubicBezTo>
                  <a:cubicBezTo>
                    <a:pt x="12287" y="5167"/>
                    <a:pt x="12224" y="4947"/>
                    <a:pt x="12004" y="4884"/>
                  </a:cubicBezTo>
                  <a:cubicBezTo>
                    <a:pt x="11909" y="4852"/>
                    <a:pt x="11815" y="4789"/>
                    <a:pt x="11689" y="4726"/>
                  </a:cubicBezTo>
                  <a:cubicBezTo>
                    <a:pt x="11295" y="4474"/>
                    <a:pt x="10854" y="4348"/>
                    <a:pt x="10413" y="4348"/>
                  </a:cubicBezTo>
                  <a:cubicBezTo>
                    <a:pt x="9972" y="4348"/>
                    <a:pt x="9530" y="4474"/>
                    <a:pt x="9137" y="4726"/>
                  </a:cubicBezTo>
                  <a:lnTo>
                    <a:pt x="8916" y="4852"/>
                  </a:lnTo>
                  <a:cubicBezTo>
                    <a:pt x="9168" y="4380"/>
                    <a:pt x="9389" y="3781"/>
                    <a:pt x="9389" y="3214"/>
                  </a:cubicBezTo>
                  <a:cubicBezTo>
                    <a:pt x="9389" y="1450"/>
                    <a:pt x="7971" y="1"/>
                    <a:pt x="6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</p:grpSp>
    </p:spTree>
    <p:extLst>
      <p:ext uri="{BB962C8B-B14F-4D97-AF65-F5344CB8AC3E}">
        <p14:creationId xmlns:p14="http://schemas.microsoft.com/office/powerpoint/2010/main" val="3236869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body" idx="1"/>
          </p:nvPr>
        </p:nvSpPr>
        <p:spPr>
          <a:xfrm>
            <a:off x="897935" y="2583086"/>
            <a:ext cx="6100155" cy="12095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150000"/>
              </a:lnSpc>
            </a:pPr>
            <a:r>
              <a:rPr lang="en-US" sz="2000" dirty="0" err="1">
                <a:latin typeface="+mn-lt"/>
              </a:rPr>
              <a:t>Các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đơn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hàng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gom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đặc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biệt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là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gom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giữa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/>
              <a:t>hàng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nặng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và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/>
              <a:t>hàng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nhẹ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sẽ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tạo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nhiều</a:t>
            </a:r>
            <a:r>
              <a:rPr lang="en-US" sz="2000" dirty="0">
                <a:latin typeface="+mn-lt"/>
              </a:rPr>
              <a:t> profit </a:t>
            </a:r>
            <a:r>
              <a:rPr lang="en-US" sz="2000" dirty="0" err="1">
                <a:latin typeface="+mn-lt"/>
              </a:rPr>
              <a:t>hơn</a:t>
            </a:r>
            <a:endParaRPr lang="en-US" sz="2000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32" name="Google Shape;332;p22"/>
          <p:cNvSpPr txBox="1">
            <a:spLocks noGrp="1"/>
          </p:cNvSpPr>
          <p:nvPr>
            <p:ph type="title"/>
          </p:nvPr>
        </p:nvSpPr>
        <p:spPr>
          <a:xfrm>
            <a:off x="897935" y="344532"/>
            <a:ext cx="4114039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 err="1"/>
              <a:t>iV</a:t>
            </a:r>
            <a:r>
              <a:rPr lang="en-US" dirty="0"/>
              <a:t>. tactic</a:t>
            </a:r>
            <a:endParaRPr dirty="0"/>
          </a:p>
        </p:txBody>
      </p:sp>
      <p:sp>
        <p:nvSpPr>
          <p:cNvPr id="2" name="Google Shape;332;p22">
            <a:extLst>
              <a:ext uri="{FF2B5EF4-FFF2-40B4-BE49-F238E27FC236}">
                <a16:creationId xmlns:a16="http://schemas.microsoft.com/office/drawing/2014/main" id="{9BA03703-C32B-4AFD-399C-9CBDCBB86ABE}"/>
              </a:ext>
            </a:extLst>
          </p:cNvPr>
          <p:cNvSpPr txBox="1">
            <a:spLocks/>
          </p:cNvSpPr>
          <p:nvPr/>
        </p:nvSpPr>
        <p:spPr>
          <a:xfrm>
            <a:off x="897934" y="1439814"/>
            <a:ext cx="9305745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taatliches"/>
              <a:buNone/>
              <a:defRPr sz="40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l" defTabSz="1219170">
              <a:buClr>
                <a:srgbClr val="212E1C"/>
              </a:buClr>
            </a:pPr>
            <a:r>
              <a:rPr lang="en-US" sz="2667" b="1" kern="0" dirty="0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“</a:t>
            </a:r>
            <a:r>
              <a:rPr lang="en-US" sz="2667" b="1" kern="0" dirty="0" err="1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Chiến</a:t>
            </a:r>
            <a:r>
              <a:rPr lang="en-US" sz="2667" b="1" kern="0" dirty="0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 </a:t>
            </a:r>
            <a:r>
              <a:rPr lang="en-US" sz="2667" b="1" kern="0" dirty="0" err="1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lược</a:t>
            </a:r>
            <a:r>
              <a:rPr lang="en-US" sz="2667" b="1" kern="0" dirty="0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 </a:t>
            </a:r>
            <a:r>
              <a:rPr lang="en-US" sz="2667" b="1" kern="0" dirty="0" err="1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lâu</a:t>
            </a:r>
            <a:r>
              <a:rPr lang="en-US" sz="2667" b="1" kern="0" dirty="0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 </a:t>
            </a:r>
            <a:r>
              <a:rPr lang="en-US" sz="2667" b="1" kern="0" dirty="0" err="1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dài</a:t>
            </a:r>
            <a:r>
              <a:rPr lang="en-US" sz="2667" b="1" kern="0" dirty="0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 </a:t>
            </a:r>
            <a:r>
              <a:rPr lang="en-US" sz="2667" b="1" kern="0" dirty="0" err="1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về</a:t>
            </a:r>
            <a:r>
              <a:rPr lang="en-US" sz="2667" b="1" kern="0" dirty="0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 </a:t>
            </a:r>
            <a:r>
              <a:rPr lang="en-US" sz="2667" b="1" kern="0" dirty="0" err="1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gia</a:t>
            </a:r>
            <a:r>
              <a:rPr lang="en-US" sz="2667" b="1" kern="0" dirty="0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 </a:t>
            </a:r>
            <a:r>
              <a:rPr lang="en-US" sz="2667" b="1" kern="0" dirty="0" err="1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tăng</a:t>
            </a:r>
            <a:r>
              <a:rPr lang="en-US" sz="2667" b="1" kern="0" dirty="0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 </a:t>
            </a:r>
            <a:r>
              <a:rPr lang="en-US" sz="2667" b="1" kern="0" dirty="0" err="1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lượng</a:t>
            </a:r>
            <a:r>
              <a:rPr lang="en-US" sz="2667" b="1" kern="0" dirty="0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 </a:t>
            </a:r>
            <a:r>
              <a:rPr lang="en-US" sz="2667" b="1" kern="0" dirty="0" err="1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hàng</a:t>
            </a:r>
            <a:r>
              <a:rPr lang="en-US" sz="2667" b="1" kern="0" dirty="0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 </a:t>
            </a:r>
            <a:r>
              <a:rPr lang="en-US" sz="2667" b="1" kern="0" dirty="0" err="1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đi</a:t>
            </a:r>
            <a:r>
              <a:rPr lang="en-US" sz="2667" b="1" kern="0" dirty="0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 qua TAP”</a:t>
            </a:r>
            <a:br>
              <a:rPr lang="en-US" sz="2667" kern="0" dirty="0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</a:br>
            <a:endParaRPr lang="en-US" sz="2667" kern="0" dirty="0">
              <a:solidFill>
                <a:srgbClr val="212E1C"/>
              </a:solidFill>
              <a:latin typeface="Arial"/>
              <a:cs typeface="Times New Roman" panose="02020603050405020304" pitchFamily="18" charset="0"/>
            </a:endParaRPr>
          </a:p>
        </p:txBody>
      </p:sp>
      <p:sp>
        <p:nvSpPr>
          <p:cNvPr id="9" name="Google Shape;529;p30">
            <a:extLst>
              <a:ext uri="{FF2B5EF4-FFF2-40B4-BE49-F238E27FC236}">
                <a16:creationId xmlns:a16="http://schemas.microsoft.com/office/drawing/2014/main" id="{59D86E1B-0B61-CA71-525B-3EF12410B75B}"/>
              </a:ext>
            </a:extLst>
          </p:cNvPr>
          <p:cNvSpPr/>
          <p:nvPr/>
        </p:nvSpPr>
        <p:spPr>
          <a:xfrm>
            <a:off x="10475781" y="2810390"/>
            <a:ext cx="996180" cy="9738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0" name="Google Shape;561;p30">
            <a:extLst>
              <a:ext uri="{FF2B5EF4-FFF2-40B4-BE49-F238E27FC236}">
                <a16:creationId xmlns:a16="http://schemas.microsoft.com/office/drawing/2014/main" id="{2F43154F-C16B-0FF8-4BAF-E0774E55F92F}"/>
              </a:ext>
            </a:extLst>
          </p:cNvPr>
          <p:cNvGrpSpPr/>
          <p:nvPr/>
        </p:nvGrpSpPr>
        <p:grpSpPr>
          <a:xfrm>
            <a:off x="10746632" y="3144575"/>
            <a:ext cx="465907" cy="310847"/>
            <a:chOff x="-3448275" y="2116100"/>
            <a:chExt cx="335250" cy="228800"/>
          </a:xfrm>
        </p:grpSpPr>
        <p:sp>
          <p:nvSpPr>
            <p:cNvPr id="11" name="Google Shape;562;p30">
              <a:extLst>
                <a:ext uri="{FF2B5EF4-FFF2-40B4-BE49-F238E27FC236}">
                  <a16:creationId xmlns:a16="http://schemas.microsoft.com/office/drawing/2014/main" id="{4BB38AC6-68C2-7516-4BAE-4AA123017BF3}"/>
                </a:ext>
              </a:extLst>
            </p:cNvPr>
            <p:cNvSpPr/>
            <p:nvPr/>
          </p:nvSpPr>
          <p:spPr>
            <a:xfrm>
              <a:off x="-3301975" y="2234675"/>
              <a:ext cx="43300" cy="22325"/>
            </a:xfrm>
            <a:custGeom>
              <a:avLst/>
              <a:gdLst/>
              <a:ahLst/>
              <a:cxnLst/>
              <a:rect l="l" t="t" r="r" b="b"/>
              <a:pathLst>
                <a:path w="1732" h="893" extrusionOk="0">
                  <a:moveTo>
                    <a:pt x="236" y="1"/>
                  </a:moveTo>
                  <a:cubicBezTo>
                    <a:pt x="105" y="1"/>
                    <a:pt x="0" y="105"/>
                    <a:pt x="0" y="237"/>
                  </a:cubicBezTo>
                  <a:lnTo>
                    <a:pt x="0" y="657"/>
                  </a:lnTo>
                  <a:cubicBezTo>
                    <a:pt x="0" y="788"/>
                    <a:pt x="105" y="893"/>
                    <a:pt x="236" y="893"/>
                  </a:cubicBezTo>
                  <a:lnTo>
                    <a:pt x="1496" y="893"/>
                  </a:lnTo>
                  <a:cubicBezTo>
                    <a:pt x="1627" y="893"/>
                    <a:pt x="1732" y="788"/>
                    <a:pt x="1732" y="657"/>
                  </a:cubicBezTo>
                  <a:lnTo>
                    <a:pt x="1732" y="237"/>
                  </a:lnTo>
                  <a:cubicBezTo>
                    <a:pt x="1732" y="105"/>
                    <a:pt x="1627" y="1"/>
                    <a:pt x="1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563;p30">
              <a:extLst>
                <a:ext uri="{FF2B5EF4-FFF2-40B4-BE49-F238E27FC236}">
                  <a16:creationId xmlns:a16="http://schemas.microsoft.com/office/drawing/2014/main" id="{35DACE1B-3043-E4A3-4CDF-CA91B2BD2FFC}"/>
                </a:ext>
              </a:extLst>
            </p:cNvPr>
            <p:cNvSpPr/>
            <p:nvPr/>
          </p:nvSpPr>
          <p:spPr>
            <a:xfrm>
              <a:off x="-3448275" y="2116100"/>
              <a:ext cx="335250" cy="228800"/>
            </a:xfrm>
            <a:custGeom>
              <a:avLst/>
              <a:gdLst/>
              <a:ahLst/>
              <a:cxnLst/>
              <a:rect l="l" t="t" r="r" b="b"/>
              <a:pathLst>
                <a:path w="13410" h="9152" extrusionOk="0">
                  <a:moveTo>
                    <a:pt x="7348" y="3969"/>
                  </a:moveTo>
                  <a:cubicBezTo>
                    <a:pt x="7912" y="3969"/>
                    <a:pt x="8371" y="4416"/>
                    <a:pt x="8371" y="4980"/>
                  </a:cubicBezTo>
                  <a:lnTo>
                    <a:pt x="8371" y="5400"/>
                  </a:lnTo>
                  <a:cubicBezTo>
                    <a:pt x="8371" y="5964"/>
                    <a:pt x="7912" y="6423"/>
                    <a:pt x="7348" y="6423"/>
                  </a:cubicBezTo>
                  <a:lnTo>
                    <a:pt x="6088" y="6423"/>
                  </a:lnTo>
                  <a:cubicBezTo>
                    <a:pt x="5524" y="6423"/>
                    <a:pt x="5065" y="5964"/>
                    <a:pt x="5065" y="5400"/>
                  </a:cubicBezTo>
                  <a:lnTo>
                    <a:pt x="5065" y="4980"/>
                  </a:lnTo>
                  <a:cubicBezTo>
                    <a:pt x="5065" y="4416"/>
                    <a:pt x="5524" y="3969"/>
                    <a:pt x="6088" y="3969"/>
                  </a:cubicBezTo>
                  <a:close/>
                  <a:moveTo>
                    <a:pt x="6713" y="1"/>
                  </a:moveTo>
                  <a:cubicBezTo>
                    <a:pt x="6524" y="1"/>
                    <a:pt x="6338" y="125"/>
                    <a:pt x="6324" y="374"/>
                  </a:cubicBezTo>
                  <a:lnTo>
                    <a:pt x="6324" y="2080"/>
                  </a:lnTo>
                  <a:lnTo>
                    <a:pt x="3359" y="2080"/>
                  </a:lnTo>
                  <a:cubicBezTo>
                    <a:pt x="2834" y="2080"/>
                    <a:pt x="2834" y="2867"/>
                    <a:pt x="3359" y="2867"/>
                  </a:cubicBezTo>
                  <a:lnTo>
                    <a:pt x="4566" y="2867"/>
                  </a:lnTo>
                  <a:cubicBezTo>
                    <a:pt x="3923" y="3405"/>
                    <a:pt x="3517" y="4179"/>
                    <a:pt x="3412" y="5006"/>
                  </a:cubicBezTo>
                  <a:lnTo>
                    <a:pt x="433" y="5006"/>
                  </a:lnTo>
                  <a:cubicBezTo>
                    <a:pt x="210" y="5006"/>
                    <a:pt x="27" y="5190"/>
                    <a:pt x="40" y="5400"/>
                  </a:cubicBezTo>
                  <a:lnTo>
                    <a:pt x="40" y="6659"/>
                  </a:lnTo>
                  <a:cubicBezTo>
                    <a:pt x="0" y="7368"/>
                    <a:pt x="565" y="7958"/>
                    <a:pt x="1260" y="7958"/>
                  </a:cubicBezTo>
                  <a:cubicBezTo>
                    <a:pt x="1968" y="7958"/>
                    <a:pt x="2533" y="7368"/>
                    <a:pt x="2493" y="6659"/>
                  </a:cubicBezTo>
                  <a:lnTo>
                    <a:pt x="2493" y="5793"/>
                  </a:lnTo>
                  <a:lnTo>
                    <a:pt x="3385" y="5793"/>
                  </a:lnTo>
                  <a:lnTo>
                    <a:pt x="3385" y="7105"/>
                  </a:lnTo>
                  <a:cubicBezTo>
                    <a:pt x="3385" y="8234"/>
                    <a:pt x="4304" y="9152"/>
                    <a:pt x="5445" y="9152"/>
                  </a:cubicBezTo>
                  <a:lnTo>
                    <a:pt x="8004" y="9152"/>
                  </a:lnTo>
                  <a:cubicBezTo>
                    <a:pt x="9132" y="9152"/>
                    <a:pt x="10051" y="8234"/>
                    <a:pt x="10051" y="7105"/>
                  </a:cubicBezTo>
                  <a:lnTo>
                    <a:pt x="10051" y="5793"/>
                  </a:lnTo>
                  <a:lnTo>
                    <a:pt x="10943" y="5793"/>
                  </a:lnTo>
                  <a:lnTo>
                    <a:pt x="10943" y="6659"/>
                  </a:lnTo>
                  <a:cubicBezTo>
                    <a:pt x="10982" y="7315"/>
                    <a:pt x="11520" y="7827"/>
                    <a:pt x="12176" y="7827"/>
                  </a:cubicBezTo>
                  <a:cubicBezTo>
                    <a:pt x="12832" y="7827"/>
                    <a:pt x="13370" y="7315"/>
                    <a:pt x="13409" y="6659"/>
                  </a:cubicBezTo>
                  <a:lnTo>
                    <a:pt x="13409" y="5400"/>
                  </a:lnTo>
                  <a:cubicBezTo>
                    <a:pt x="13409" y="5190"/>
                    <a:pt x="13226" y="5006"/>
                    <a:pt x="13016" y="5006"/>
                  </a:cubicBezTo>
                  <a:lnTo>
                    <a:pt x="10024" y="5006"/>
                  </a:lnTo>
                  <a:cubicBezTo>
                    <a:pt x="9919" y="4179"/>
                    <a:pt x="9513" y="3405"/>
                    <a:pt x="8857" y="2867"/>
                  </a:cubicBezTo>
                  <a:lnTo>
                    <a:pt x="10077" y="2867"/>
                  </a:lnTo>
                  <a:cubicBezTo>
                    <a:pt x="10602" y="2867"/>
                    <a:pt x="10602" y="2080"/>
                    <a:pt x="10077" y="2080"/>
                  </a:cubicBezTo>
                  <a:lnTo>
                    <a:pt x="7112" y="2080"/>
                  </a:lnTo>
                  <a:lnTo>
                    <a:pt x="7112" y="374"/>
                  </a:lnTo>
                  <a:cubicBezTo>
                    <a:pt x="7092" y="125"/>
                    <a:pt x="6902" y="1"/>
                    <a:pt x="6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530;p30">
            <a:extLst>
              <a:ext uri="{FF2B5EF4-FFF2-40B4-BE49-F238E27FC236}">
                <a16:creationId xmlns:a16="http://schemas.microsoft.com/office/drawing/2014/main" id="{EBF864BF-7040-BD30-3BF1-75351B280A0C}"/>
              </a:ext>
            </a:extLst>
          </p:cNvPr>
          <p:cNvSpPr/>
          <p:nvPr/>
        </p:nvSpPr>
        <p:spPr>
          <a:xfrm>
            <a:off x="8723408" y="2800921"/>
            <a:ext cx="996180" cy="9738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7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TAP</a:t>
            </a:r>
            <a:endParaRPr sz="1733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" name="Google Shape;421;p26">
            <a:extLst>
              <a:ext uri="{FF2B5EF4-FFF2-40B4-BE49-F238E27FC236}">
                <a16:creationId xmlns:a16="http://schemas.microsoft.com/office/drawing/2014/main" id="{B7F40407-A31B-0F12-3003-EE49EB66D824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9719588" y="3287854"/>
            <a:ext cx="683124" cy="402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" name="Google Shape;419;p26">
            <a:extLst>
              <a:ext uri="{FF2B5EF4-FFF2-40B4-BE49-F238E27FC236}">
                <a16:creationId xmlns:a16="http://schemas.microsoft.com/office/drawing/2014/main" id="{F92817A7-C5EC-FF2C-2CDF-2677BA3AC2D7}"/>
              </a:ext>
            </a:extLst>
          </p:cNvPr>
          <p:cNvSpPr/>
          <p:nvPr/>
        </p:nvSpPr>
        <p:spPr>
          <a:xfrm>
            <a:off x="7051122" y="2818738"/>
            <a:ext cx="996180" cy="9738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1" name="Google Shape;450;p26">
            <a:extLst>
              <a:ext uri="{FF2B5EF4-FFF2-40B4-BE49-F238E27FC236}">
                <a16:creationId xmlns:a16="http://schemas.microsoft.com/office/drawing/2014/main" id="{8B59C6C4-BFFB-028A-8ADF-7FC1A11F0165}"/>
              </a:ext>
            </a:extLst>
          </p:cNvPr>
          <p:cNvGrpSpPr/>
          <p:nvPr/>
        </p:nvGrpSpPr>
        <p:grpSpPr>
          <a:xfrm>
            <a:off x="7324072" y="3082090"/>
            <a:ext cx="461812" cy="451501"/>
            <a:chOff x="-507650" y="2063125"/>
            <a:chExt cx="334250" cy="334275"/>
          </a:xfrm>
        </p:grpSpPr>
        <p:sp>
          <p:nvSpPr>
            <p:cNvPr id="22" name="Google Shape;451;p26">
              <a:extLst>
                <a:ext uri="{FF2B5EF4-FFF2-40B4-BE49-F238E27FC236}">
                  <a16:creationId xmlns:a16="http://schemas.microsoft.com/office/drawing/2014/main" id="{EAED990A-4D30-2820-A7FB-A9D54F4D68FC}"/>
                </a:ext>
              </a:extLst>
            </p:cNvPr>
            <p:cNvSpPr/>
            <p:nvPr/>
          </p:nvSpPr>
          <p:spPr>
            <a:xfrm>
              <a:off x="-455825" y="2063125"/>
              <a:ext cx="145975" cy="94500"/>
            </a:xfrm>
            <a:custGeom>
              <a:avLst/>
              <a:gdLst/>
              <a:ahLst/>
              <a:cxnLst/>
              <a:rect l="l" t="t" r="r" b="b"/>
              <a:pathLst>
                <a:path w="5839" h="3780" extrusionOk="0">
                  <a:moveTo>
                    <a:pt x="2965" y="788"/>
                  </a:moveTo>
                  <a:lnTo>
                    <a:pt x="2965" y="2100"/>
                  </a:lnTo>
                  <a:lnTo>
                    <a:pt x="814" y="2100"/>
                  </a:lnTo>
                  <a:lnTo>
                    <a:pt x="814" y="788"/>
                  </a:lnTo>
                  <a:close/>
                  <a:moveTo>
                    <a:pt x="394" y="1"/>
                  </a:moveTo>
                  <a:cubicBezTo>
                    <a:pt x="171" y="14"/>
                    <a:pt x="0" y="197"/>
                    <a:pt x="13" y="420"/>
                  </a:cubicBezTo>
                  <a:lnTo>
                    <a:pt x="13" y="3779"/>
                  </a:lnTo>
                  <a:lnTo>
                    <a:pt x="5839" y="3779"/>
                  </a:lnTo>
                  <a:lnTo>
                    <a:pt x="5839" y="3464"/>
                  </a:lnTo>
                  <a:cubicBezTo>
                    <a:pt x="5839" y="2703"/>
                    <a:pt x="5235" y="2100"/>
                    <a:pt x="4487" y="2100"/>
                  </a:cubicBezTo>
                  <a:lnTo>
                    <a:pt x="3739" y="2100"/>
                  </a:lnTo>
                  <a:lnTo>
                    <a:pt x="3739" y="394"/>
                  </a:lnTo>
                  <a:cubicBezTo>
                    <a:pt x="3739" y="171"/>
                    <a:pt x="3569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452;p26">
              <a:extLst>
                <a:ext uri="{FF2B5EF4-FFF2-40B4-BE49-F238E27FC236}">
                  <a16:creationId xmlns:a16="http://schemas.microsoft.com/office/drawing/2014/main" id="{9655A5C6-1AC7-0CFE-1E9C-5CB265FD62F4}"/>
                </a:ext>
              </a:extLst>
            </p:cNvPr>
            <p:cNvSpPr/>
            <p:nvPr/>
          </p:nvSpPr>
          <p:spPr>
            <a:xfrm>
              <a:off x="-507650" y="2177275"/>
              <a:ext cx="32150" cy="220125"/>
            </a:xfrm>
            <a:custGeom>
              <a:avLst/>
              <a:gdLst/>
              <a:ahLst/>
              <a:cxnLst/>
              <a:rect l="l" t="t" r="r" b="b"/>
              <a:pathLst>
                <a:path w="1286" h="8805" extrusionOk="0">
                  <a:moveTo>
                    <a:pt x="0" y="0"/>
                  </a:moveTo>
                  <a:lnTo>
                    <a:pt x="0" y="7440"/>
                  </a:lnTo>
                  <a:cubicBezTo>
                    <a:pt x="0" y="8161"/>
                    <a:pt x="564" y="8752"/>
                    <a:pt x="1286" y="8804"/>
                  </a:cubicBezTo>
                  <a:lnTo>
                    <a:pt x="1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3;p26">
              <a:extLst>
                <a:ext uri="{FF2B5EF4-FFF2-40B4-BE49-F238E27FC236}">
                  <a16:creationId xmlns:a16="http://schemas.microsoft.com/office/drawing/2014/main" id="{1BD0F8C8-898D-7091-0537-CD17F91D07FD}"/>
                </a:ext>
              </a:extLst>
            </p:cNvPr>
            <p:cNvSpPr/>
            <p:nvPr/>
          </p:nvSpPr>
          <p:spPr>
            <a:xfrm>
              <a:off x="-507650" y="2115600"/>
              <a:ext cx="32150" cy="42025"/>
            </a:xfrm>
            <a:custGeom>
              <a:avLst/>
              <a:gdLst/>
              <a:ahLst/>
              <a:cxnLst/>
              <a:rect l="l" t="t" r="r" b="b"/>
              <a:pathLst>
                <a:path w="1286" h="1681" extrusionOk="0">
                  <a:moveTo>
                    <a:pt x="1286" y="1"/>
                  </a:moveTo>
                  <a:cubicBezTo>
                    <a:pt x="564" y="40"/>
                    <a:pt x="0" y="644"/>
                    <a:pt x="0" y="1365"/>
                  </a:cubicBezTo>
                  <a:lnTo>
                    <a:pt x="0" y="1680"/>
                  </a:lnTo>
                  <a:lnTo>
                    <a:pt x="1286" y="1680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4;p26">
              <a:extLst>
                <a:ext uri="{FF2B5EF4-FFF2-40B4-BE49-F238E27FC236}">
                  <a16:creationId xmlns:a16="http://schemas.microsoft.com/office/drawing/2014/main" id="{45D262F7-5741-8AD6-60A1-7C8303EA0DFD}"/>
                </a:ext>
              </a:extLst>
            </p:cNvPr>
            <p:cNvSpPr/>
            <p:nvPr/>
          </p:nvSpPr>
          <p:spPr>
            <a:xfrm>
              <a:off x="-455500" y="2177275"/>
              <a:ext cx="282100" cy="220125"/>
            </a:xfrm>
            <a:custGeom>
              <a:avLst/>
              <a:gdLst/>
              <a:ahLst/>
              <a:cxnLst/>
              <a:rect l="l" t="t" r="r" b="b"/>
              <a:pathLst>
                <a:path w="11284" h="8805" extrusionOk="0">
                  <a:moveTo>
                    <a:pt x="7636" y="1667"/>
                  </a:moveTo>
                  <a:cubicBezTo>
                    <a:pt x="7938" y="1667"/>
                    <a:pt x="8187" y="1916"/>
                    <a:pt x="8187" y="2231"/>
                  </a:cubicBezTo>
                  <a:lnTo>
                    <a:pt x="8187" y="2559"/>
                  </a:lnTo>
                  <a:lnTo>
                    <a:pt x="4776" y="2559"/>
                  </a:lnTo>
                  <a:lnTo>
                    <a:pt x="4776" y="2231"/>
                  </a:lnTo>
                  <a:cubicBezTo>
                    <a:pt x="4776" y="1916"/>
                    <a:pt x="5025" y="1667"/>
                    <a:pt x="5340" y="1667"/>
                  </a:cubicBezTo>
                  <a:close/>
                  <a:moveTo>
                    <a:pt x="7536" y="4242"/>
                  </a:moveTo>
                  <a:cubicBezTo>
                    <a:pt x="7843" y="4242"/>
                    <a:pt x="8135" y="4479"/>
                    <a:pt x="8135" y="4842"/>
                  </a:cubicBezTo>
                  <a:cubicBezTo>
                    <a:pt x="8135" y="5183"/>
                    <a:pt x="7872" y="5445"/>
                    <a:pt x="7531" y="5445"/>
                  </a:cubicBezTo>
                  <a:cubicBezTo>
                    <a:pt x="6993" y="5445"/>
                    <a:pt x="6731" y="4803"/>
                    <a:pt x="7112" y="4422"/>
                  </a:cubicBezTo>
                  <a:cubicBezTo>
                    <a:pt x="7236" y="4298"/>
                    <a:pt x="7388" y="4242"/>
                    <a:pt x="7536" y="4242"/>
                  </a:cubicBezTo>
                  <a:close/>
                  <a:moveTo>
                    <a:pt x="4394" y="4245"/>
                  </a:moveTo>
                  <a:cubicBezTo>
                    <a:pt x="4730" y="4245"/>
                    <a:pt x="4963" y="4735"/>
                    <a:pt x="4605" y="4973"/>
                  </a:cubicBezTo>
                  <a:lnTo>
                    <a:pt x="4605" y="4960"/>
                  </a:lnTo>
                  <a:cubicBezTo>
                    <a:pt x="3936" y="5406"/>
                    <a:pt x="3923" y="5459"/>
                    <a:pt x="3766" y="5459"/>
                  </a:cubicBezTo>
                  <a:cubicBezTo>
                    <a:pt x="3372" y="5459"/>
                    <a:pt x="3215" y="4947"/>
                    <a:pt x="3543" y="4737"/>
                  </a:cubicBezTo>
                  <a:lnTo>
                    <a:pt x="4173" y="4317"/>
                  </a:lnTo>
                  <a:cubicBezTo>
                    <a:pt x="4248" y="4267"/>
                    <a:pt x="4323" y="4245"/>
                    <a:pt x="4394" y="4245"/>
                  </a:cubicBezTo>
                  <a:close/>
                  <a:moveTo>
                    <a:pt x="5647" y="5712"/>
                  </a:moveTo>
                  <a:cubicBezTo>
                    <a:pt x="5954" y="5712"/>
                    <a:pt x="6246" y="5949"/>
                    <a:pt x="6246" y="6311"/>
                  </a:cubicBezTo>
                  <a:cubicBezTo>
                    <a:pt x="6246" y="6639"/>
                    <a:pt x="5983" y="6915"/>
                    <a:pt x="5642" y="6915"/>
                  </a:cubicBezTo>
                  <a:cubicBezTo>
                    <a:pt x="5117" y="6915"/>
                    <a:pt x="4842" y="6272"/>
                    <a:pt x="5222" y="5892"/>
                  </a:cubicBezTo>
                  <a:cubicBezTo>
                    <a:pt x="5346" y="5767"/>
                    <a:pt x="5498" y="5712"/>
                    <a:pt x="5647" y="5712"/>
                  </a:cubicBezTo>
                  <a:close/>
                  <a:moveTo>
                    <a:pt x="9001" y="6338"/>
                  </a:moveTo>
                  <a:cubicBezTo>
                    <a:pt x="9526" y="6338"/>
                    <a:pt x="9526" y="7125"/>
                    <a:pt x="9001" y="7125"/>
                  </a:cubicBezTo>
                  <a:lnTo>
                    <a:pt x="8371" y="7125"/>
                  </a:lnTo>
                  <a:cubicBezTo>
                    <a:pt x="7846" y="7125"/>
                    <a:pt x="7846" y="6338"/>
                    <a:pt x="8371" y="6338"/>
                  </a:cubicBezTo>
                  <a:close/>
                  <a:moveTo>
                    <a:pt x="0" y="0"/>
                  </a:moveTo>
                  <a:lnTo>
                    <a:pt x="0" y="8804"/>
                  </a:lnTo>
                  <a:lnTo>
                    <a:pt x="1260" y="8804"/>
                  </a:lnTo>
                  <a:cubicBezTo>
                    <a:pt x="1037" y="8476"/>
                    <a:pt x="906" y="8083"/>
                    <a:pt x="906" y="7676"/>
                  </a:cubicBezTo>
                  <a:lnTo>
                    <a:pt x="906" y="3687"/>
                  </a:lnTo>
                  <a:cubicBezTo>
                    <a:pt x="906" y="2638"/>
                    <a:pt x="1758" y="1785"/>
                    <a:pt x="2821" y="1785"/>
                  </a:cubicBezTo>
                  <a:lnTo>
                    <a:pt x="4081" y="1785"/>
                  </a:lnTo>
                  <a:cubicBezTo>
                    <a:pt x="4002" y="2034"/>
                    <a:pt x="3976" y="2297"/>
                    <a:pt x="4002" y="2572"/>
                  </a:cubicBezTo>
                  <a:lnTo>
                    <a:pt x="2821" y="2572"/>
                  </a:lnTo>
                  <a:cubicBezTo>
                    <a:pt x="2191" y="2572"/>
                    <a:pt x="1693" y="3071"/>
                    <a:pt x="1693" y="3687"/>
                  </a:cubicBezTo>
                  <a:lnTo>
                    <a:pt x="1693" y="7676"/>
                  </a:lnTo>
                  <a:cubicBezTo>
                    <a:pt x="1693" y="8293"/>
                    <a:pt x="2191" y="8804"/>
                    <a:pt x="2821" y="8804"/>
                  </a:cubicBezTo>
                  <a:lnTo>
                    <a:pt x="10155" y="8804"/>
                  </a:lnTo>
                  <a:cubicBezTo>
                    <a:pt x="10785" y="8804"/>
                    <a:pt x="11284" y="8293"/>
                    <a:pt x="11284" y="7676"/>
                  </a:cubicBezTo>
                  <a:lnTo>
                    <a:pt x="11284" y="3687"/>
                  </a:lnTo>
                  <a:cubicBezTo>
                    <a:pt x="11284" y="3071"/>
                    <a:pt x="10785" y="2572"/>
                    <a:pt x="10155" y="2572"/>
                  </a:cubicBezTo>
                  <a:lnTo>
                    <a:pt x="8975" y="2572"/>
                  </a:lnTo>
                  <a:lnTo>
                    <a:pt x="8975" y="2231"/>
                  </a:lnTo>
                  <a:cubicBezTo>
                    <a:pt x="8975" y="1483"/>
                    <a:pt x="8371" y="893"/>
                    <a:pt x="7636" y="893"/>
                  </a:cubicBezTo>
                  <a:lnTo>
                    <a:pt x="5826" y="893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30" name="Google Shape;421;p26">
            <a:extLst>
              <a:ext uri="{FF2B5EF4-FFF2-40B4-BE49-F238E27FC236}">
                <a16:creationId xmlns:a16="http://schemas.microsoft.com/office/drawing/2014/main" id="{2A6CBE93-E827-8C0F-D756-566AFD84E290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8047302" y="3305670"/>
            <a:ext cx="60090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CE6277-23D3-6319-425F-7E04A2E31E76}"/>
              </a:ext>
            </a:extLst>
          </p:cNvPr>
          <p:cNvSpPr txBox="1"/>
          <p:nvPr/>
        </p:nvSpPr>
        <p:spPr>
          <a:xfrm>
            <a:off x="9743314" y="2985712"/>
            <a:ext cx="68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BUY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DBDC22F2-787B-B7AE-553B-9A14A7CEFAD7}"/>
              </a:ext>
            </a:extLst>
          </p:cNvPr>
          <p:cNvSpPr txBox="1"/>
          <p:nvPr/>
        </p:nvSpPr>
        <p:spPr>
          <a:xfrm>
            <a:off x="7957347" y="2981228"/>
            <a:ext cx="770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SELL</a:t>
            </a:r>
          </a:p>
        </p:txBody>
      </p:sp>
      <p:sp>
        <p:nvSpPr>
          <p:cNvPr id="349" name="Google Shape;419;p26">
            <a:extLst>
              <a:ext uri="{FF2B5EF4-FFF2-40B4-BE49-F238E27FC236}">
                <a16:creationId xmlns:a16="http://schemas.microsoft.com/office/drawing/2014/main" id="{FA553940-FD4A-A7FB-CCCB-36FD073CF054}"/>
              </a:ext>
            </a:extLst>
          </p:cNvPr>
          <p:cNvSpPr/>
          <p:nvPr/>
        </p:nvSpPr>
        <p:spPr>
          <a:xfrm>
            <a:off x="2744369" y="4137047"/>
            <a:ext cx="833932" cy="8297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355" name="Google Shape;421;p26">
            <a:extLst>
              <a:ext uri="{FF2B5EF4-FFF2-40B4-BE49-F238E27FC236}">
                <a16:creationId xmlns:a16="http://schemas.microsoft.com/office/drawing/2014/main" id="{FDD34EBC-34B6-3ECD-2267-657225F7C483}"/>
              </a:ext>
            </a:extLst>
          </p:cNvPr>
          <p:cNvCxnSpPr>
            <a:cxnSpLocks/>
            <a:stCxn id="349" idx="6"/>
          </p:cNvCxnSpPr>
          <p:nvPr/>
        </p:nvCxnSpPr>
        <p:spPr>
          <a:xfrm>
            <a:off x="3578301" y="4551946"/>
            <a:ext cx="435991" cy="49300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56" name="Google Shape;419;p26">
            <a:extLst>
              <a:ext uri="{FF2B5EF4-FFF2-40B4-BE49-F238E27FC236}">
                <a16:creationId xmlns:a16="http://schemas.microsoft.com/office/drawing/2014/main" id="{6EB668C7-F881-CB7B-B6E3-0EF31F05CF3C}"/>
              </a:ext>
            </a:extLst>
          </p:cNvPr>
          <p:cNvSpPr/>
          <p:nvPr/>
        </p:nvSpPr>
        <p:spPr>
          <a:xfrm>
            <a:off x="2744369" y="5094049"/>
            <a:ext cx="833932" cy="8297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362" name="Google Shape;421;p26">
            <a:extLst>
              <a:ext uri="{FF2B5EF4-FFF2-40B4-BE49-F238E27FC236}">
                <a16:creationId xmlns:a16="http://schemas.microsoft.com/office/drawing/2014/main" id="{09C285F1-0319-F586-298C-6F62029FD338}"/>
              </a:ext>
            </a:extLst>
          </p:cNvPr>
          <p:cNvCxnSpPr>
            <a:cxnSpLocks/>
            <a:stCxn id="356" idx="6"/>
          </p:cNvCxnSpPr>
          <p:nvPr/>
        </p:nvCxnSpPr>
        <p:spPr>
          <a:xfrm flipV="1">
            <a:off x="3578301" y="5131228"/>
            <a:ext cx="435991" cy="37772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70" name="Google Shape;419;p26">
            <a:extLst>
              <a:ext uri="{FF2B5EF4-FFF2-40B4-BE49-F238E27FC236}">
                <a16:creationId xmlns:a16="http://schemas.microsoft.com/office/drawing/2014/main" id="{A7E937AF-E463-D208-CA1F-7679961FDCE1}"/>
              </a:ext>
            </a:extLst>
          </p:cNvPr>
          <p:cNvSpPr/>
          <p:nvPr/>
        </p:nvSpPr>
        <p:spPr>
          <a:xfrm>
            <a:off x="4095661" y="4665651"/>
            <a:ext cx="833932" cy="8297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26808212-4AF0-9207-5655-FF9850411B7A}"/>
              </a:ext>
            </a:extLst>
          </p:cNvPr>
          <p:cNvSpPr txBox="1"/>
          <p:nvPr/>
        </p:nvSpPr>
        <p:spPr>
          <a:xfrm>
            <a:off x="2697427" y="4370783"/>
            <a:ext cx="958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HAWB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5EFBC82-317B-493D-AA95-62A3839A15F7}"/>
              </a:ext>
            </a:extLst>
          </p:cNvPr>
          <p:cNvSpPr txBox="1"/>
          <p:nvPr/>
        </p:nvSpPr>
        <p:spPr>
          <a:xfrm>
            <a:off x="4047732" y="4901211"/>
            <a:ext cx="958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MAWB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1CC92578-62A3-E367-8788-28EC98EEEF4A}"/>
              </a:ext>
            </a:extLst>
          </p:cNvPr>
          <p:cNvSpPr txBox="1"/>
          <p:nvPr/>
        </p:nvSpPr>
        <p:spPr>
          <a:xfrm>
            <a:off x="2681836" y="5329576"/>
            <a:ext cx="958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HAWB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192D4-CEAA-A034-0F54-8F56F37B2269}"/>
              </a:ext>
            </a:extLst>
          </p:cNvPr>
          <p:cNvSpPr txBox="1"/>
          <p:nvPr/>
        </p:nvSpPr>
        <p:spPr>
          <a:xfrm>
            <a:off x="1778253" y="4377558"/>
            <a:ext cx="1024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SELL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EF021-58F4-D7E1-E97B-DAFB5E3100C8}"/>
              </a:ext>
            </a:extLst>
          </p:cNvPr>
          <p:cNvSpPr txBox="1"/>
          <p:nvPr/>
        </p:nvSpPr>
        <p:spPr>
          <a:xfrm>
            <a:off x="1778253" y="5310782"/>
            <a:ext cx="1024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SELL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ACB5A-F70B-F934-C76F-98D5054A3195}"/>
              </a:ext>
            </a:extLst>
          </p:cNvPr>
          <p:cNvSpPr txBox="1"/>
          <p:nvPr/>
        </p:nvSpPr>
        <p:spPr>
          <a:xfrm>
            <a:off x="4148791" y="4333107"/>
            <a:ext cx="68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BUY</a:t>
            </a:r>
          </a:p>
        </p:txBody>
      </p:sp>
    </p:spTree>
    <p:extLst>
      <p:ext uri="{BB962C8B-B14F-4D97-AF65-F5344CB8AC3E}">
        <p14:creationId xmlns:p14="http://schemas.microsoft.com/office/powerpoint/2010/main" val="410831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body" idx="1"/>
          </p:nvPr>
        </p:nvSpPr>
        <p:spPr>
          <a:xfrm>
            <a:off x="8665435" y="1689766"/>
            <a:ext cx="3235727" cy="168431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về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việc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gom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nặng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nhẹ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sẽ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góp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phần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tăng</a:t>
            </a:r>
            <a:r>
              <a:rPr lang="en-US" dirty="0">
                <a:latin typeface="+mn-lt"/>
              </a:rPr>
              <a:t> profit</a:t>
            </a:r>
          </a:p>
          <a:p>
            <a:pPr marL="380990" indent="-380990">
              <a:lnSpc>
                <a:spcPct val="150000"/>
              </a:lnSpc>
            </a:pPr>
            <a:endParaRPr lang="en-US" dirty="0">
              <a:latin typeface="+mn-lt"/>
            </a:endParaRPr>
          </a:p>
        </p:txBody>
      </p:sp>
      <p:sp>
        <p:nvSpPr>
          <p:cNvPr id="332" name="Google Shape;332;p22"/>
          <p:cNvSpPr txBox="1">
            <a:spLocks noGrp="1"/>
          </p:cNvSpPr>
          <p:nvPr>
            <p:ph type="title"/>
          </p:nvPr>
        </p:nvSpPr>
        <p:spPr>
          <a:xfrm>
            <a:off x="897935" y="344532"/>
            <a:ext cx="4114039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 err="1"/>
              <a:t>iV</a:t>
            </a:r>
            <a:r>
              <a:rPr lang="en-US" dirty="0"/>
              <a:t>. tactic</a:t>
            </a:r>
            <a:endParaRPr dirty="0"/>
          </a:p>
        </p:txBody>
      </p:sp>
      <p:sp>
        <p:nvSpPr>
          <p:cNvPr id="2" name="Google Shape;332;p22">
            <a:extLst>
              <a:ext uri="{FF2B5EF4-FFF2-40B4-BE49-F238E27FC236}">
                <a16:creationId xmlns:a16="http://schemas.microsoft.com/office/drawing/2014/main" id="{9BA03703-C32B-4AFD-399C-9CBDCBB86ABE}"/>
              </a:ext>
            </a:extLst>
          </p:cNvPr>
          <p:cNvSpPr txBox="1">
            <a:spLocks/>
          </p:cNvSpPr>
          <p:nvPr/>
        </p:nvSpPr>
        <p:spPr>
          <a:xfrm>
            <a:off x="3401226" y="489236"/>
            <a:ext cx="844715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taatliches"/>
              <a:buNone/>
              <a:defRPr sz="40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l" defTabSz="1219170">
              <a:buClr>
                <a:srgbClr val="212E1C"/>
              </a:buClr>
            </a:pPr>
            <a:r>
              <a:rPr lang="en-US" sz="2667" kern="0" dirty="0" err="1">
                <a:solidFill>
                  <a:srgbClr val="212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667" kern="0" dirty="0">
                <a:solidFill>
                  <a:srgbClr val="212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kern="0" dirty="0" err="1">
                <a:solidFill>
                  <a:srgbClr val="212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667" kern="0" dirty="0">
                <a:solidFill>
                  <a:srgbClr val="212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kern="0" dirty="0" err="1">
                <a:solidFill>
                  <a:srgbClr val="212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2667" kern="0" dirty="0">
                <a:solidFill>
                  <a:srgbClr val="212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kern="0" dirty="0" err="1">
                <a:solidFill>
                  <a:srgbClr val="212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667" kern="0" dirty="0">
                <a:solidFill>
                  <a:srgbClr val="212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kern="0" dirty="0" err="1">
                <a:solidFill>
                  <a:srgbClr val="212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667" kern="0" dirty="0">
                <a:solidFill>
                  <a:srgbClr val="212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kern="0" dirty="0" err="1">
                <a:solidFill>
                  <a:srgbClr val="212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667" kern="0" dirty="0">
                <a:solidFill>
                  <a:srgbClr val="212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kern="0" dirty="0" err="1">
                <a:solidFill>
                  <a:srgbClr val="212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667" kern="0" dirty="0">
                <a:solidFill>
                  <a:srgbClr val="212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kern="0" dirty="0" err="1">
                <a:solidFill>
                  <a:srgbClr val="212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667" kern="0" dirty="0">
                <a:solidFill>
                  <a:srgbClr val="212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kern="0" dirty="0" err="1">
                <a:solidFill>
                  <a:srgbClr val="212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67" kern="0" dirty="0">
                <a:solidFill>
                  <a:srgbClr val="212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kern="0" dirty="0" err="1">
                <a:solidFill>
                  <a:srgbClr val="212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667" kern="0" dirty="0">
                <a:solidFill>
                  <a:srgbClr val="212E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TAP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63221" y="1397540"/>
          <a:ext cx="781510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517">
                  <a:extLst>
                    <a:ext uri="{9D8B030D-6E8A-4147-A177-3AD203B41FA5}">
                      <a16:colId xmlns:a16="http://schemas.microsoft.com/office/drawing/2014/main" val="3783326695"/>
                    </a:ext>
                  </a:extLst>
                </a:gridCol>
                <a:gridCol w="1302517">
                  <a:extLst>
                    <a:ext uri="{9D8B030D-6E8A-4147-A177-3AD203B41FA5}">
                      <a16:colId xmlns:a16="http://schemas.microsoft.com/office/drawing/2014/main" val="2027395188"/>
                    </a:ext>
                  </a:extLst>
                </a:gridCol>
                <a:gridCol w="1085543">
                  <a:extLst>
                    <a:ext uri="{9D8B030D-6E8A-4147-A177-3AD203B41FA5}">
                      <a16:colId xmlns:a16="http://schemas.microsoft.com/office/drawing/2014/main" val="1860641940"/>
                    </a:ext>
                  </a:extLst>
                </a:gridCol>
                <a:gridCol w="1785872">
                  <a:extLst>
                    <a:ext uri="{9D8B030D-6E8A-4147-A177-3AD203B41FA5}">
                      <a16:colId xmlns:a16="http://schemas.microsoft.com/office/drawing/2014/main" val="2502417193"/>
                    </a:ext>
                  </a:extLst>
                </a:gridCol>
                <a:gridCol w="1036137">
                  <a:extLst>
                    <a:ext uri="{9D8B030D-6E8A-4147-A177-3AD203B41FA5}">
                      <a16:colId xmlns:a16="http://schemas.microsoft.com/office/drawing/2014/main" val="3473624940"/>
                    </a:ext>
                  </a:extLst>
                </a:gridCol>
                <a:gridCol w="1302517">
                  <a:extLst>
                    <a:ext uri="{9D8B030D-6E8A-4147-A177-3AD203B41FA5}">
                      <a16:colId xmlns:a16="http://schemas.microsoft.com/office/drawing/2014/main" val="1080544113"/>
                    </a:ext>
                  </a:extLst>
                </a:gridCol>
              </a:tblGrid>
              <a:tr h="316888">
                <a:tc gridSpan="6">
                  <a:txBody>
                    <a:bodyPr/>
                    <a:lstStyle/>
                    <a:p>
                      <a:r>
                        <a:rPr lang="en-US" sz="1800" dirty="0"/>
                        <a:t>Cost</a:t>
                      </a:r>
                      <a:r>
                        <a:rPr lang="en-US" sz="1800" baseline="0" dirty="0"/>
                        <a:t> by individual shipment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6523"/>
                  </a:ext>
                </a:extLst>
              </a:tr>
              <a:tr h="5567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Shipment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ysClr val="windowText" lastClr="000000"/>
                          </a:solidFill>
                        </a:rPr>
                        <a:t>GW</a:t>
                      </a:r>
                      <a:r>
                        <a:rPr lang="en-US" sz="1800" baseline="0" dirty="0">
                          <a:solidFill>
                            <a:sysClr val="windowText" lastClr="000000"/>
                          </a:solidFill>
                        </a:rPr>
                        <a:t> (kg)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VW</a:t>
                      </a:r>
                      <a:r>
                        <a:rPr lang="en-US" sz="1800" baseline="0" dirty="0">
                          <a:solidFill>
                            <a:sysClr val="windowText" lastClr="000000"/>
                          </a:solidFill>
                        </a:rPr>
                        <a:t> (kg)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ysClr val="windowText" lastClr="000000"/>
                          </a:solidFill>
                        </a:rPr>
                        <a:t>CW</a:t>
                      </a:r>
                      <a:r>
                        <a:rPr lang="en-US" sz="1800" baseline="0" dirty="0">
                          <a:solidFill>
                            <a:sysClr val="windowText" lastClr="000000"/>
                          </a:solidFill>
                        </a:rPr>
                        <a:t> (kg)</a:t>
                      </a:r>
                      <a:br>
                        <a:rPr lang="en-US" sz="1800" baseline="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sz="1800" baseline="0" dirty="0">
                          <a:solidFill>
                            <a:sysClr val="windowText" lastClr="000000"/>
                          </a:solidFill>
                        </a:rPr>
                        <a:t>customer pay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A/F</a:t>
                      </a:r>
                      <a:r>
                        <a:rPr lang="en-US" sz="1800" baseline="0" dirty="0">
                          <a:solidFill>
                            <a:sysClr val="windowText" lastClr="000000"/>
                          </a:solidFill>
                        </a:rPr>
                        <a:t> rate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Total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36955"/>
                  </a:ext>
                </a:extLst>
              </a:tr>
              <a:tr h="31688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$5.00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$200.00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585714"/>
                  </a:ext>
                </a:extLst>
              </a:tr>
              <a:tr h="31688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$5.00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$250.00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73088"/>
                  </a:ext>
                </a:extLst>
              </a:tr>
              <a:tr h="31688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$450.00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324572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363221" y="3811016"/>
          <a:ext cx="7815105" cy="241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043">
                  <a:extLst>
                    <a:ext uri="{9D8B030D-6E8A-4147-A177-3AD203B41FA5}">
                      <a16:colId xmlns:a16="http://schemas.microsoft.com/office/drawing/2014/main" val="3783326695"/>
                    </a:ext>
                  </a:extLst>
                </a:gridCol>
                <a:gridCol w="1150043">
                  <a:extLst>
                    <a:ext uri="{9D8B030D-6E8A-4147-A177-3AD203B41FA5}">
                      <a16:colId xmlns:a16="http://schemas.microsoft.com/office/drawing/2014/main" val="2027395188"/>
                    </a:ext>
                  </a:extLst>
                </a:gridCol>
                <a:gridCol w="712282">
                  <a:extLst>
                    <a:ext uri="{9D8B030D-6E8A-4147-A177-3AD203B41FA5}">
                      <a16:colId xmlns:a16="http://schemas.microsoft.com/office/drawing/2014/main" val="1860641940"/>
                    </a:ext>
                  </a:extLst>
                </a:gridCol>
                <a:gridCol w="1410056">
                  <a:extLst>
                    <a:ext uri="{9D8B030D-6E8A-4147-A177-3AD203B41FA5}">
                      <a16:colId xmlns:a16="http://schemas.microsoft.com/office/drawing/2014/main" val="2502417193"/>
                    </a:ext>
                  </a:extLst>
                </a:gridCol>
                <a:gridCol w="1136591">
                  <a:extLst>
                    <a:ext uri="{9D8B030D-6E8A-4147-A177-3AD203B41FA5}">
                      <a16:colId xmlns:a16="http://schemas.microsoft.com/office/drawing/2014/main" val="3441867715"/>
                    </a:ext>
                  </a:extLst>
                </a:gridCol>
                <a:gridCol w="1106047">
                  <a:extLst>
                    <a:ext uri="{9D8B030D-6E8A-4147-A177-3AD203B41FA5}">
                      <a16:colId xmlns:a16="http://schemas.microsoft.com/office/drawing/2014/main" val="3473624940"/>
                    </a:ext>
                  </a:extLst>
                </a:gridCol>
                <a:gridCol w="1150043">
                  <a:extLst>
                    <a:ext uri="{9D8B030D-6E8A-4147-A177-3AD203B41FA5}">
                      <a16:colId xmlns:a16="http://schemas.microsoft.com/office/drawing/2014/main" val="1080544113"/>
                    </a:ext>
                  </a:extLst>
                </a:gridCol>
              </a:tblGrid>
              <a:tr h="292877">
                <a:tc gridSpan="7"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  <a:r>
                        <a:rPr lang="en-US" baseline="0" dirty="0"/>
                        <a:t> by consolidation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6523"/>
                  </a:ext>
                </a:extLst>
              </a:tr>
              <a:tr h="7361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Shipment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ysClr val="windowText" lastClr="000000"/>
                          </a:solidFill>
                        </a:rPr>
                        <a:t>GW</a:t>
                      </a:r>
                      <a:r>
                        <a:rPr lang="en-US" sz="1800" baseline="0" dirty="0">
                          <a:solidFill>
                            <a:sysClr val="windowText" lastClr="000000"/>
                          </a:solidFill>
                        </a:rPr>
                        <a:t> (kg)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VW</a:t>
                      </a:r>
                      <a:r>
                        <a:rPr lang="en-US" sz="1800" baseline="0" dirty="0">
                          <a:solidFill>
                            <a:sysClr val="windowText" lastClr="000000"/>
                          </a:solidFill>
                        </a:rPr>
                        <a:t> (kg)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ysClr val="windowText" lastClr="000000"/>
                          </a:solidFill>
                        </a:rPr>
                        <a:t>CW</a:t>
                      </a:r>
                      <a:r>
                        <a:rPr lang="en-US" sz="1800" baseline="0" dirty="0">
                          <a:solidFill>
                            <a:sysClr val="windowText" lastClr="000000"/>
                          </a:solidFill>
                        </a:rPr>
                        <a:t> (kg)</a:t>
                      </a:r>
                      <a:br>
                        <a:rPr lang="en-US" sz="1800" baseline="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sz="1800" baseline="0" dirty="0">
                          <a:solidFill>
                            <a:sysClr val="windowText" lastClr="000000"/>
                          </a:solidFill>
                        </a:rPr>
                        <a:t>customer pay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ysClr val="windowText" lastClr="000000"/>
                          </a:solidFill>
                        </a:rPr>
                        <a:t>CW</a:t>
                      </a:r>
                      <a:r>
                        <a:rPr lang="en-US" sz="1800" baseline="0" dirty="0">
                          <a:solidFill>
                            <a:sysClr val="windowText" lastClr="000000"/>
                          </a:solidFill>
                        </a:rPr>
                        <a:t> (kg) on </a:t>
                      </a:r>
                      <a:r>
                        <a:rPr lang="en-US" sz="1800" baseline="0" dirty="0" err="1">
                          <a:solidFill>
                            <a:sysClr val="windowText" lastClr="000000"/>
                          </a:solidFill>
                        </a:rPr>
                        <a:t>MAWB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A/F</a:t>
                      </a:r>
                      <a:r>
                        <a:rPr lang="en-US" sz="1800" baseline="0" dirty="0">
                          <a:solidFill>
                            <a:sysClr val="windowText" lastClr="000000"/>
                          </a:solidFill>
                        </a:rPr>
                        <a:t> rate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Total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36955"/>
                  </a:ext>
                </a:extLst>
              </a:tr>
              <a:tr h="2928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$5.00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$350.00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585714"/>
                  </a:ext>
                </a:extLst>
              </a:tr>
              <a:tr h="2928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$5.00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73088"/>
                  </a:ext>
                </a:extLst>
              </a:tr>
              <a:tr h="2928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324572"/>
                  </a:ext>
                </a:extLst>
              </a:tr>
            </a:tbl>
          </a:graphicData>
        </a:graphic>
      </p:graphicFrame>
      <p:sp>
        <p:nvSpPr>
          <p:cNvPr id="53" name="Google Shape;331;p22"/>
          <p:cNvSpPr txBox="1">
            <a:spLocks/>
          </p:cNvSpPr>
          <p:nvPr/>
        </p:nvSpPr>
        <p:spPr>
          <a:xfrm>
            <a:off x="8261587" y="3811016"/>
            <a:ext cx="3930413" cy="2119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48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1616"/>
              </a:buClr>
              <a:buSzPts val="1700"/>
              <a:buFont typeface="Cabin"/>
              <a:buChar char="●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1219170" marR="0" lvl="1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828754" marR="0" lvl="2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2438339" marR="0" lvl="3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●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3047924" marR="0" lvl="4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3657509" marR="0" lvl="5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4267093" marR="0" lvl="6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●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4876678" marR="0" lvl="7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5486263" marR="0" lvl="8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kern="0" dirty="0" err="1">
                <a:latin typeface="+mn-lt"/>
              </a:rPr>
              <a:t>Cước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vận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chuyển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nếu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áp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dụng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gom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hàng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nặng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và</a:t>
            </a:r>
            <a:r>
              <a:rPr lang="en-US" b="1" kern="0" dirty="0">
                <a:latin typeface="+mn-lt"/>
              </a:rPr>
              <a:t> </a:t>
            </a:r>
            <a:r>
              <a:rPr lang="en-US" b="1" kern="0" dirty="0" err="1">
                <a:latin typeface="+mn-lt"/>
              </a:rPr>
              <a:t>nhẹ</a:t>
            </a:r>
            <a:endParaRPr lang="en-US" b="1" kern="0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kern="0" dirty="0">
                <a:latin typeface="+mn-lt"/>
              </a:rPr>
              <a:t>= (total cost / total </a:t>
            </a:r>
            <a:r>
              <a:rPr lang="en-US" kern="0" dirty="0" err="1">
                <a:latin typeface="+mn-lt"/>
              </a:rPr>
              <a:t>CW</a:t>
            </a:r>
            <a:r>
              <a:rPr lang="en-US" kern="0" dirty="0">
                <a:latin typeface="+mn-lt"/>
              </a:rPr>
              <a:t> customer pay) = $350/(40+50) = $3.89</a:t>
            </a:r>
          </a:p>
          <a:p>
            <a:pPr marL="0" indent="0">
              <a:lnSpc>
                <a:spcPct val="150000"/>
              </a:lnSpc>
              <a:buNone/>
            </a:pPr>
            <a:endParaRPr lang="en-US" kern="0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kern="0" dirty="0">
                <a:latin typeface="+mn-lt"/>
              </a:rPr>
              <a:t> 	</a:t>
            </a:r>
          </a:p>
          <a:p>
            <a:pPr marL="380990" indent="-380990">
              <a:lnSpc>
                <a:spcPct val="150000"/>
              </a:lnSpc>
            </a:pPr>
            <a:endParaRPr lang="en-US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1861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body" idx="1"/>
          </p:nvPr>
        </p:nvSpPr>
        <p:spPr>
          <a:xfrm>
            <a:off x="829729" y="1334244"/>
            <a:ext cx="10143231" cy="11179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TAP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Google Shape;332;p22"/>
          <p:cNvSpPr txBox="1">
            <a:spLocks noGrp="1"/>
          </p:cNvSpPr>
          <p:nvPr>
            <p:ph type="title"/>
          </p:nvPr>
        </p:nvSpPr>
        <p:spPr>
          <a:xfrm>
            <a:off x="897935" y="344532"/>
            <a:ext cx="4114039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 err="1"/>
              <a:t>iV</a:t>
            </a:r>
            <a:r>
              <a:rPr lang="en-US" dirty="0"/>
              <a:t>. tactic</a:t>
            </a:r>
            <a:endParaRPr dirty="0"/>
          </a:p>
        </p:txBody>
      </p:sp>
      <p:sp>
        <p:nvSpPr>
          <p:cNvPr id="8" name="Google Shape;331;p22"/>
          <p:cNvSpPr txBox="1">
            <a:spLocks/>
          </p:cNvSpPr>
          <p:nvPr/>
        </p:nvSpPr>
        <p:spPr>
          <a:xfrm>
            <a:off x="190500" y="2624137"/>
            <a:ext cx="6100155" cy="283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48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1616"/>
              </a:buClr>
              <a:buSzPts val="1700"/>
              <a:buFont typeface="Cabin"/>
              <a:buChar char="●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1219170" marR="0" lvl="1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828754" marR="0" lvl="2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2438339" marR="0" lvl="3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●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3047924" marR="0" lvl="4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3657509" marR="0" lvl="5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4267093" marR="0" lvl="6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●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4876678" marR="0" lvl="7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5486263" marR="0" lvl="8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380990" indent="-380990">
              <a:lnSpc>
                <a:spcPct val="150000"/>
              </a:lnSpc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#1: Airfreight cost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actual cost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carrier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density cargo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TAP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331;p22"/>
          <p:cNvSpPr txBox="1">
            <a:spLocks/>
          </p:cNvSpPr>
          <p:nvPr/>
        </p:nvSpPr>
        <p:spPr>
          <a:xfrm>
            <a:off x="6091845" y="3256953"/>
            <a:ext cx="6100155" cy="155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48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1616"/>
              </a:buClr>
              <a:buSzPts val="1700"/>
              <a:buFont typeface="Cabin"/>
              <a:buChar char="●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1219170" marR="0" lvl="1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828754" marR="0" lvl="2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2438339" marR="0" lvl="3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●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3047924" marR="0" lvl="4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3657509" marR="0" lvl="5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4267093" marR="0" lvl="6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●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4876678" marR="0" lvl="7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5486263" marR="0" lvl="8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380990" indent="-380990">
              <a:lnSpc>
                <a:spcPct val="150000"/>
              </a:lnSpc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#2: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carrier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Google Shape;331;p22"/>
          <p:cNvSpPr txBox="1">
            <a:spLocks/>
          </p:cNvSpPr>
          <p:nvPr/>
        </p:nvSpPr>
        <p:spPr>
          <a:xfrm>
            <a:off x="2746526" y="5463519"/>
            <a:ext cx="6494802" cy="155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48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1616"/>
              </a:buClr>
              <a:buSzPts val="1700"/>
              <a:buFont typeface="Cabin"/>
              <a:buChar char="●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1219170" marR="0" lvl="1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828754" marR="0" lvl="2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2438339" marR="0" lvl="3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●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3047924" marR="0" lvl="4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3657509" marR="0" lvl="5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4267093" marR="0" lvl="6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●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4876678" marR="0" lvl="7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5486263" marR="0" lvl="8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 sz="1867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WARNING: </a:t>
            </a:r>
            <a:r>
              <a:rPr 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 on HAWB ở </a:t>
            </a:r>
            <a:r>
              <a:rPr 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3908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body" idx="1"/>
          </p:nvPr>
        </p:nvSpPr>
        <p:spPr>
          <a:xfrm>
            <a:off x="377596" y="1394480"/>
            <a:ext cx="11436808" cy="527123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0990" indent="-380990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52485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consignee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1562069" lvl="2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volume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562069" lvl="2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FWD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52485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volume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562069" lvl="2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TAP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volume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FWD,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FWD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2" name="Google Shape;332;p22"/>
          <p:cNvSpPr txBox="1">
            <a:spLocks noGrp="1"/>
          </p:cNvSpPr>
          <p:nvPr>
            <p:ph type="title"/>
          </p:nvPr>
        </p:nvSpPr>
        <p:spPr>
          <a:xfrm>
            <a:off x="897935" y="344532"/>
            <a:ext cx="4114039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 err="1"/>
              <a:t>iV</a:t>
            </a:r>
            <a:r>
              <a:rPr lang="en-US" dirty="0"/>
              <a:t>. tactic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300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body" idx="1"/>
          </p:nvPr>
        </p:nvSpPr>
        <p:spPr>
          <a:xfrm>
            <a:off x="697688" y="1428664"/>
            <a:ext cx="10796624" cy="46303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20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52485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carrier</a:t>
            </a:r>
          </a:p>
          <a:p>
            <a:pPr marL="380990" indent="-380990">
              <a:lnSpc>
                <a:spcPct val="20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carrier TAP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volume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volume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carrier,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1 airlines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airlines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2" name="Google Shape;332;p22"/>
          <p:cNvSpPr txBox="1">
            <a:spLocks noGrp="1"/>
          </p:cNvSpPr>
          <p:nvPr>
            <p:ph type="title"/>
          </p:nvPr>
        </p:nvSpPr>
        <p:spPr>
          <a:xfrm>
            <a:off x="897935" y="344532"/>
            <a:ext cx="4114039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 err="1"/>
              <a:t>iV</a:t>
            </a:r>
            <a:r>
              <a:rPr lang="en-US" dirty="0"/>
              <a:t>. tactic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6478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body" idx="1"/>
          </p:nvPr>
        </p:nvSpPr>
        <p:spPr>
          <a:xfrm>
            <a:off x="897935" y="1236320"/>
            <a:ext cx="10796624" cy="540533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promotion rate,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airlines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promotion rate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ORD, DFW, SFO, …)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rate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volume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airlines.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rate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Google Shape;332;p22"/>
          <p:cNvSpPr txBox="1">
            <a:spLocks noGrp="1"/>
          </p:cNvSpPr>
          <p:nvPr>
            <p:ph type="title"/>
          </p:nvPr>
        </p:nvSpPr>
        <p:spPr>
          <a:xfrm>
            <a:off x="897935" y="344532"/>
            <a:ext cx="4114039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 err="1"/>
              <a:t>iV</a:t>
            </a:r>
            <a:r>
              <a:rPr lang="en-US" dirty="0"/>
              <a:t>. tactic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88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4"/>
          <p:cNvSpPr txBox="1">
            <a:spLocks noGrp="1"/>
          </p:cNvSpPr>
          <p:nvPr>
            <p:ph type="title"/>
          </p:nvPr>
        </p:nvSpPr>
        <p:spPr>
          <a:xfrm>
            <a:off x="-749646" y="3286929"/>
            <a:ext cx="10279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8000" dirty="0"/>
              <a:t>THE END</a:t>
            </a:r>
            <a:endParaRPr sz="8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>
            <a:spLocks noGrp="1"/>
          </p:cNvSpPr>
          <p:nvPr>
            <p:ph type="title"/>
          </p:nvPr>
        </p:nvSpPr>
        <p:spPr>
          <a:xfrm>
            <a:off x="956347" y="591967"/>
            <a:ext cx="10279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I. Introduce</a:t>
            </a:r>
          </a:p>
        </p:txBody>
      </p:sp>
      <p:sp>
        <p:nvSpPr>
          <p:cNvPr id="2" name="Google Shape;529;p30">
            <a:extLst>
              <a:ext uri="{FF2B5EF4-FFF2-40B4-BE49-F238E27FC236}">
                <a16:creationId xmlns:a16="http://schemas.microsoft.com/office/drawing/2014/main" id="{F147970A-7A5F-338E-481A-034374048FBC}"/>
              </a:ext>
            </a:extLst>
          </p:cNvPr>
          <p:cNvSpPr/>
          <p:nvPr/>
        </p:nvSpPr>
        <p:spPr>
          <a:xfrm>
            <a:off x="7575272" y="2358967"/>
            <a:ext cx="1149200" cy="114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9" name="Google Shape;537;p30">
            <a:extLst>
              <a:ext uri="{FF2B5EF4-FFF2-40B4-BE49-F238E27FC236}">
                <a16:creationId xmlns:a16="http://schemas.microsoft.com/office/drawing/2014/main" id="{9CCC1153-2CB2-6D45-EF77-69FE24F4FEAC}"/>
              </a:ext>
            </a:extLst>
          </p:cNvPr>
          <p:cNvGrpSpPr/>
          <p:nvPr/>
        </p:nvGrpSpPr>
        <p:grpSpPr>
          <a:xfrm>
            <a:off x="2849867" y="3998249"/>
            <a:ext cx="2386727" cy="1299267"/>
            <a:chOff x="2707400" y="3530950"/>
            <a:chExt cx="1641615" cy="974450"/>
          </a:xfrm>
        </p:grpSpPr>
        <p:sp>
          <p:nvSpPr>
            <p:cNvPr id="10" name="Google Shape;538;p30">
              <a:extLst>
                <a:ext uri="{FF2B5EF4-FFF2-40B4-BE49-F238E27FC236}">
                  <a16:creationId xmlns:a16="http://schemas.microsoft.com/office/drawing/2014/main" id="{92726DF1-4B10-CF3C-515C-0414652D37BA}"/>
                </a:ext>
              </a:extLst>
            </p:cNvPr>
            <p:cNvSpPr txBox="1"/>
            <p:nvPr/>
          </p:nvSpPr>
          <p:spPr>
            <a:xfrm>
              <a:off x="2707415" y="3859500"/>
              <a:ext cx="16416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Nội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dung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dữ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liệu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và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bối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cảnh</a:t>
              </a:r>
              <a:endParaRPr sz="1867" kern="0" dirty="0">
                <a:solidFill>
                  <a:srgbClr val="212E1C"/>
                </a:solidFill>
                <a:latin typeface="Arial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1" name="Google Shape;539;p30">
              <a:extLst>
                <a:ext uri="{FF2B5EF4-FFF2-40B4-BE49-F238E27FC236}">
                  <a16:creationId xmlns:a16="http://schemas.microsoft.com/office/drawing/2014/main" id="{D8927792-6FF8-8DC6-49EB-040C4E136DB4}"/>
                </a:ext>
              </a:extLst>
            </p:cNvPr>
            <p:cNvSpPr txBox="1"/>
            <p:nvPr/>
          </p:nvSpPr>
          <p:spPr>
            <a:xfrm>
              <a:off x="2707400" y="3530950"/>
              <a:ext cx="1641600" cy="4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3733" kern="0" dirty="0">
                  <a:solidFill>
                    <a:srgbClr val="212E1C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Data</a:t>
              </a:r>
              <a:endParaRPr sz="3733" kern="0" dirty="0">
                <a:solidFill>
                  <a:srgbClr val="212E1C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</p:grpSp>
      <p:sp>
        <p:nvSpPr>
          <p:cNvPr id="14" name="Google Shape;542;p30">
            <a:extLst>
              <a:ext uri="{FF2B5EF4-FFF2-40B4-BE49-F238E27FC236}">
                <a16:creationId xmlns:a16="http://schemas.microsoft.com/office/drawing/2014/main" id="{8F4E9AE9-C020-7573-6C78-6502A5F9B09A}"/>
              </a:ext>
            </a:extLst>
          </p:cNvPr>
          <p:cNvSpPr txBox="1"/>
          <p:nvPr/>
        </p:nvSpPr>
        <p:spPr>
          <a:xfrm>
            <a:off x="6515733" y="3998249"/>
            <a:ext cx="3265163" cy="114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733" kern="0" dirty="0" err="1">
                <a:solidFill>
                  <a:srgbClr val="212E1C"/>
                </a:solidFill>
                <a:latin typeface="Bahnschrift SemiBold" panose="020B0502040204020203" pitchFamily="34" charset="0"/>
                <a:ea typeface="Staatliches"/>
                <a:cs typeface="Staatliches"/>
                <a:sym typeface="Staatliches"/>
              </a:rPr>
              <a:t>Hướng</a:t>
            </a:r>
            <a:r>
              <a:rPr lang="en-US" sz="3733" kern="0" dirty="0">
                <a:solidFill>
                  <a:srgbClr val="212E1C"/>
                </a:solidFill>
                <a:latin typeface="Bahnschrift SemiBold" panose="020B0502040204020203" pitchFamily="34" charset="0"/>
                <a:ea typeface="Staatliches"/>
                <a:cs typeface="Staatliches"/>
                <a:sym typeface="Staatliches"/>
              </a:rPr>
              <a:t> </a:t>
            </a:r>
            <a:r>
              <a:rPr lang="en-US" sz="3733" kern="0" dirty="0" err="1">
                <a:solidFill>
                  <a:srgbClr val="212E1C"/>
                </a:solidFill>
                <a:latin typeface="Bahnschrift SemiBold" panose="020B0502040204020203" pitchFamily="34" charset="0"/>
                <a:ea typeface="Staatliches"/>
                <a:cs typeface="Staatliches"/>
                <a:sym typeface="Staatliches"/>
              </a:rPr>
              <a:t>phân</a:t>
            </a:r>
            <a:r>
              <a:rPr lang="en-US" sz="3733" kern="0" dirty="0">
                <a:solidFill>
                  <a:srgbClr val="212E1C"/>
                </a:solidFill>
                <a:latin typeface="Bahnschrift SemiBold" panose="020B0502040204020203" pitchFamily="34" charset="0"/>
                <a:ea typeface="Staatliches"/>
                <a:cs typeface="Staatliches"/>
                <a:sym typeface="Staatliches"/>
              </a:rPr>
              <a:t> </a:t>
            </a:r>
            <a:r>
              <a:rPr lang="en-US" sz="3733" kern="0" dirty="0" err="1">
                <a:solidFill>
                  <a:srgbClr val="212E1C"/>
                </a:solidFill>
                <a:latin typeface="Bahnschrift SemiBold" panose="020B0502040204020203" pitchFamily="34" charset="0"/>
                <a:ea typeface="Staatliches"/>
                <a:cs typeface="Staatliches"/>
                <a:sym typeface="Staatliches"/>
              </a:rPr>
              <a:t>tích</a:t>
            </a:r>
            <a:endParaRPr sz="3733" kern="0" dirty="0">
              <a:solidFill>
                <a:srgbClr val="212E1C"/>
              </a:solidFill>
              <a:latin typeface="Bahnschrift SemiBold" panose="020B0502040204020203" pitchFamily="34" charset="0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41" name="Google Shape;572;p30">
            <a:extLst>
              <a:ext uri="{FF2B5EF4-FFF2-40B4-BE49-F238E27FC236}">
                <a16:creationId xmlns:a16="http://schemas.microsoft.com/office/drawing/2014/main" id="{22868E61-DF15-1465-2344-E4CC7507F0EE}"/>
              </a:ext>
            </a:extLst>
          </p:cNvPr>
          <p:cNvCxnSpPr>
            <a:cxnSpLocks/>
            <a:endCxn id="49" idx="0"/>
          </p:cNvCxnSpPr>
          <p:nvPr/>
        </p:nvCxnSpPr>
        <p:spPr>
          <a:xfrm rot="10800000" flipV="1">
            <a:off x="4042022" y="2024980"/>
            <a:ext cx="2053925" cy="333987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574;p30">
            <a:extLst>
              <a:ext uri="{FF2B5EF4-FFF2-40B4-BE49-F238E27FC236}">
                <a16:creationId xmlns:a16="http://schemas.microsoft.com/office/drawing/2014/main" id="{FC582035-7F33-4883-3687-C558A805477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6095947" y="2024980"/>
            <a:ext cx="2053925" cy="333987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576;p30">
            <a:extLst>
              <a:ext uri="{FF2B5EF4-FFF2-40B4-BE49-F238E27FC236}">
                <a16:creationId xmlns:a16="http://schemas.microsoft.com/office/drawing/2014/main" id="{B6011C5D-2348-EEF0-11F3-430B1E15603D}"/>
              </a:ext>
            </a:extLst>
          </p:cNvPr>
          <p:cNvCxnSpPr>
            <a:cxnSpLocks/>
            <a:stCxn id="49" idx="4"/>
            <a:endCxn id="11" idx="0"/>
          </p:cNvCxnSpPr>
          <p:nvPr/>
        </p:nvCxnSpPr>
        <p:spPr>
          <a:xfrm>
            <a:off x="4042022" y="3508167"/>
            <a:ext cx="1199" cy="49008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" name="Google Shape;577;p30">
            <a:extLst>
              <a:ext uri="{FF2B5EF4-FFF2-40B4-BE49-F238E27FC236}">
                <a16:creationId xmlns:a16="http://schemas.microsoft.com/office/drawing/2014/main" id="{80094258-E6A0-2A53-0DD0-763AB735E6E8}"/>
              </a:ext>
            </a:extLst>
          </p:cNvPr>
          <p:cNvCxnSpPr>
            <a:cxnSpLocks/>
            <a:stCxn id="2" idx="4"/>
            <a:endCxn id="14" idx="0"/>
          </p:cNvCxnSpPr>
          <p:nvPr/>
        </p:nvCxnSpPr>
        <p:spPr>
          <a:xfrm flipH="1">
            <a:off x="8148315" y="3508168"/>
            <a:ext cx="1557" cy="49008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9" name="Google Shape;941;p46">
            <a:extLst>
              <a:ext uri="{FF2B5EF4-FFF2-40B4-BE49-F238E27FC236}">
                <a16:creationId xmlns:a16="http://schemas.microsoft.com/office/drawing/2014/main" id="{5D8B7B3E-A2D7-AE0B-2099-6F92AAC80A14}"/>
              </a:ext>
            </a:extLst>
          </p:cNvPr>
          <p:cNvSpPr/>
          <p:nvPr/>
        </p:nvSpPr>
        <p:spPr>
          <a:xfrm>
            <a:off x="3467421" y="2358967"/>
            <a:ext cx="1149200" cy="114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endParaRPr sz="1867" kern="0"/>
          </a:p>
        </p:txBody>
      </p:sp>
      <p:grpSp>
        <p:nvGrpSpPr>
          <p:cNvPr id="50" name="Google Shape;974;p46">
            <a:extLst>
              <a:ext uri="{FF2B5EF4-FFF2-40B4-BE49-F238E27FC236}">
                <a16:creationId xmlns:a16="http://schemas.microsoft.com/office/drawing/2014/main" id="{5F2B2F53-7C4B-BB16-6098-747646932BD1}"/>
              </a:ext>
            </a:extLst>
          </p:cNvPr>
          <p:cNvGrpSpPr/>
          <p:nvPr/>
        </p:nvGrpSpPr>
        <p:grpSpPr>
          <a:xfrm>
            <a:off x="3773791" y="2707176"/>
            <a:ext cx="536488" cy="452749"/>
            <a:chOff x="-5870650" y="2732925"/>
            <a:chExt cx="334275" cy="282100"/>
          </a:xfrm>
        </p:grpSpPr>
        <p:sp>
          <p:nvSpPr>
            <p:cNvPr id="51" name="Google Shape;975;p46">
              <a:extLst>
                <a:ext uri="{FF2B5EF4-FFF2-40B4-BE49-F238E27FC236}">
                  <a16:creationId xmlns:a16="http://schemas.microsoft.com/office/drawing/2014/main" id="{84ACD3EA-FDF9-7274-0397-E3147C8D19A1}"/>
                </a:ext>
              </a:extLst>
            </p:cNvPr>
            <p:cNvSpPr/>
            <p:nvPr/>
          </p:nvSpPr>
          <p:spPr>
            <a:xfrm>
              <a:off x="-5833900" y="2764400"/>
              <a:ext cx="61700" cy="61700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394" y="1"/>
                  </a:moveTo>
                  <a:cubicBezTo>
                    <a:pt x="171" y="1"/>
                    <a:pt x="0" y="185"/>
                    <a:pt x="0" y="395"/>
                  </a:cubicBezTo>
                  <a:lnTo>
                    <a:pt x="0" y="2074"/>
                  </a:lnTo>
                  <a:cubicBezTo>
                    <a:pt x="0" y="2297"/>
                    <a:pt x="171" y="2468"/>
                    <a:pt x="394" y="2468"/>
                  </a:cubicBezTo>
                  <a:lnTo>
                    <a:pt x="2073" y="2468"/>
                  </a:lnTo>
                  <a:cubicBezTo>
                    <a:pt x="2283" y="2468"/>
                    <a:pt x="2467" y="2297"/>
                    <a:pt x="2467" y="2074"/>
                  </a:cubicBezTo>
                  <a:lnTo>
                    <a:pt x="2467" y="395"/>
                  </a:lnTo>
                  <a:cubicBezTo>
                    <a:pt x="2467" y="185"/>
                    <a:pt x="2283" y="1"/>
                    <a:pt x="2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52" name="Google Shape;976;p46">
              <a:extLst>
                <a:ext uri="{FF2B5EF4-FFF2-40B4-BE49-F238E27FC236}">
                  <a16:creationId xmlns:a16="http://schemas.microsoft.com/office/drawing/2014/main" id="{DDCEBA91-F22F-14EF-655A-82D19E64E94C}"/>
                </a:ext>
              </a:extLst>
            </p:cNvPr>
            <p:cNvSpPr/>
            <p:nvPr/>
          </p:nvSpPr>
          <p:spPr>
            <a:xfrm>
              <a:off x="-5634800" y="2764400"/>
              <a:ext cx="61700" cy="61700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394" y="1"/>
                  </a:moveTo>
                  <a:cubicBezTo>
                    <a:pt x="184" y="1"/>
                    <a:pt x="1" y="185"/>
                    <a:pt x="1" y="395"/>
                  </a:cubicBezTo>
                  <a:lnTo>
                    <a:pt x="1" y="2074"/>
                  </a:lnTo>
                  <a:cubicBezTo>
                    <a:pt x="1" y="2297"/>
                    <a:pt x="184" y="2468"/>
                    <a:pt x="394" y="2468"/>
                  </a:cubicBezTo>
                  <a:lnTo>
                    <a:pt x="2074" y="2468"/>
                  </a:lnTo>
                  <a:cubicBezTo>
                    <a:pt x="2297" y="2468"/>
                    <a:pt x="2467" y="2297"/>
                    <a:pt x="2467" y="2074"/>
                  </a:cubicBezTo>
                  <a:lnTo>
                    <a:pt x="2467" y="395"/>
                  </a:lnTo>
                  <a:cubicBezTo>
                    <a:pt x="2467" y="185"/>
                    <a:pt x="2297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53" name="Google Shape;977;p46">
              <a:extLst>
                <a:ext uri="{FF2B5EF4-FFF2-40B4-BE49-F238E27FC236}">
                  <a16:creationId xmlns:a16="http://schemas.microsoft.com/office/drawing/2014/main" id="{36F78438-1368-E3D2-5458-D42B8D3911E7}"/>
                </a:ext>
              </a:extLst>
            </p:cNvPr>
            <p:cNvSpPr/>
            <p:nvPr/>
          </p:nvSpPr>
          <p:spPr>
            <a:xfrm>
              <a:off x="-5610850" y="2916275"/>
              <a:ext cx="74475" cy="98750"/>
            </a:xfrm>
            <a:custGeom>
              <a:avLst/>
              <a:gdLst/>
              <a:ahLst/>
              <a:cxnLst/>
              <a:rect l="l" t="t" r="r" b="b"/>
              <a:pathLst>
                <a:path w="2979" h="3950" extrusionOk="0">
                  <a:moveTo>
                    <a:pt x="2979" y="1"/>
                  </a:moveTo>
                  <a:cubicBezTo>
                    <a:pt x="1299" y="106"/>
                    <a:pt x="0" y="1496"/>
                    <a:pt x="0" y="3163"/>
                  </a:cubicBezTo>
                  <a:cubicBezTo>
                    <a:pt x="0" y="3425"/>
                    <a:pt x="40" y="3687"/>
                    <a:pt x="79" y="3950"/>
                  </a:cubicBezTo>
                  <a:lnTo>
                    <a:pt x="1286" y="3950"/>
                  </a:lnTo>
                  <a:cubicBezTo>
                    <a:pt x="2218" y="3937"/>
                    <a:pt x="2979" y="3189"/>
                    <a:pt x="2979" y="2257"/>
                  </a:cubicBezTo>
                  <a:lnTo>
                    <a:pt x="2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54" name="Google Shape;978;p46">
              <a:extLst>
                <a:ext uri="{FF2B5EF4-FFF2-40B4-BE49-F238E27FC236}">
                  <a16:creationId xmlns:a16="http://schemas.microsoft.com/office/drawing/2014/main" id="{C36A7B1A-3A43-D089-D2E7-1C0926C25C3A}"/>
                </a:ext>
              </a:extLst>
            </p:cNvPr>
            <p:cNvSpPr/>
            <p:nvPr/>
          </p:nvSpPr>
          <p:spPr>
            <a:xfrm>
              <a:off x="-5870650" y="2732925"/>
              <a:ext cx="334275" cy="281775"/>
            </a:xfrm>
            <a:custGeom>
              <a:avLst/>
              <a:gdLst/>
              <a:ahLst/>
              <a:cxnLst/>
              <a:rect l="l" t="t" r="r" b="b"/>
              <a:pathLst>
                <a:path w="13371" h="11271" extrusionOk="0">
                  <a:moveTo>
                    <a:pt x="7860" y="801"/>
                  </a:moveTo>
                  <a:lnTo>
                    <a:pt x="7860" y="2113"/>
                  </a:lnTo>
                  <a:lnTo>
                    <a:pt x="5511" y="2113"/>
                  </a:lnTo>
                  <a:lnTo>
                    <a:pt x="5511" y="801"/>
                  </a:lnTo>
                  <a:close/>
                  <a:moveTo>
                    <a:pt x="6684" y="4389"/>
                  </a:moveTo>
                  <a:cubicBezTo>
                    <a:pt x="6889" y="4389"/>
                    <a:pt x="7093" y="4527"/>
                    <a:pt x="7073" y="4802"/>
                  </a:cubicBezTo>
                  <a:lnTo>
                    <a:pt x="7073" y="6298"/>
                  </a:lnTo>
                  <a:lnTo>
                    <a:pt x="8569" y="6298"/>
                  </a:lnTo>
                  <a:cubicBezTo>
                    <a:pt x="8581" y="6297"/>
                    <a:pt x="8593" y="6297"/>
                    <a:pt x="8605" y="6297"/>
                  </a:cubicBezTo>
                  <a:cubicBezTo>
                    <a:pt x="9120" y="6297"/>
                    <a:pt x="9120" y="7087"/>
                    <a:pt x="8605" y="7087"/>
                  </a:cubicBezTo>
                  <a:cubicBezTo>
                    <a:pt x="8593" y="7087"/>
                    <a:pt x="8581" y="7086"/>
                    <a:pt x="8569" y="7085"/>
                  </a:cubicBezTo>
                  <a:lnTo>
                    <a:pt x="7073" y="7085"/>
                  </a:lnTo>
                  <a:lnTo>
                    <a:pt x="7073" y="8581"/>
                  </a:lnTo>
                  <a:cubicBezTo>
                    <a:pt x="7093" y="8857"/>
                    <a:pt x="6889" y="8994"/>
                    <a:pt x="6684" y="8994"/>
                  </a:cubicBezTo>
                  <a:cubicBezTo>
                    <a:pt x="6479" y="8994"/>
                    <a:pt x="6272" y="8857"/>
                    <a:pt x="6286" y="8581"/>
                  </a:cubicBezTo>
                  <a:lnTo>
                    <a:pt x="6286" y="7085"/>
                  </a:lnTo>
                  <a:lnTo>
                    <a:pt x="4803" y="7085"/>
                  </a:lnTo>
                  <a:cubicBezTo>
                    <a:pt x="4790" y="7086"/>
                    <a:pt x="4778" y="7087"/>
                    <a:pt x="4766" y="7087"/>
                  </a:cubicBezTo>
                  <a:cubicBezTo>
                    <a:pt x="4251" y="7087"/>
                    <a:pt x="4251" y="6297"/>
                    <a:pt x="4766" y="6297"/>
                  </a:cubicBezTo>
                  <a:cubicBezTo>
                    <a:pt x="4778" y="6297"/>
                    <a:pt x="4790" y="6297"/>
                    <a:pt x="4803" y="6298"/>
                  </a:cubicBezTo>
                  <a:lnTo>
                    <a:pt x="6286" y="6298"/>
                  </a:lnTo>
                  <a:lnTo>
                    <a:pt x="6286" y="4802"/>
                  </a:lnTo>
                  <a:cubicBezTo>
                    <a:pt x="6272" y="4527"/>
                    <a:pt x="6479" y="4389"/>
                    <a:pt x="6684" y="4389"/>
                  </a:cubicBezTo>
                  <a:close/>
                  <a:moveTo>
                    <a:pt x="5446" y="0"/>
                  </a:moveTo>
                  <a:cubicBezTo>
                    <a:pt x="5052" y="0"/>
                    <a:pt x="4724" y="328"/>
                    <a:pt x="4724" y="722"/>
                  </a:cubicBezTo>
                  <a:lnTo>
                    <a:pt x="4724" y="3333"/>
                  </a:lnTo>
                  <a:cubicBezTo>
                    <a:pt x="4724" y="3989"/>
                    <a:pt x="4199" y="4514"/>
                    <a:pt x="3543" y="4514"/>
                  </a:cubicBezTo>
                  <a:lnTo>
                    <a:pt x="1864" y="4514"/>
                  </a:lnTo>
                  <a:cubicBezTo>
                    <a:pt x="1208" y="4514"/>
                    <a:pt x="683" y="3989"/>
                    <a:pt x="683" y="3333"/>
                  </a:cubicBezTo>
                  <a:lnTo>
                    <a:pt x="683" y="2441"/>
                  </a:lnTo>
                  <a:cubicBezTo>
                    <a:pt x="250" y="2756"/>
                    <a:pt x="1" y="3254"/>
                    <a:pt x="1" y="3792"/>
                  </a:cubicBezTo>
                  <a:lnTo>
                    <a:pt x="1" y="6547"/>
                  </a:lnTo>
                  <a:cubicBezTo>
                    <a:pt x="2415" y="6665"/>
                    <a:pt x="4160" y="8909"/>
                    <a:pt x="3688" y="11271"/>
                  </a:cubicBezTo>
                  <a:lnTo>
                    <a:pt x="9684" y="11271"/>
                  </a:lnTo>
                  <a:cubicBezTo>
                    <a:pt x="9211" y="8909"/>
                    <a:pt x="10956" y="6665"/>
                    <a:pt x="13371" y="6547"/>
                  </a:cubicBezTo>
                  <a:lnTo>
                    <a:pt x="13371" y="3792"/>
                  </a:lnTo>
                  <a:cubicBezTo>
                    <a:pt x="13371" y="3254"/>
                    <a:pt x="13108" y="2756"/>
                    <a:pt x="12688" y="2441"/>
                  </a:cubicBezTo>
                  <a:lnTo>
                    <a:pt x="12688" y="3333"/>
                  </a:lnTo>
                  <a:cubicBezTo>
                    <a:pt x="12688" y="3989"/>
                    <a:pt x="12164" y="4514"/>
                    <a:pt x="11508" y="4514"/>
                  </a:cubicBezTo>
                  <a:lnTo>
                    <a:pt x="9828" y="4514"/>
                  </a:lnTo>
                  <a:cubicBezTo>
                    <a:pt x="9172" y="4501"/>
                    <a:pt x="8647" y="3976"/>
                    <a:pt x="8647" y="3320"/>
                  </a:cubicBezTo>
                  <a:lnTo>
                    <a:pt x="8647" y="722"/>
                  </a:lnTo>
                  <a:cubicBezTo>
                    <a:pt x="8647" y="328"/>
                    <a:pt x="8319" y="0"/>
                    <a:pt x="7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55" name="Google Shape;979;p46">
              <a:extLst>
                <a:ext uri="{FF2B5EF4-FFF2-40B4-BE49-F238E27FC236}">
                  <a16:creationId xmlns:a16="http://schemas.microsoft.com/office/drawing/2014/main" id="{D47ED6B0-74DA-F7B2-15DD-DC5C4459AD4A}"/>
                </a:ext>
              </a:extLst>
            </p:cNvPr>
            <p:cNvSpPr/>
            <p:nvPr/>
          </p:nvSpPr>
          <p:spPr>
            <a:xfrm>
              <a:off x="-5870650" y="2916275"/>
              <a:ext cx="83025" cy="98750"/>
            </a:xfrm>
            <a:custGeom>
              <a:avLst/>
              <a:gdLst/>
              <a:ahLst/>
              <a:cxnLst/>
              <a:rect l="l" t="t" r="r" b="b"/>
              <a:pathLst>
                <a:path w="3321" h="3950" extrusionOk="0">
                  <a:moveTo>
                    <a:pt x="1" y="1"/>
                  </a:moveTo>
                  <a:lnTo>
                    <a:pt x="1" y="2257"/>
                  </a:lnTo>
                  <a:cubicBezTo>
                    <a:pt x="1" y="3189"/>
                    <a:pt x="762" y="3937"/>
                    <a:pt x="1693" y="3950"/>
                  </a:cubicBezTo>
                  <a:lnTo>
                    <a:pt x="2901" y="3950"/>
                  </a:lnTo>
                  <a:cubicBezTo>
                    <a:pt x="2901" y="3910"/>
                    <a:pt x="2901" y="3884"/>
                    <a:pt x="2914" y="3845"/>
                  </a:cubicBezTo>
                  <a:cubicBezTo>
                    <a:pt x="3320" y="1942"/>
                    <a:pt x="1943" y="11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</p:grpSp>
      <p:cxnSp>
        <p:nvCxnSpPr>
          <p:cNvPr id="324" name="Google Shape;574;p30">
            <a:extLst>
              <a:ext uri="{FF2B5EF4-FFF2-40B4-BE49-F238E27FC236}">
                <a16:creationId xmlns:a16="http://schemas.microsoft.com/office/drawing/2014/main" id="{4C41769D-4E51-F881-DB1E-E846A2443F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50487" y="1691928"/>
            <a:ext cx="690924" cy="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742;p36">
            <a:extLst>
              <a:ext uri="{FF2B5EF4-FFF2-40B4-BE49-F238E27FC236}">
                <a16:creationId xmlns:a16="http://schemas.microsoft.com/office/drawing/2014/main" id="{1D0EE58A-6F5F-EDCE-DBF5-DA95D02ADC9D}"/>
              </a:ext>
            </a:extLst>
          </p:cNvPr>
          <p:cNvSpPr/>
          <p:nvPr/>
        </p:nvSpPr>
        <p:spPr>
          <a:xfrm>
            <a:off x="7865840" y="2632265"/>
            <a:ext cx="564949" cy="547521"/>
          </a:xfrm>
          <a:custGeom>
            <a:avLst/>
            <a:gdLst/>
            <a:ahLst/>
            <a:cxnLst/>
            <a:rect l="l" t="t" r="r" b="b"/>
            <a:pathLst>
              <a:path w="13777" h="13352" extrusionOk="0">
                <a:moveTo>
                  <a:pt x="12124" y="0"/>
                </a:moveTo>
                <a:cubicBezTo>
                  <a:pt x="11612" y="0"/>
                  <a:pt x="11100" y="171"/>
                  <a:pt x="10680" y="473"/>
                </a:cubicBezTo>
                <a:lnTo>
                  <a:pt x="12124" y="1549"/>
                </a:lnTo>
                <a:cubicBezTo>
                  <a:pt x="12753" y="2021"/>
                  <a:pt x="12753" y="2966"/>
                  <a:pt x="12124" y="3438"/>
                </a:cubicBezTo>
                <a:lnTo>
                  <a:pt x="10457" y="4684"/>
                </a:lnTo>
                <a:cubicBezTo>
                  <a:pt x="10247" y="4842"/>
                  <a:pt x="9998" y="4921"/>
                  <a:pt x="9749" y="4921"/>
                </a:cubicBezTo>
                <a:cubicBezTo>
                  <a:pt x="9618" y="4921"/>
                  <a:pt x="9513" y="5039"/>
                  <a:pt x="9526" y="5170"/>
                </a:cubicBezTo>
                <a:cubicBezTo>
                  <a:pt x="9539" y="5275"/>
                  <a:pt x="9526" y="5222"/>
                  <a:pt x="9526" y="6587"/>
                </a:cubicBezTo>
                <a:cubicBezTo>
                  <a:pt x="9775" y="6718"/>
                  <a:pt x="10051" y="6797"/>
                  <a:pt x="10326" y="6836"/>
                </a:cubicBezTo>
                <a:cubicBezTo>
                  <a:pt x="10549" y="7715"/>
                  <a:pt x="11205" y="8398"/>
                  <a:pt x="12071" y="8647"/>
                </a:cubicBezTo>
                <a:cubicBezTo>
                  <a:pt x="12124" y="8673"/>
                  <a:pt x="12176" y="8699"/>
                  <a:pt x="12229" y="8726"/>
                </a:cubicBezTo>
                <a:cubicBezTo>
                  <a:pt x="11901" y="11599"/>
                  <a:pt x="11166" y="12386"/>
                  <a:pt x="10956" y="12557"/>
                </a:cubicBezTo>
                <a:lnTo>
                  <a:pt x="7466" y="12557"/>
                </a:lnTo>
                <a:lnTo>
                  <a:pt x="7466" y="8214"/>
                </a:lnTo>
                <a:lnTo>
                  <a:pt x="8358" y="8214"/>
                </a:lnTo>
                <a:cubicBezTo>
                  <a:pt x="8581" y="8214"/>
                  <a:pt x="8752" y="8043"/>
                  <a:pt x="8752" y="7833"/>
                </a:cubicBezTo>
                <a:lnTo>
                  <a:pt x="8752" y="5314"/>
                </a:lnTo>
                <a:cubicBezTo>
                  <a:pt x="8752" y="5104"/>
                  <a:pt x="8581" y="4921"/>
                  <a:pt x="8358" y="4921"/>
                </a:cubicBezTo>
                <a:lnTo>
                  <a:pt x="7466" y="4921"/>
                </a:lnTo>
                <a:lnTo>
                  <a:pt x="7466" y="4133"/>
                </a:lnTo>
                <a:lnTo>
                  <a:pt x="9762" y="4133"/>
                </a:lnTo>
                <a:cubicBezTo>
                  <a:pt x="9854" y="4133"/>
                  <a:pt x="9932" y="4107"/>
                  <a:pt x="9998" y="4055"/>
                </a:cubicBezTo>
                <a:lnTo>
                  <a:pt x="11677" y="2808"/>
                </a:lnTo>
                <a:cubicBezTo>
                  <a:pt x="11887" y="2651"/>
                  <a:pt x="11887" y="2336"/>
                  <a:pt x="11677" y="2178"/>
                </a:cubicBezTo>
                <a:lnTo>
                  <a:pt x="9998" y="919"/>
                </a:lnTo>
                <a:cubicBezTo>
                  <a:pt x="9932" y="866"/>
                  <a:pt x="9854" y="840"/>
                  <a:pt x="9762" y="840"/>
                </a:cubicBezTo>
                <a:lnTo>
                  <a:pt x="7466" y="840"/>
                </a:lnTo>
                <a:lnTo>
                  <a:pt x="7466" y="394"/>
                </a:lnTo>
                <a:cubicBezTo>
                  <a:pt x="7453" y="151"/>
                  <a:pt x="7266" y="30"/>
                  <a:pt x="7079" y="30"/>
                </a:cubicBezTo>
                <a:cubicBezTo>
                  <a:pt x="6892" y="30"/>
                  <a:pt x="6705" y="151"/>
                  <a:pt x="6692" y="394"/>
                </a:cubicBezTo>
                <a:lnTo>
                  <a:pt x="6692" y="840"/>
                </a:lnTo>
                <a:lnTo>
                  <a:pt x="3910" y="840"/>
                </a:lnTo>
                <a:cubicBezTo>
                  <a:pt x="3700" y="840"/>
                  <a:pt x="3517" y="1011"/>
                  <a:pt x="3517" y="1234"/>
                </a:cubicBezTo>
                <a:lnTo>
                  <a:pt x="3517" y="3740"/>
                </a:lnTo>
                <a:cubicBezTo>
                  <a:pt x="3517" y="3963"/>
                  <a:pt x="3700" y="4133"/>
                  <a:pt x="3910" y="4133"/>
                </a:cubicBezTo>
                <a:lnTo>
                  <a:pt x="6692" y="4133"/>
                </a:lnTo>
                <a:lnTo>
                  <a:pt x="6692" y="4921"/>
                </a:lnTo>
                <a:lnTo>
                  <a:pt x="2506" y="4921"/>
                </a:lnTo>
                <a:cubicBezTo>
                  <a:pt x="2414" y="4921"/>
                  <a:pt x="2336" y="4947"/>
                  <a:pt x="2270" y="4999"/>
                </a:cubicBezTo>
                <a:lnTo>
                  <a:pt x="591" y="6259"/>
                </a:lnTo>
                <a:cubicBezTo>
                  <a:pt x="381" y="6416"/>
                  <a:pt x="381" y="6731"/>
                  <a:pt x="591" y="6889"/>
                </a:cubicBezTo>
                <a:lnTo>
                  <a:pt x="2270" y="8135"/>
                </a:lnTo>
                <a:cubicBezTo>
                  <a:pt x="2336" y="8188"/>
                  <a:pt x="2414" y="8214"/>
                  <a:pt x="2506" y="8214"/>
                </a:cubicBezTo>
                <a:lnTo>
                  <a:pt x="6692" y="8214"/>
                </a:lnTo>
                <a:lnTo>
                  <a:pt x="6692" y="12557"/>
                </a:lnTo>
                <a:lnTo>
                  <a:pt x="5708" y="12557"/>
                </a:lnTo>
                <a:cubicBezTo>
                  <a:pt x="5891" y="12111"/>
                  <a:pt x="5773" y="11586"/>
                  <a:pt x="5432" y="11245"/>
                </a:cubicBezTo>
                <a:cubicBezTo>
                  <a:pt x="5913" y="10384"/>
                  <a:pt x="5242" y="9419"/>
                  <a:pt x="4367" y="9419"/>
                </a:cubicBezTo>
                <a:cubicBezTo>
                  <a:pt x="4215" y="9419"/>
                  <a:pt x="4057" y="9448"/>
                  <a:pt x="3897" y="9513"/>
                </a:cubicBezTo>
                <a:cubicBezTo>
                  <a:pt x="3662" y="9306"/>
                  <a:pt x="3379" y="9211"/>
                  <a:pt x="3100" y="9211"/>
                </a:cubicBezTo>
                <a:cubicBezTo>
                  <a:pt x="2597" y="9211"/>
                  <a:pt x="2106" y="9520"/>
                  <a:pt x="1929" y="10051"/>
                </a:cubicBezTo>
                <a:cubicBezTo>
                  <a:pt x="696" y="10143"/>
                  <a:pt x="0" y="11533"/>
                  <a:pt x="669" y="12583"/>
                </a:cubicBezTo>
                <a:cubicBezTo>
                  <a:pt x="250" y="12727"/>
                  <a:pt x="355" y="13344"/>
                  <a:pt x="801" y="13344"/>
                </a:cubicBezTo>
                <a:cubicBezTo>
                  <a:pt x="6542" y="13344"/>
                  <a:pt x="9680" y="13351"/>
                  <a:pt x="11404" y="13351"/>
                </a:cubicBezTo>
                <a:cubicBezTo>
                  <a:pt x="13702" y="13351"/>
                  <a:pt x="13484" y="13338"/>
                  <a:pt x="13567" y="13278"/>
                </a:cubicBezTo>
                <a:cubicBezTo>
                  <a:pt x="13659" y="13213"/>
                  <a:pt x="13711" y="13134"/>
                  <a:pt x="13737" y="13029"/>
                </a:cubicBezTo>
                <a:cubicBezTo>
                  <a:pt x="13777" y="12832"/>
                  <a:pt x="13777" y="1404"/>
                  <a:pt x="13777" y="407"/>
                </a:cubicBezTo>
                <a:cubicBezTo>
                  <a:pt x="13777" y="184"/>
                  <a:pt x="13593" y="14"/>
                  <a:pt x="13383" y="14"/>
                </a:cubicBezTo>
                <a:lnTo>
                  <a:pt x="133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body" idx="1"/>
          </p:nvPr>
        </p:nvSpPr>
        <p:spPr>
          <a:xfrm>
            <a:off x="880853" y="1793795"/>
            <a:ext cx="6592954" cy="23816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150000"/>
              </a:lnSpc>
            </a:pPr>
            <a:r>
              <a:rPr lang="en-US" dirty="0">
                <a:latin typeface="+mn-lt"/>
              </a:rPr>
              <a:t>TAP forwarder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trung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giữa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chủ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vận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với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nhiệm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vụ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nối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cầu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đôi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đồng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thời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chịu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trách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nhiệm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xuyên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suốt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trình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vận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>
                <a:latin typeface="+mn-lt"/>
              </a:rPr>
              <a:t>TAP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nhánh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công ty </a:t>
            </a:r>
            <a:r>
              <a:rPr lang="en-US" dirty="0" err="1">
                <a:latin typeface="+mn-lt"/>
              </a:rPr>
              <a:t>lớn</a:t>
            </a:r>
            <a:r>
              <a:rPr lang="en-US" dirty="0">
                <a:latin typeface="+mn-lt"/>
              </a:rPr>
              <a:t> có </a:t>
            </a:r>
            <a:r>
              <a:rPr lang="en-US" dirty="0" err="1">
                <a:latin typeface="+mn-lt"/>
              </a:rPr>
              <a:t>trụ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sở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Nhật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32" name="Google Shape;332;p22"/>
          <p:cNvSpPr txBox="1">
            <a:spLocks noGrp="1"/>
          </p:cNvSpPr>
          <p:nvPr>
            <p:ph type="title"/>
          </p:nvPr>
        </p:nvSpPr>
        <p:spPr>
          <a:xfrm>
            <a:off x="897935" y="344532"/>
            <a:ext cx="3462708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 err="1"/>
              <a:t>INtroduce</a:t>
            </a:r>
            <a:endParaRPr dirty="0"/>
          </a:p>
        </p:txBody>
      </p:sp>
      <p:sp>
        <p:nvSpPr>
          <p:cNvPr id="2" name="Google Shape;332;p22">
            <a:extLst>
              <a:ext uri="{FF2B5EF4-FFF2-40B4-BE49-F238E27FC236}">
                <a16:creationId xmlns:a16="http://schemas.microsoft.com/office/drawing/2014/main" id="{9BA03703-C32B-4AFD-399C-9CBDCBB86ABE}"/>
              </a:ext>
            </a:extLst>
          </p:cNvPr>
          <p:cNvSpPr txBox="1">
            <a:spLocks/>
          </p:cNvSpPr>
          <p:nvPr/>
        </p:nvSpPr>
        <p:spPr>
          <a:xfrm>
            <a:off x="844175" y="1180367"/>
            <a:ext cx="332446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taatliches"/>
              <a:buNone/>
              <a:defRPr sz="40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l" defTabSz="1219170">
              <a:buClr>
                <a:srgbClr val="212E1C"/>
              </a:buClr>
            </a:pPr>
            <a:r>
              <a:rPr lang="en-US" sz="3200" kern="0" dirty="0" err="1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Bối</a:t>
            </a:r>
            <a:r>
              <a:rPr lang="en-US" sz="3200" kern="0" dirty="0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 </a:t>
            </a:r>
            <a:r>
              <a:rPr lang="en-US" sz="3200" kern="0" dirty="0" err="1">
                <a:solidFill>
                  <a:srgbClr val="212E1C"/>
                </a:solidFill>
                <a:latin typeface="Arial"/>
                <a:cs typeface="Times New Roman" panose="02020603050405020304" pitchFamily="18" charset="0"/>
              </a:rPr>
              <a:t>cảnh</a:t>
            </a:r>
            <a:endParaRPr lang="en-US" sz="3200" kern="0" dirty="0">
              <a:solidFill>
                <a:srgbClr val="212E1C"/>
              </a:solidFill>
              <a:latin typeface="Arial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2BB850-65DC-7A04-24D7-B7A98F8D7370}"/>
              </a:ext>
            </a:extLst>
          </p:cNvPr>
          <p:cNvSpPr txBox="1"/>
          <p:nvPr/>
        </p:nvSpPr>
        <p:spPr>
          <a:xfrm>
            <a:off x="1457857" y="5742037"/>
            <a:ext cx="88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SELL PRICE</a:t>
            </a:r>
          </a:p>
        </p:txBody>
      </p:sp>
      <p:sp>
        <p:nvSpPr>
          <p:cNvPr id="40" name="Google Shape;331;p22">
            <a:extLst>
              <a:ext uri="{FF2B5EF4-FFF2-40B4-BE49-F238E27FC236}">
                <a16:creationId xmlns:a16="http://schemas.microsoft.com/office/drawing/2014/main" id="{E236C5BB-3955-AE97-A8AD-153995E21653}"/>
              </a:ext>
            </a:extLst>
          </p:cNvPr>
          <p:cNvSpPr txBox="1">
            <a:spLocks/>
          </p:cNvSpPr>
          <p:nvPr/>
        </p:nvSpPr>
        <p:spPr>
          <a:xfrm>
            <a:off x="6296252" y="4438169"/>
            <a:ext cx="5514369" cy="1919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1616"/>
              </a:buClr>
              <a:buSzPts val="1700"/>
              <a:buFont typeface="Cabin"/>
              <a:buChar char="●"/>
              <a:defRPr sz="1400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 sz="1400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 sz="1400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●"/>
              <a:defRPr sz="1400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 sz="1400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 sz="1400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●"/>
              <a:defRPr sz="1400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 sz="1400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 sz="1400" b="0" i="0" u="none" strike="noStrike" cap="non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380990" indent="-380990" defTabSz="1219170">
              <a:lnSpc>
                <a:spcPct val="150000"/>
              </a:lnSpc>
            </a:pPr>
            <a:r>
              <a:rPr lang="en-US" sz="1867" kern="0" dirty="0">
                <a:solidFill>
                  <a:srgbClr val="212E1C"/>
                </a:solidFill>
                <a:latin typeface="Arial"/>
              </a:rPr>
              <a:t>Công ty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cần</a:t>
            </a:r>
            <a:r>
              <a:rPr lang="en-US" sz="1867" kern="0" dirty="0">
                <a:solidFill>
                  <a:srgbClr val="212E1C"/>
                </a:solidFill>
                <a:latin typeface="Arial"/>
              </a:rPr>
              <a:t>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phát</a:t>
            </a:r>
            <a:r>
              <a:rPr lang="en-US" sz="1867" kern="0" dirty="0">
                <a:solidFill>
                  <a:srgbClr val="212E1C"/>
                </a:solidFill>
                <a:latin typeface="Arial"/>
              </a:rPr>
              <a:t>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triển</a:t>
            </a:r>
            <a:r>
              <a:rPr lang="en-US" sz="1867" kern="0" dirty="0">
                <a:solidFill>
                  <a:srgbClr val="212E1C"/>
                </a:solidFill>
                <a:latin typeface="Arial"/>
              </a:rPr>
              <a:t>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một</a:t>
            </a:r>
            <a:r>
              <a:rPr lang="en-US" sz="1867" kern="0" dirty="0">
                <a:solidFill>
                  <a:srgbClr val="212E1C"/>
                </a:solidFill>
                <a:latin typeface="Arial"/>
              </a:rPr>
              <a:t>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chính</a:t>
            </a:r>
            <a:r>
              <a:rPr lang="en-US" sz="1867" kern="0" dirty="0">
                <a:solidFill>
                  <a:srgbClr val="212E1C"/>
                </a:solidFill>
                <a:latin typeface="Arial"/>
              </a:rPr>
              <a:t>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sách</a:t>
            </a:r>
            <a:r>
              <a:rPr lang="en-US" sz="1867" kern="0" dirty="0">
                <a:solidFill>
                  <a:srgbClr val="212E1C"/>
                </a:solidFill>
                <a:latin typeface="Arial"/>
              </a:rPr>
              <a:t>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mới</a:t>
            </a:r>
            <a:r>
              <a:rPr lang="en-US" sz="1867" kern="0" dirty="0">
                <a:solidFill>
                  <a:srgbClr val="212E1C"/>
                </a:solidFill>
                <a:latin typeface="Arial"/>
              </a:rPr>
              <a:t>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trong</a:t>
            </a:r>
            <a:r>
              <a:rPr lang="en-US" sz="1867" kern="0" dirty="0">
                <a:solidFill>
                  <a:srgbClr val="212E1C"/>
                </a:solidFill>
                <a:latin typeface="Arial"/>
              </a:rPr>
              <a:t>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thu</a:t>
            </a:r>
            <a:r>
              <a:rPr lang="en-US" sz="1867" kern="0" dirty="0">
                <a:solidFill>
                  <a:srgbClr val="212E1C"/>
                </a:solidFill>
                <a:latin typeface="Arial"/>
              </a:rPr>
              <a:t>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hút</a:t>
            </a:r>
            <a:r>
              <a:rPr lang="en-US" sz="1867" kern="0" dirty="0">
                <a:solidFill>
                  <a:srgbClr val="212E1C"/>
                </a:solidFill>
                <a:latin typeface="Arial"/>
              </a:rPr>
              <a:t>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khách</a:t>
            </a:r>
            <a:r>
              <a:rPr lang="en-US" sz="1867" kern="0" dirty="0">
                <a:solidFill>
                  <a:srgbClr val="212E1C"/>
                </a:solidFill>
                <a:latin typeface="Arial"/>
              </a:rPr>
              <a:t>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hàng</a:t>
            </a:r>
            <a:r>
              <a:rPr lang="en-US" sz="1867" kern="0" dirty="0">
                <a:solidFill>
                  <a:srgbClr val="212E1C"/>
                </a:solidFill>
                <a:latin typeface="Arial"/>
              </a:rPr>
              <a:t>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lấy</a:t>
            </a:r>
            <a:r>
              <a:rPr lang="en-US" sz="1867" kern="0" dirty="0">
                <a:solidFill>
                  <a:srgbClr val="212E1C"/>
                </a:solidFill>
                <a:latin typeface="Arial"/>
              </a:rPr>
              <a:t>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yếu</a:t>
            </a:r>
            <a:r>
              <a:rPr lang="en-US" sz="1867" kern="0" dirty="0">
                <a:solidFill>
                  <a:srgbClr val="212E1C"/>
                </a:solidFill>
                <a:latin typeface="Arial"/>
              </a:rPr>
              <a:t>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tố</a:t>
            </a:r>
            <a:r>
              <a:rPr lang="en-US" sz="1867" kern="0" dirty="0">
                <a:solidFill>
                  <a:srgbClr val="212E1C"/>
                </a:solidFill>
                <a:latin typeface="Arial"/>
              </a:rPr>
              <a:t>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giá</a:t>
            </a:r>
            <a:r>
              <a:rPr lang="en-US" sz="1867" kern="0" dirty="0">
                <a:solidFill>
                  <a:srgbClr val="212E1C"/>
                </a:solidFill>
                <a:latin typeface="Arial"/>
              </a:rPr>
              <a:t>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mua</a:t>
            </a:r>
            <a:r>
              <a:rPr lang="en-US" sz="1867" kern="0" dirty="0">
                <a:solidFill>
                  <a:srgbClr val="212E1C"/>
                </a:solidFill>
                <a:latin typeface="Arial"/>
              </a:rPr>
              <a:t>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và</a:t>
            </a:r>
            <a:r>
              <a:rPr lang="en-US" sz="1867" kern="0" dirty="0">
                <a:solidFill>
                  <a:srgbClr val="212E1C"/>
                </a:solidFill>
                <a:latin typeface="Arial"/>
              </a:rPr>
              <a:t>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giá</a:t>
            </a:r>
            <a:r>
              <a:rPr lang="en-US" sz="1867" kern="0" dirty="0">
                <a:solidFill>
                  <a:srgbClr val="212E1C"/>
                </a:solidFill>
                <a:latin typeface="Arial"/>
              </a:rPr>
              <a:t>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bán</a:t>
            </a:r>
            <a:r>
              <a:rPr lang="en-US" sz="1867" kern="0" dirty="0">
                <a:solidFill>
                  <a:srgbClr val="212E1C"/>
                </a:solidFill>
                <a:latin typeface="Arial"/>
              </a:rPr>
              <a:t>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làm</a:t>
            </a:r>
            <a:r>
              <a:rPr lang="en-US" sz="1867" kern="0" dirty="0">
                <a:solidFill>
                  <a:srgbClr val="212E1C"/>
                </a:solidFill>
                <a:latin typeface="Arial"/>
              </a:rPr>
              <a:t>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điểm</a:t>
            </a:r>
            <a:r>
              <a:rPr lang="en-US" sz="1867" kern="0" dirty="0">
                <a:solidFill>
                  <a:srgbClr val="212E1C"/>
                </a:solidFill>
                <a:latin typeface="Arial"/>
              </a:rPr>
              <a:t> </a:t>
            </a:r>
            <a:r>
              <a:rPr lang="en-US" sz="1867" kern="0" dirty="0" err="1">
                <a:solidFill>
                  <a:srgbClr val="212E1C"/>
                </a:solidFill>
                <a:latin typeface="Arial"/>
              </a:rPr>
              <a:t>tựa</a:t>
            </a:r>
            <a:br>
              <a:rPr lang="en-US" sz="1867" kern="0" dirty="0">
                <a:solidFill>
                  <a:srgbClr val="212E1C"/>
                </a:solidFill>
                <a:latin typeface="Arial"/>
              </a:rPr>
            </a:br>
            <a:endParaRPr lang="en-US" sz="1867" kern="0" dirty="0">
              <a:solidFill>
                <a:srgbClr val="212E1C"/>
              </a:solidFill>
              <a:latin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964EFE-3F6D-630B-46CB-916726E5C6B8}"/>
              </a:ext>
            </a:extLst>
          </p:cNvPr>
          <p:cNvSpPr txBox="1"/>
          <p:nvPr/>
        </p:nvSpPr>
        <p:spPr>
          <a:xfrm>
            <a:off x="4269143" y="5742038"/>
            <a:ext cx="948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BUY PRICE</a:t>
            </a:r>
          </a:p>
        </p:txBody>
      </p:sp>
      <p:sp>
        <p:nvSpPr>
          <p:cNvPr id="42" name="Google Shape;529;p30">
            <a:extLst>
              <a:ext uri="{FF2B5EF4-FFF2-40B4-BE49-F238E27FC236}">
                <a16:creationId xmlns:a16="http://schemas.microsoft.com/office/drawing/2014/main" id="{97F536AF-47E3-55C6-0523-B1717A4830F0}"/>
              </a:ext>
            </a:extLst>
          </p:cNvPr>
          <p:cNvSpPr/>
          <p:nvPr/>
        </p:nvSpPr>
        <p:spPr>
          <a:xfrm>
            <a:off x="4168641" y="4528433"/>
            <a:ext cx="1149200" cy="114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3" name="Google Shape;561;p30">
            <a:extLst>
              <a:ext uri="{FF2B5EF4-FFF2-40B4-BE49-F238E27FC236}">
                <a16:creationId xmlns:a16="http://schemas.microsoft.com/office/drawing/2014/main" id="{42729FD9-9107-772D-E61D-A50ADEB2071C}"/>
              </a:ext>
            </a:extLst>
          </p:cNvPr>
          <p:cNvGrpSpPr/>
          <p:nvPr/>
        </p:nvGrpSpPr>
        <p:grpSpPr>
          <a:xfrm>
            <a:off x="4474501" y="4919551"/>
            <a:ext cx="537473" cy="366812"/>
            <a:chOff x="-3448275" y="2116100"/>
            <a:chExt cx="335250" cy="228800"/>
          </a:xfrm>
        </p:grpSpPr>
        <p:sp>
          <p:nvSpPr>
            <p:cNvPr id="44" name="Google Shape;562;p30">
              <a:extLst>
                <a:ext uri="{FF2B5EF4-FFF2-40B4-BE49-F238E27FC236}">
                  <a16:creationId xmlns:a16="http://schemas.microsoft.com/office/drawing/2014/main" id="{F031EA03-8851-5B5E-B5AB-F95E3EE938BA}"/>
                </a:ext>
              </a:extLst>
            </p:cNvPr>
            <p:cNvSpPr/>
            <p:nvPr/>
          </p:nvSpPr>
          <p:spPr>
            <a:xfrm>
              <a:off x="-3301975" y="2234675"/>
              <a:ext cx="43300" cy="22325"/>
            </a:xfrm>
            <a:custGeom>
              <a:avLst/>
              <a:gdLst/>
              <a:ahLst/>
              <a:cxnLst/>
              <a:rect l="l" t="t" r="r" b="b"/>
              <a:pathLst>
                <a:path w="1732" h="893" extrusionOk="0">
                  <a:moveTo>
                    <a:pt x="236" y="1"/>
                  </a:moveTo>
                  <a:cubicBezTo>
                    <a:pt x="105" y="1"/>
                    <a:pt x="0" y="105"/>
                    <a:pt x="0" y="237"/>
                  </a:cubicBezTo>
                  <a:lnTo>
                    <a:pt x="0" y="657"/>
                  </a:lnTo>
                  <a:cubicBezTo>
                    <a:pt x="0" y="788"/>
                    <a:pt x="105" y="893"/>
                    <a:pt x="236" y="893"/>
                  </a:cubicBezTo>
                  <a:lnTo>
                    <a:pt x="1496" y="893"/>
                  </a:lnTo>
                  <a:cubicBezTo>
                    <a:pt x="1627" y="893"/>
                    <a:pt x="1732" y="788"/>
                    <a:pt x="1732" y="657"/>
                  </a:cubicBezTo>
                  <a:lnTo>
                    <a:pt x="1732" y="237"/>
                  </a:lnTo>
                  <a:cubicBezTo>
                    <a:pt x="1732" y="105"/>
                    <a:pt x="1627" y="1"/>
                    <a:pt x="1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563;p30">
              <a:extLst>
                <a:ext uri="{FF2B5EF4-FFF2-40B4-BE49-F238E27FC236}">
                  <a16:creationId xmlns:a16="http://schemas.microsoft.com/office/drawing/2014/main" id="{EA2478C4-2A56-4E96-4365-138E338C55BD}"/>
                </a:ext>
              </a:extLst>
            </p:cNvPr>
            <p:cNvSpPr/>
            <p:nvPr/>
          </p:nvSpPr>
          <p:spPr>
            <a:xfrm>
              <a:off x="-3448275" y="2116100"/>
              <a:ext cx="335250" cy="228800"/>
            </a:xfrm>
            <a:custGeom>
              <a:avLst/>
              <a:gdLst/>
              <a:ahLst/>
              <a:cxnLst/>
              <a:rect l="l" t="t" r="r" b="b"/>
              <a:pathLst>
                <a:path w="13410" h="9152" extrusionOk="0">
                  <a:moveTo>
                    <a:pt x="7348" y="3969"/>
                  </a:moveTo>
                  <a:cubicBezTo>
                    <a:pt x="7912" y="3969"/>
                    <a:pt x="8371" y="4416"/>
                    <a:pt x="8371" y="4980"/>
                  </a:cubicBezTo>
                  <a:lnTo>
                    <a:pt x="8371" y="5400"/>
                  </a:lnTo>
                  <a:cubicBezTo>
                    <a:pt x="8371" y="5964"/>
                    <a:pt x="7912" y="6423"/>
                    <a:pt x="7348" y="6423"/>
                  </a:cubicBezTo>
                  <a:lnTo>
                    <a:pt x="6088" y="6423"/>
                  </a:lnTo>
                  <a:cubicBezTo>
                    <a:pt x="5524" y="6423"/>
                    <a:pt x="5065" y="5964"/>
                    <a:pt x="5065" y="5400"/>
                  </a:cubicBezTo>
                  <a:lnTo>
                    <a:pt x="5065" y="4980"/>
                  </a:lnTo>
                  <a:cubicBezTo>
                    <a:pt x="5065" y="4416"/>
                    <a:pt x="5524" y="3969"/>
                    <a:pt x="6088" y="3969"/>
                  </a:cubicBezTo>
                  <a:close/>
                  <a:moveTo>
                    <a:pt x="6713" y="1"/>
                  </a:moveTo>
                  <a:cubicBezTo>
                    <a:pt x="6524" y="1"/>
                    <a:pt x="6338" y="125"/>
                    <a:pt x="6324" y="374"/>
                  </a:cubicBezTo>
                  <a:lnTo>
                    <a:pt x="6324" y="2080"/>
                  </a:lnTo>
                  <a:lnTo>
                    <a:pt x="3359" y="2080"/>
                  </a:lnTo>
                  <a:cubicBezTo>
                    <a:pt x="2834" y="2080"/>
                    <a:pt x="2834" y="2867"/>
                    <a:pt x="3359" y="2867"/>
                  </a:cubicBezTo>
                  <a:lnTo>
                    <a:pt x="4566" y="2867"/>
                  </a:lnTo>
                  <a:cubicBezTo>
                    <a:pt x="3923" y="3405"/>
                    <a:pt x="3517" y="4179"/>
                    <a:pt x="3412" y="5006"/>
                  </a:cubicBezTo>
                  <a:lnTo>
                    <a:pt x="433" y="5006"/>
                  </a:lnTo>
                  <a:cubicBezTo>
                    <a:pt x="210" y="5006"/>
                    <a:pt x="27" y="5190"/>
                    <a:pt x="40" y="5400"/>
                  </a:cubicBezTo>
                  <a:lnTo>
                    <a:pt x="40" y="6659"/>
                  </a:lnTo>
                  <a:cubicBezTo>
                    <a:pt x="0" y="7368"/>
                    <a:pt x="565" y="7958"/>
                    <a:pt x="1260" y="7958"/>
                  </a:cubicBezTo>
                  <a:cubicBezTo>
                    <a:pt x="1968" y="7958"/>
                    <a:pt x="2533" y="7368"/>
                    <a:pt x="2493" y="6659"/>
                  </a:cubicBezTo>
                  <a:lnTo>
                    <a:pt x="2493" y="5793"/>
                  </a:lnTo>
                  <a:lnTo>
                    <a:pt x="3385" y="5793"/>
                  </a:lnTo>
                  <a:lnTo>
                    <a:pt x="3385" y="7105"/>
                  </a:lnTo>
                  <a:cubicBezTo>
                    <a:pt x="3385" y="8234"/>
                    <a:pt x="4304" y="9152"/>
                    <a:pt x="5445" y="9152"/>
                  </a:cubicBezTo>
                  <a:lnTo>
                    <a:pt x="8004" y="9152"/>
                  </a:lnTo>
                  <a:cubicBezTo>
                    <a:pt x="9132" y="9152"/>
                    <a:pt x="10051" y="8234"/>
                    <a:pt x="10051" y="7105"/>
                  </a:cubicBezTo>
                  <a:lnTo>
                    <a:pt x="10051" y="5793"/>
                  </a:lnTo>
                  <a:lnTo>
                    <a:pt x="10943" y="5793"/>
                  </a:lnTo>
                  <a:lnTo>
                    <a:pt x="10943" y="6659"/>
                  </a:lnTo>
                  <a:cubicBezTo>
                    <a:pt x="10982" y="7315"/>
                    <a:pt x="11520" y="7827"/>
                    <a:pt x="12176" y="7827"/>
                  </a:cubicBezTo>
                  <a:cubicBezTo>
                    <a:pt x="12832" y="7827"/>
                    <a:pt x="13370" y="7315"/>
                    <a:pt x="13409" y="6659"/>
                  </a:cubicBezTo>
                  <a:lnTo>
                    <a:pt x="13409" y="5400"/>
                  </a:lnTo>
                  <a:cubicBezTo>
                    <a:pt x="13409" y="5190"/>
                    <a:pt x="13226" y="5006"/>
                    <a:pt x="13016" y="5006"/>
                  </a:cubicBezTo>
                  <a:lnTo>
                    <a:pt x="10024" y="5006"/>
                  </a:lnTo>
                  <a:cubicBezTo>
                    <a:pt x="9919" y="4179"/>
                    <a:pt x="9513" y="3405"/>
                    <a:pt x="8857" y="2867"/>
                  </a:cubicBezTo>
                  <a:lnTo>
                    <a:pt x="10077" y="2867"/>
                  </a:lnTo>
                  <a:cubicBezTo>
                    <a:pt x="10602" y="2867"/>
                    <a:pt x="10602" y="2080"/>
                    <a:pt x="10077" y="2080"/>
                  </a:cubicBezTo>
                  <a:lnTo>
                    <a:pt x="7112" y="2080"/>
                  </a:lnTo>
                  <a:lnTo>
                    <a:pt x="7112" y="374"/>
                  </a:lnTo>
                  <a:cubicBezTo>
                    <a:pt x="7092" y="125"/>
                    <a:pt x="6902" y="1"/>
                    <a:pt x="6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19;p26">
            <a:extLst>
              <a:ext uri="{FF2B5EF4-FFF2-40B4-BE49-F238E27FC236}">
                <a16:creationId xmlns:a16="http://schemas.microsoft.com/office/drawing/2014/main" id="{CFA246D1-FA7C-84CC-9A18-2446595732B5}"/>
              </a:ext>
            </a:extLst>
          </p:cNvPr>
          <p:cNvSpPr/>
          <p:nvPr/>
        </p:nvSpPr>
        <p:spPr>
          <a:xfrm>
            <a:off x="1327829" y="4535051"/>
            <a:ext cx="1149200" cy="1149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7" name="Google Shape;450;p26">
            <a:extLst>
              <a:ext uri="{FF2B5EF4-FFF2-40B4-BE49-F238E27FC236}">
                <a16:creationId xmlns:a16="http://schemas.microsoft.com/office/drawing/2014/main" id="{E0077402-4445-7BDA-2603-A6C48042F04F}"/>
              </a:ext>
            </a:extLst>
          </p:cNvPr>
          <p:cNvGrpSpPr/>
          <p:nvPr/>
        </p:nvGrpSpPr>
        <p:grpSpPr>
          <a:xfrm>
            <a:off x="1636059" y="4843268"/>
            <a:ext cx="532749" cy="532789"/>
            <a:chOff x="-507650" y="2063125"/>
            <a:chExt cx="334250" cy="334275"/>
          </a:xfrm>
        </p:grpSpPr>
        <p:sp>
          <p:nvSpPr>
            <p:cNvPr id="48" name="Google Shape;451;p26">
              <a:extLst>
                <a:ext uri="{FF2B5EF4-FFF2-40B4-BE49-F238E27FC236}">
                  <a16:creationId xmlns:a16="http://schemas.microsoft.com/office/drawing/2014/main" id="{1454F57E-3969-D1C4-3DB4-80697AA9459F}"/>
                </a:ext>
              </a:extLst>
            </p:cNvPr>
            <p:cNvSpPr/>
            <p:nvPr/>
          </p:nvSpPr>
          <p:spPr>
            <a:xfrm>
              <a:off x="-455825" y="2063125"/>
              <a:ext cx="145975" cy="94500"/>
            </a:xfrm>
            <a:custGeom>
              <a:avLst/>
              <a:gdLst/>
              <a:ahLst/>
              <a:cxnLst/>
              <a:rect l="l" t="t" r="r" b="b"/>
              <a:pathLst>
                <a:path w="5839" h="3780" extrusionOk="0">
                  <a:moveTo>
                    <a:pt x="2965" y="788"/>
                  </a:moveTo>
                  <a:lnTo>
                    <a:pt x="2965" y="2100"/>
                  </a:lnTo>
                  <a:lnTo>
                    <a:pt x="814" y="2100"/>
                  </a:lnTo>
                  <a:lnTo>
                    <a:pt x="814" y="788"/>
                  </a:lnTo>
                  <a:close/>
                  <a:moveTo>
                    <a:pt x="394" y="1"/>
                  </a:moveTo>
                  <a:cubicBezTo>
                    <a:pt x="171" y="14"/>
                    <a:pt x="0" y="197"/>
                    <a:pt x="13" y="420"/>
                  </a:cubicBezTo>
                  <a:lnTo>
                    <a:pt x="13" y="3779"/>
                  </a:lnTo>
                  <a:lnTo>
                    <a:pt x="5839" y="3779"/>
                  </a:lnTo>
                  <a:lnTo>
                    <a:pt x="5839" y="3464"/>
                  </a:lnTo>
                  <a:cubicBezTo>
                    <a:pt x="5839" y="2703"/>
                    <a:pt x="5235" y="2100"/>
                    <a:pt x="4487" y="2100"/>
                  </a:cubicBezTo>
                  <a:lnTo>
                    <a:pt x="3739" y="2100"/>
                  </a:lnTo>
                  <a:lnTo>
                    <a:pt x="3739" y="394"/>
                  </a:lnTo>
                  <a:cubicBezTo>
                    <a:pt x="3739" y="171"/>
                    <a:pt x="3569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452;p26">
              <a:extLst>
                <a:ext uri="{FF2B5EF4-FFF2-40B4-BE49-F238E27FC236}">
                  <a16:creationId xmlns:a16="http://schemas.microsoft.com/office/drawing/2014/main" id="{BA5B9B1E-8A07-64DA-82A8-F5340E4CAB6E}"/>
                </a:ext>
              </a:extLst>
            </p:cNvPr>
            <p:cNvSpPr/>
            <p:nvPr/>
          </p:nvSpPr>
          <p:spPr>
            <a:xfrm>
              <a:off x="-507650" y="2177275"/>
              <a:ext cx="32150" cy="220125"/>
            </a:xfrm>
            <a:custGeom>
              <a:avLst/>
              <a:gdLst/>
              <a:ahLst/>
              <a:cxnLst/>
              <a:rect l="l" t="t" r="r" b="b"/>
              <a:pathLst>
                <a:path w="1286" h="8805" extrusionOk="0">
                  <a:moveTo>
                    <a:pt x="0" y="0"/>
                  </a:moveTo>
                  <a:lnTo>
                    <a:pt x="0" y="7440"/>
                  </a:lnTo>
                  <a:cubicBezTo>
                    <a:pt x="0" y="8161"/>
                    <a:pt x="564" y="8752"/>
                    <a:pt x="1286" y="8804"/>
                  </a:cubicBezTo>
                  <a:lnTo>
                    <a:pt x="1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453;p26">
              <a:extLst>
                <a:ext uri="{FF2B5EF4-FFF2-40B4-BE49-F238E27FC236}">
                  <a16:creationId xmlns:a16="http://schemas.microsoft.com/office/drawing/2014/main" id="{F1988C7A-B3D2-4E06-4764-CB73AFCB7D15}"/>
                </a:ext>
              </a:extLst>
            </p:cNvPr>
            <p:cNvSpPr/>
            <p:nvPr/>
          </p:nvSpPr>
          <p:spPr>
            <a:xfrm>
              <a:off x="-507650" y="2115600"/>
              <a:ext cx="32150" cy="42025"/>
            </a:xfrm>
            <a:custGeom>
              <a:avLst/>
              <a:gdLst/>
              <a:ahLst/>
              <a:cxnLst/>
              <a:rect l="l" t="t" r="r" b="b"/>
              <a:pathLst>
                <a:path w="1286" h="1681" extrusionOk="0">
                  <a:moveTo>
                    <a:pt x="1286" y="1"/>
                  </a:moveTo>
                  <a:cubicBezTo>
                    <a:pt x="564" y="40"/>
                    <a:pt x="0" y="644"/>
                    <a:pt x="0" y="1365"/>
                  </a:cubicBezTo>
                  <a:lnTo>
                    <a:pt x="0" y="1680"/>
                  </a:lnTo>
                  <a:lnTo>
                    <a:pt x="1286" y="1680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454;p26">
              <a:extLst>
                <a:ext uri="{FF2B5EF4-FFF2-40B4-BE49-F238E27FC236}">
                  <a16:creationId xmlns:a16="http://schemas.microsoft.com/office/drawing/2014/main" id="{03539A3E-1844-E8FB-7410-C0E1EAB491C7}"/>
                </a:ext>
              </a:extLst>
            </p:cNvPr>
            <p:cNvSpPr/>
            <p:nvPr/>
          </p:nvSpPr>
          <p:spPr>
            <a:xfrm>
              <a:off x="-455500" y="2177275"/>
              <a:ext cx="282100" cy="220125"/>
            </a:xfrm>
            <a:custGeom>
              <a:avLst/>
              <a:gdLst/>
              <a:ahLst/>
              <a:cxnLst/>
              <a:rect l="l" t="t" r="r" b="b"/>
              <a:pathLst>
                <a:path w="11284" h="8805" extrusionOk="0">
                  <a:moveTo>
                    <a:pt x="7636" y="1667"/>
                  </a:moveTo>
                  <a:cubicBezTo>
                    <a:pt x="7938" y="1667"/>
                    <a:pt x="8187" y="1916"/>
                    <a:pt x="8187" y="2231"/>
                  </a:cubicBezTo>
                  <a:lnTo>
                    <a:pt x="8187" y="2559"/>
                  </a:lnTo>
                  <a:lnTo>
                    <a:pt x="4776" y="2559"/>
                  </a:lnTo>
                  <a:lnTo>
                    <a:pt x="4776" y="2231"/>
                  </a:lnTo>
                  <a:cubicBezTo>
                    <a:pt x="4776" y="1916"/>
                    <a:pt x="5025" y="1667"/>
                    <a:pt x="5340" y="1667"/>
                  </a:cubicBezTo>
                  <a:close/>
                  <a:moveTo>
                    <a:pt x="7536" y="4242"/>
                  </a:moveTo>
                  <a:cubicBezTo>
                    <a:pt x="7843" y="4242"/>
                    <a:pt x="8135" y="4479"/>
                    <a:pt x="8135" y="4842"/>
                  </a:cubicBezTo>
                  <a:cubicBezTo>
                    <a:pt x="8135" y="5183"/>
                    <a:pt x="7872" y="5445"/>
                    <a:pt x="7531" y="5445"/>
                  </a:cubicBezTo>
                  <a:cubicBezTo>
                    <a:pt x="6993" y="5445"/>
                    <a:pt x="6731" y="4803"/>
                    <a:pt x="7112" y="4422"/>
                  </a:cubicBezTo>
                  <a:cubicBezTo>
                    <a:pt x="7236" y="4298"/>
                    <a:pt x="7388" y="4242"/>
                    <a:pt x="7536" y="4242"/>
                  </a:cubicBezTo>
                  <a:close/>
                  <a:moveTo>
                    <a:pt x="4394" y="4245"/>
                  </a:moveTo>
                  <a:cubicBezTo>
                    <a:pt x="4730" y="4245"/>
                    <a:pt x="4963" y="4735"/>
                    <a:pt x="4605" y="4973"/>
                  </a:cubicBezTo>
                  <a:lnTo>
                    <a:pt x="4605" y="4960"/>
                  </a:lnTo>
                  <a:cubicBezTo>
                    <a:pt x="3936" y="5406"/>
                    <a:pt x="3923" y="5459"/>
                    <a:pt x="3766" y="5459"/>
                  </a:cubicBezTo>
                  <a:cubicBezTo>
                    <a:pt x="3372" y="5459"/>
                    <a:pt x="3215" y="4947"/>
                    <a:pt x="3543" y="4737"/>
                  </a:cubicBezTo>
                  <a:lnTo>
                    <a:pt x="4173" y="4317"/>
                  </a:lnTo>
                  <a:cubicBezTo>
                    <a:pt x="4248" y="4267"/>
                    <a:pt x="4323" y="4245"/>
                    <a:pt x="4394" y="4245"/>
                  </a:cubicBezTo>
                  <a:close/>
                  <a:moveTo>
                    <a:pt x="5647" y="5712"/>
                  </a:moveTo>
                  <a:cubicBezTo>
                    <a:pt x="5954" y="5712"/>
                    <a:pt x="6246" y="5949"/>
                    <a:pt x="6246" y="6311"/>
                  </a:cubicBezTo>
                  <a:cubicBezTo>
                    <a:pt x="6246" y="6639"/>
                    <a:pt x="5983" y="6915"/>
                    <a:pt x="5642" y="6915"/>
                  </a:cubicBezTo>
                  <a:cubicBezTo>
                    <a:pt x="5117" y="6915"/>
                    <a:pt x="4842" y="6272"/>
                    <a:pt x="5222" y="5892"/>
                  </a:cubicBezTo>
                  <a:cubicBezTo>
                    <a:pt x="5346" y="5767"/>
                    <a:pt x="5498" y="5712"/>
                    <a:pt x="5647" y="5712"/>
                  </a:cubicBezTo>
                  <a:close/>
                  <a:moveTo>
                    <a:pt x="9001" y="6338"/>
                  </a:moveTo>
                  <a:cubicBezTo>
                    <a:pt x="9526" y="6338"/>
                    <a:pt x="9526" y="7125"/>
                    <a:pt x="9001" y="7125"/>
                  </a:cubicBezTo>
                  <a:lnTo>
                    <a:pt x="8371" y="7125"/>
                  </a:lnTo>
                  <a:cubicBezTo>
                    <a:pt x="7846" y="7125"/>
                    <a:pt x="7846" y="6338"/>
                    <a:pt x="8371" y="6338"/>
                  </a:cubicBezTo>
                  <a:close/>
                  <a:moveTo>
                    <a:pt x="0" y="0"/>
                  </a:moveTo>
                  <a:lnTo>
                    <a:pt x="0" y="8804"/>
                  </a:lnTo>
                  <a:lnTo>
                    <a:pt x="1260" y="8804"/>
                  </a:lnTo>
                  <a:cubicBezTo>
                    <a:pt x="1037" y="8476"/>
                    <a:pt x="906" y="8083"/>
                    <a:pt x="906" y="7676"/>
                  </a:cubicBezTo>
                  <a:lnTo>
                    <a:pt x="906" y="3687"/>
                  </a:lnTo>
                  <a:cubicBezTo>
                    <a:pt x="906" y="2638"/>
                    <a:pt x="1758" y="1785"/>
                    <a:pt x="2821" y="1785"/>
                  </a:cubicBezTo>
                  <a:lnTo>
                    <a:pt x="4081" y="1785"/>
                  </a:lnTo>
                  <a:cubicBezTo>
                    <a:pt x="4002" y="2034"/>
                    <a:pt x="3976" y="2297"/>
                    <a:pt x="4002" y="2572"/>
                  </a:cubicBezTo>
                  <a:lnTo>
                    <a:pt x="2821" y="2572"/>
                  </a:lnTo>
                  <a:cubicBezTo>
                    <a:pt x="2191" y="2572"/>
                    <a:pt x="1693" y="3071"/>
                    <a:pt x="1693" y="3687"/>
                  </a:cubicBezTo>
                  <a:lnTo>
                    <a:pt x="1693" y="7676"/>
                  </a:lnTo>
                  <a:cubicBezTo>
                    <a:pt x="1693" y="8293"/>
                    <a:pt x="2191" y="8804"/>
                    <a:pt x="2821" y="8804"/>
                  </a:cubicBezTo>
                  <a:lnTo>
                    <a:pt x="10155" y="8804"/>
                  </a:lnTo>
                  <a:cubicBezTo>
                    <a:pt x="10785" y="8804"/>
                    <a:pt x="11284" y="8293"/>
                    <a:pt x="11284" y="7676"/>
                  </a:cubicBezTo>
                  <a:lnTo>
                    <a:pt x="11284" y="3687"/>
                  </a:lnTo>
                  <a:cubicBezTo>
                    <a:pt x="11284" y="3071"/>
                    <a:pt x="10785" y="2572"/>
                    <a:pt x="10155" y="2572"/>
                  </a:cubicBezTo>
                  <a:lnTo>
                    <a:pt x="8975" y="2572"/>
                  </a:lnTo>
                  <a:lnTo>
                    <a:pt x="8975" y="2231"/>
                  </a:lnTo>
                  <a:cubicBezTo>
                    <a:pt x="8975" y="1483"/>
                    <a:pt x="8371" y="893"/>
                    <a:pt x="7636" y="893"/>
                  </a:cubicBezTo>
                  <a:lnTo>
                    <a:pt x="5826" y="893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529;p30">
            <a:extLst>
              <a:ext uri="{FF2B5EF4-FFF2-40B4-BE49-F238E27FC236}">
                <a16:creationId xmlns:a16="http://schemas.microsoft.com/office/drawing/2014/main" id="{59D86E1B-0B61-CA71-525B-3EF12410B75B}"/>
              </a:ext>
            </a:extLst>
          </p:cNvPr>
          <p:cNvSpPr/>
          <p:nvPr/>
        </p:nvSpPr>
        <p:spPr>
          <a:xfrm>
            <a:off x="10450186" y="850304"/>
            <a:ext cx="996180" cy="9738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0" name="Google Shape;561;p30">
            <a:extLst>
              <a:ext uri="{FF2B5EF4-FFF2-40B4-BE49-F238E27FC236}">
                <a16:creationId xmlns:a16="http://schemas.microsoft.com/office/drawing/2014/main" id="{2F43154F-C16B-0FF8-4BAF-E0774E55F92F}"/>
              </a:ext>
            </a:extLst>
          </p:cNvPr>
          <p:cNvGrpSpPr/>
          <p:nvPr/>
        </p:nvGrpSpPr>
        <p:grpSpPr>
          <a:xfrm>
            <a:off x="10721037" y="1184489"/>
            <a:ext cx="465907" cy="310847"/>
            <a:chOff x="-3448275" y="2116100"/>
            <a:chExt cx="335250" cy="228800"/>
          </a:xfrm>
        </p:grpSpPr>
        <p:sp>
          <p:nvSpPr>
            <p:cNvPr id="11" name="Google Shape;562;p30">
              <a:extLst>
                <a:ext uri="{FF2B5EF4-FFF2-40B4-BE49-F238E27FC236}">
                  <a16:creationId xmlns:a16="http://schemas.microsoft.com/office/drawing/2014/main" id="{4BB38AC6-68C2-7516-4BAE-4AA123017BF3}"/>
                </a:ext>
              </a:extLst>
            </p:cNvPr>
            <p:cNvSpPr/>
            <p:nvPr/>
          </p:nvSpPr>
          <p:spPr>
            <a:xfrm>
              <a:off x="-3301975" y="2234675"/>
              <a:ext cx="43300" cy="22325"/>
            </a:xfrm>
            <a:custGeom>
              <a:avLst/>
              <a:gdLst/>
              <a:ahLst/>
              <a:cxnLst/>
              <a:rect l="l" t="t" r="r" b="b"/>
              <a:pathLst>
                <a:path w="1732" h="893" extrusionOk="0">
                  <a:moveTo>
                    <a:pt x="236" y="1"/>
                  </a:moveTo>
                  <a:cubicBezTo>
                    <a:pt x="105" y="1"/>
                    <a:pt x="0" y="105"/>
                    <a:pt x="0" y="237"/>
                  </a:cubicBezTo>
                  <a:lnTo>
                    <a:pt x="0" y="657"/>
                  </a:lnTo>
                  <a:cubicBezTo>
                    <a:pt x="0" y="788"/>
                    <a:pt x="105" y="893"/>
                    <a:pt x="236" y="893"/>
                  </a:cubicBezTo>
                  <a:lnTo>
                    <a:pt x="1496" y="893"/>
                  </a:lnTo>
                  <a:cubicBezTo>
                    <a:pt x="1627" y="893"/>
                    <a:pt x="1732" y="788"/>
                    <a:pt x="1732" y="657"/>
                  </a:cubicBezTo>
                  <a:lnTo>
                    <a:pt x="1732" y="237"/>
                  </a:lnTo>
                  <a:cubicBezTo>
                    <a:pt x="1732" y="105"/>
                    <a:pt x="1627" y="1"/>
                    <a:pt x="1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563;p30">
              <a:extLst>
                <a:ext uri="{FF2B5EF4-FFF2-40B4-BE49-F238E27FC236}">
                  <a16:creationId xmlns:a16="http://schemas.microsoft.com/office/drawing/2014/main" id="{35DACE1B-3043-E4A3-4CDF-CA91B2BD2FFC}"/>
                </a:ext>
              </a:extLst>
            </p:cNvPr>
            <p:cNvSpPr/>
            <p:nvPr/>
          </p:nvSpPr>
          <p:spPr>
            <a:xfrm>
              <a:off x="-3448275" y="2116100"/>
              <a:ext cx="335250" cy="228800"/>
            </a:xfrm>
            <a:custGeom>
              <a:avLst/>
              <a:gdLst/>
              <a:ahLst/>
              <a:cxnLst/>
              <a:rect l="l" t="t" r="r" b="b"/>
              <a:pathLst>
                <a:path w="13410" h="9152" extrusionOk="0">
                  <a:moveTo>
                    <a:pt x="7348" y="3969"/>
                  </a:moveTo>
                  <a:cubicBezTo>
                    <a:pt x="7912" y="3969"/>
                    <a:pt x="8371" y="4416"/>
                    <a:pt x="8371" y="4980"/>
                  </a:cubicBezTo>
                  <a:lnTo>
                    <a:pt x="8371" y="5400"/>
                  </a:lnTo>
                  <a:cubicBezTo>
                    <a:pt x="8371" y="5964"/>
                    <a:pt x="7912" y="6423"/>
                    <a:pt x="7348" y="6423"/>
                  </a:cubicBezTo>
                  <a:lnTo>
                    <a:pt x="6088" y="6423"/>
                  </a:lnTo>
                  <a:cubicBezTo>
                    <a:pt x="5524" y="6423"/>
                    <a:pt x="5065" y="5964"/>
                    <a:pt x="5065" y="5400"/>
                  </a:cubicBezTo>
                  <a:lnTo>
                    <a:pt x="5065" y="4980"/>
                  </a:lnTo>
                  <a:cubicBezTo>
                    <a:pt x="5065" y="4416"/>
                    <a:pt x="5524" y="3969"/>
                    <a:pt x="6088" y="3969"/>
                  </a:cubicBezTo>
                  <a:close/>
                  <a:moveTo>
                    <a:pt x="6713" y="1"/>
                  </a:moveTo>
                  <a:cubicBezTo>
                    <a:pt x="6524" y="1"/>
                    <a:pt x="6338" y="125"/>
                    <a:pt x="6324" y="374"/>
                  </a:cubicBezTo>
                  <a:lnTo>
                    <a:pt x="6324" y="2080"/>
                  </a:lnTo>
                  <a:lnTo>
                    <a:pt x="3359" y="2080"/>
                  </a:lnTo>
                  <a:cubicBezTo>
                    <a:pt x="2834" y="2080"/>
                    <a:pt x="2834" y="2867"/>
                    <a:pt x="3359" y="2867"/>
                  </a:cubicBezTo>
                  <a:lnTo>
                    <a:pt x="4566" y="2867"/>
                  </a:lnTo>
                  <a:cubicBezTo>
                    <a:pt x="3923" y="3405"/>
                    <a:pt x="3517" y="4179"/>
                    <a:pt x="3412" y="5006"/>
                  </a:cubicBezTo>
                  <a:lnTo>
                    <a:pt x="433" y="5006"/>
                  </a:lnTo>
                  <a:cubicBezTo>
                    <a:pt x="210" y="5006"/>
                    <a:pt x="27" y="5190"/>
                    <a:pt x="40" y="5400"/>
                  </a:cubicBezTo>
                  <a:lnTo>
                    <a:pt x="40" y="6659"/>
                  </a:lnTo>
                  <a:cubicBezTo>
                    <a:pt x="0" y="7368"/>
                    <a:pt x="565" y="7958"/>
                    <a:pt x="1260" y="7958"/>
                  </a:cubicBezTo>
                  <a:cubicBezTo>
                    <a:pt x="1968" y="7958"/>
                    <a:pt x="2533" y="7368"/>
                    <a:pt x="2493" y="6659"/>
                  </a:cubicBezTo>
                  <a:lnTo>
                    <a:pt x="2493" y="5793"/>
                  </a:lnTo>
                  <a:lnTo>
                    <a:pt x="3385" y="5793"/>
                  </a:lnTo>
                  <a:lnTo>
                    <a:pt x="3385" y="7105"/>
                  </a:lnTo>
                  <a:cubicBezTo>
                    <a:pt x="3385" y="8234"/>
                    <a:pt x="4304" y="9152"/>
                    <a:pt x="5445" y="9152"/>
                  </a:cubicBezTo>
                  <a:lnTo>
                    <a:pt x="8004" y="9152"/>
                  </a:lnTo>
                  <a:cubicBezTo>
                    <a:pt x="9132" y="9152"/>
                    <a:pt x="10051" y="8234"/>
                    <a:pt x="10051" y="7105"/>
                  </a:cubicBezTo>
                  <a:lnTo>
                    <a:pt x="10051" y="5793"/>
                  </a:lnTo>
                  <a:lnTo>
                    <a:pt x="10943" y="5793"/>
                  </a:lnTo>
                  <a:lnTo>
                    <a:pt x="10943" y="6659"/>
                  </a:lnTo>
                  <a:cubicBezTo>
                    <a:pt x="10982" y="7315"/>
                    <a:pt x="11520" y="7827"/>
                    <a:pt x="12176" y="7827"/>
                  </a:cubicBezTo>
                  <a:cubicBezTo>
                    <a:pt x="12832" y="7827"/>
                    <a:pt x="13370" y="7315"/>
                    <a:pt x="13409" y="6659"/>
                  </a:cubicBezTo>
                  <a:lnTo>
                    <a:pt x="13409" y="5400"/>
                  </a:lnTo>
                  <a:cubicBezTo>
                    <a:pt x="13409" y="5190"/>
                    <a:pt x="13226" y="5006"/>
                    <a:pt x="13016" y="5006"/>
                  </a:cubicBezTo>
                  <a:lnTo>
                    <a:pt x="10024" y="5006"/>
                  </a:lnTo>
                  <a:cubicBezTo>
                    <a:pt x="9919" y="4179"/>
                    <a:pt x="9513" y="3405"/>
                    <a:pt x="8857" y="2867"/>
                  </a:cubicBezTo>
                  <a:lnTo>
                    <a:pt x="10077" y="2867"/>
                  </a:lnTo>
                  <a:cubicBezTo>
                    <a:pt x="10602" y="2867"/>
                    <a:pt x="10602" y="2080"/>
                    <a:pt x="10077" y="2080"/>
                  </a:cubicBezTo>
                  <a:lnTo>
                    <a:pt x="7112" y="2080"/>
                  </a:lnTo>
                  <a:lnTo>
                    <a:pt x="7112" y="374"/>
                  </a:lnTo>
                  <a:cubicBezTo>
                    <a:pt x="7092" y="125"/>
                    <a:pt x="6902" y="1"/>
                    <a:pt x="6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530;p30">
            <a:extLst>
              <a:ext uri="{FF2B5EF4-FFF2-40B4-BE49-F238E27FC236}">
                <a16:creationId xmlns:a16="http://schemas.microsoft.com/office/drawing/2014/main" id="{EBF864BF-7040-BD30-3BF1-75351B280A0C}"/>
              </a:ext>
            </a:extLst>
          </p:cNvPr>
          <p:cNvSpPr/>
          <p:nvPr/>
        </p:nvSpPr>
        <p:spPr>
          <a:xfrm>
            <a:off x="8697813" y="840835"/>
            <a:ext cx="996180" cy="9738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7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TAP</a:t>
            </a:r>
            <a:endParaRPr sz="1733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" name="Google Shape;421;p26">
            <a:extLst>
              <a:ext uri="{FF2B5EF4-FFF2-40B4-BE49-F238E27FC236}">
                <a16:creationId xmlns:a16="http://schemas.microsoft.com/office/drawing/2014/main" id="{B7F40407-A31B-0F12-3003-EE49EB66D824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9693993" y="1327768"/>
            <a:ext cx="683124" cy="402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" name="Google Shape;419;p26">
            <a:extLst>
              <a:ext uri="{FF2B5EF4-FFF2-40B4-BE49-F238E27FC236}">
                <a16:creationId xmlns:a16="http://schemas.microsoft.com/office/drawing/2014/main" id="{F92817A7-C5EC-FF2C-2CDF-2677BA3AC2D7}"/>
              </a:ext>
            </a:extLst>
          </p:cNvPr>
          <p:cNvSpPr/>
          <p:nvPr/>
        </p:nvSpPr>
        <p:spPr>
          <a:xfrm>
            <a:off x="7025527" y="858652"/>
            <a:ext cx="996180" cy="9738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1" name="Google Shape;450;p26">
            <a:extLst>
              <a:ext uri="{FF2B5EF4-FFF2-40B4-BE49-F238E27FC236}">
                <a16:creationId xmlns:a16="http://schemas.microsoft.com/office/drawing/2014/main" id="{8B59C6C4-BFFB-028A-8ADF-7FC1A11F0165}"/>
              </a:ext>
            </a:extLst>
          </p:cNvPr>
          <p:cNvGrpSpPr/>
          <p:nvPr/>
        </p:nvGrpSpPr>
        <p:grpSpPr>
          <a:xfrm>
            <a:off x="7298477" y="1122004"/>
            <a:ext cx="461812" cy="451501"/>
            <a:chOff x="-507650" y="2063125"/>
            <a:chExt cx="334250" cy="334275"/>
          </a:xfrm>
        </p:grpSpPr>
        <p:sp>
          <p:nvSpPr>
            <p:cNvPr id="22" name="Google Shape;451;p26">
              <a:extLst>
                <a:ext uri="{FF2B5EF4-FFF2-40B4-BE49-F238E27FC236}">
                  <a16:creationId xmlns:a16="http://schemas.microsoft.com/office/drawing/2014/main" id="{EAED990A-4D30-2820-A7FB-A9D54F4D68FC}"/>
                </a:ext>
              </a:extLst>
            </p:cNvPr>
            <p:cNvSpPr/>
            <p:nvPr/>
          </p:nvSpPr>
          <p:spPr>
            <a:xfrm>
              <a:off x="-455825" y="2063125"/>
              <a:ext cx="145975" cy="94500"/>
            </a:xfrm>
            <a:custGeom>
              <a:avLst/>
              <a:gdLst/>
              <a:ahLst/>
              <a:cxnLst/>
              <a:rect l="l" t="t" r="r" b="b"/>
              <a:pathLst>
                <a:path w="5839" h="3780" extrusionOk="0">
                  <a:moveTo>
                    <a:pt x="2965" y="788"/>
                  </a:moveTo>
                  <a:lnTo>
                    <a:pt x="2965" y="2100"/>
                  </a:lnTo>
                  <a:lnTo>
                    <a:pt x="814" y="2100"/>
                  </a:lnTo>
                  <a:lnTo>
                    <a:pt x="814" y="788"/>
                  </a:lnTo>
                  <a:close/>
                  <a:moveTo>
                    <a:pt x="394" y="1"/>
                  </a:moveTo>
                  <a:cubicBezTo>
                    <a:pt x="171" y="14"/>
                    <a:pt x="0" y="197"/>
                    <a:pt x="13" y="420"/>
                  </a:cubicBezTo>
                  <a:lnTo>
                    <a:pt x="13" y="3779"/>
                  </a:lnTo>
                  <a:lnTo>
                    <a:pt x="5839" y="3779"/>
                  </a:lnTo>
                  <a:lnTo>
                    <a:pt x="5839" y="3464"/>
                  </a:lnTo>
                  <a:cubicBezTo>
                    <a:pt x="5839" y="2703"/>
                    <a:pt x="5235" y="2100"/>
                    <a:pt x="4487" y="2100"/>
                  </a:cubicBezTo>
                  <a:lnTo>
                    <a:pt x="3739" y="2100"/>
                  </a:lnTo>
                  <a:lnTo>
                    <a:pt x="3739" y="394"/>
                  </a:lnTo>
                  <a:cubicBezTo>
                    <a:pt x="3739" y="171"/>
                    <a:pt x="3569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452;p26">
              <a:extLst>
                <a:ext uri="{FF2B5EF4-FFF2-40B4-BE49-F238E27FC236}">
                  <a16:creationId xmlns:a16="http://schemas.microsoft.com/office/drawing/2014/main" id="{9655A5C6-1AC7-0CFE-1E9C-5CB265FD62F4}"/>
                </a:ext>
              </a:extLst>
            </p:cNvPr>
            <p:cNvSpPr/>
            <p:nvPr/>
          </p:nvSpPr>
          <p:spPr>
            <a:xfrm>
              <a:off x="-507650" y="2177275"/>
              <a:ext cx="32150" cy="220125"/>
            </a:xfrm>
            <a:custGeom>
              <a:avLst/>
              <a:gdLst/>
              <a:ahLst/>
              <a:cxnLst/>
              <a:rect l="l" t="t" r="r" b="b"/>
              <a:pathLst>
                <a:path w="1286" h="8805" extrusionOk="0">
                  <a:moveTo>
                    <a:pt x="0" y="0"/>
                  </a:moveTo>
                  <a:lnTo>
                    <a:pt x="0" y="7440"/>
                  </a:lnTo>
                  <a:cubicBezTo>
                    <a:pt x="0" y="8161"/>
                    <a:pt x="564" y="8752"/>
                    <a:pt x="1286" y="8804"/>
                  </a:cubicBezTo>
                  <a:lnTo>
                    <a:pt x="1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3;p26">
              <a:extLst>
                <a:ext uri="{FF2B5EF4-FFF2-40B4-BE49-F238E27FC236}">
                  <a16:creationId xmlns:a16="http://schemas.microsoft.com/office/drawing/2014/main" id="{1BD0F8C8-898D-7091-0537-CD17F91D07FD}"/>
                </a:ext>
              </a:extLst>
            </p:cNvPr>
            <p:cNvSpPr/>
            <p:nvPr/>
          </p:nvSpPr>
          <p:spPr>
            <a:xfrm>
              <a:off x="-507650" y="2115600"/>
              <a:ext cx="32150" cy="42025"/>
            </a:xfrm>
            <a:custGeom>
              <a:avLst/>
              <a:gdLst/>
              <a:ahLst/>
              <a:cxnLst/>
              <a:rect l="l" t="t" r="r" b="b"/>
              <a:pathLst>
                <a:path w="1286" h="1681" extrusionOk="0">
                  <a:moveTo>
                    <a:pt x="1286" y="1"/>
                  </a:moveTo>
                  <a:cubicBezTo>
                    <a:pt x="564" y="40"/>
                    <a:pt x="0" y="644"/>
                    <a:pt x="0" y="1365"/>
                  </a:cubicBezTo>
                  <a:lnTo>
                    <a:pt x="0" y="1680"/>
                  </a:lnTo>
                  <a:lnTo>
                    <a:pt x="1286" y="1680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4;p26">
              <a:extLst>
                <a:ext uri="{FF2B5EF4-FFF2-40B4-BE49-F238E27FC236}">
                  <a16:creationId xmlns:a16="http://schemas.microsoft.com/office/drawing/2014/main" id="{45D262F7-5741-8AD6-60A1-7C8303EA0DFD}"/>
                </a:ext>
              </a:extLst>
            </p:cNvPr>
            <p:cNvSpPr/>
            <p:nvPr/>
          </p:nvSpPr>
          <p:spPr>
            <a:xfrm>
              <a:off x="-455500" y="2177275"/>
              <a:ext cx="282100" cy="220125"/>
            </a:xfrm>
            <a:custGeom>
              <a:avLst/>
              <a:gdLst/>
              <a:ahLst/>
              <a:cxnLst/>
              <a:rect l="l" t="t" r="r" b="b"/>
              <a:pathLst>
                <a:path w="11284" h="8805" extrusionOk="0">
                  <a:moveTo>
                    <a:pt x="7636" y="1667"/>
                  </a:moveTo>
                  <a:cubicBezTo>
                    <a:pt x="7938" y="1667"/>
                    <a:pt x="8187" y="1916"/>
                    <a:pt x="8187" y="2231"/>
                  </a:cubicBezTo>
                  <a:lnTo>
                    <a:pt x="8187" y="2559"/>
                  </a:lnTo>
                  <a:lnTo>
                    <a:pt x="4776" y="2559"/>
                  </a:lnTo>
                  <a:lnTo>
                    <a:pt x="4776" y="2231"/>
                  </a:lnTo>
                  <a:cubicBezTo>
                    <a:pt x="4776" y="1916"/>
                    <a:pt x="5025" y="1667"/>
                    <a:pt x="5340" y="1667"/>
                  </a:cubicBezTo>
                  <a:close/>
                  <a:moveTo>
                    <a:pt x="7536" y="4242"/>
                  </a:moveTo>
                  <a:cubicBezTo>
                    <a:pt x="7843" y="4242"/>
                    <a:pt x="8135" y="4479"/>
                    <a:pt x="8135" y="4842"/>
                  </a:cubicBezTo>
                  <a:cubicBezTo>
                    <a:pt x="8135" y="5183"/>
                    <a:pt x="7872" y="5445"/>
                    <a:pt x="7531" y="5445"/>
                  </a:cubicBezTo>
                  <a:cubicBezTo>
                    <a:pt x="6993" y="5445"/>
                    <a:pt x="6731" y="4803"/>
                    <a:pt x="7112" y="4422"/>
                  </a:cubicBezTo>
                  <a:cubicBezTo>
                    <a:pt x="7236" y="4298"/>
                    <a:pt x="7388" y="4242"/>
                    <a:pt x="7536" y="4242"/>
                  </a:cubicBezTo>
                  <a:close/>
                  <a:moveTo>
                    <a:pt x="4394" y="4245"/>
                  </a:moveTo>
                  <a:cubicBezTo>
                    <a:pt x="4730" y="4245"/>
                    <a:pt x="4963" y="4735"/>
                    <a:pt x="4605" y="4973"/>
                  </a:cubicBezTo>
                  <a:lnTo>
                    <a:pt x="4605" y="4960"/>
                  </a:lnTo>
                  <a:cubicBezTo>
                    <a:pt x="3936" y="5406"/>
                    <a:pt x="3923" y="5459"/>
                    <a:pt x="3766" y="5459"/>
                  </a:cubicBezTo>
                  <a:cubicBezTo>
                    <a:pt x="3372" y="5459"/>
                    <a:pt x="3215" y="4947"/>
                    <a:pt x="3543" y="4737"/>
                  </a:cubicBezTo>
                  <a:lnTo>
                    <a:pt x="4173" y="4317"/>
                  </a:lnTo>
                  <a:cubicBezTo>
                    <a:pt x="4248" y="4267"/>
                    <a:pt x="4323" y="4245"/>
                    <a:pt x="4394" y="4245"/>
                  </a:cubicBezTo>
                  <a:close/>
                  <a:moveTo>
                    <a:pt x="5647" y="5712"/>
                  </a:moveTo>
                  <a:cubicBezTo>
                    <a:pt x="5954" y="5712"/>
                    <a:pt x="6246" y="5949"/>
                    <a:pt x="6246" y="6311"/>
                  </a:cubicBezTo>
                  <a:cubicBezTo>
                    <a:pt x="6246" y="6639"/>
                    <a:pt x="5983" y="6915"/>
                    <a:pt x="5642" y="6915"/>
                  </a:cubicBezTo>
                  <a:cubicBezTo>
                    <a:pt x="5117" y="6915"/>
                    <a:pt x="4842" y="6272"/>
                    <a:pt x="5222" y="5892"/>
                  </a:cubicBezTo>
                  <a:cubicBezTo>
                    <a:pt x="5346" y="5767"/>
                    <a:pt x="5498" y="5712"/>
                    <a:pt x="5647" y="5712"/>
                  </a:cubicBezTo>
                  <a:close/>
                  <a:moveTo>
                    <a:pt x="9001" y="6338"/>
                  </a:moveTo>
                  <a:cubicBezTo>
                    <a:pt x="9526" y="6338"/>
                    <a:pt x="9526" y="7125"/>
                    <a:pt x="9001" y="7125"/>
                  </a:cubicBezTo>
                  <a:lnTo>
                    <a:pt x="8371" y="7125"/>
                  </a:lnTo>
                  <a:cubicBezTo>
                    <a:pt x="7846" y="7125"/>
                    <a:pt x="7846" y="6338"/>
                    <a:pt x="8371" y="6338"/>
                  </a:cubicBezTo>
                  <a:close/>
                  <a:moveTo>
                    <a:pt x="0" y="0"/>
                  </a:moveTo>
                  <a:lnTo>
                    <a:pt x="0" y="8804"/>
                  </a:lnTo>
                  <a:lnTo>
                    <a:pt x="1260" y="8804"/>
                  </a:lnTo>
                  <a:cubicBezTo>
                    <a:pt x="1037" y="8476"/>
                    <a:pt x="906" y="8083"/>
                    <a:pt x="906" y="7676"/>
                  </a:cubicBezTo>
                  <a:lnTo>
                    <a:pt x="906" y="3687"/>
                  </a:lnTo>
                  <a:cubicBezTo>
                    <a:pt x="906" y="2638"/>
                    <a:pt x="1758" y="1785"/>
                    <a:pt x="2821" y="1785"/>
                  </a:cubicBezTo>
                  <a:lnTo>
                    <a:pt x="4081" y="1785"/>
                  </a:lnTo>
                  <a:cubicBezTo>
                    <a:pt x="4002" y="2034"/>
                    <a:pt x="3976" y="2297"/>
                    <a:pt x="4002" y="2572"/>
                  </a:cubicBezTo>
                  <a:lnTo>
                    <a:pt x="2821" y="2572"/>
                  </a:lnTo>
                  <a:cubicBezTo>
                    <a:pt x="2191" y="2572"/>
                    <a:pt x="1693" y="3071"/>
                    <a:pt x="1693" y="3687"/>
                  </a:cubicBezTo>
                  <a:lnTo>
                    <a:pt x="1693" y="7676"/>
                  </a:lnTo>
                  <a:cubicBezTo>
                    <a:pt x="1693" y="8293"/>
                    <a:pt x="2191" y="8804"/>
                    <a:pt x="2821" y="8804"/>
                  </a:cubicBezTo>
                  <a:lnTo>
                    <a:pt x="10155" y="8804"/>
                  </a:lnTo>
                  <a:cubicBezTo>
                    <a:pt x="10785" y="8804"/>
                    <a:pt x="11284" y="8293"/>
                    <a:pt x="11284" y="7676"/>
                  </a:cubicBezTo>
                  <a:lnTo>
                    <a:pt x="11284" y="3687"/>
                  </a:lnTo>
                  <a:cubicBezTo>
                    <a:pt x="11284" y="3071"/>
                    <a:pt x="10785" y="2572"/>
                    <a:pt x="10155" y="2572"/>
                  </a:cubicBezTo>
                  <a:lnTo>
                    <a:pt x="8975" y="2572"/>
                  </a:lnTo>
                  <a:lnTo>
                    <a:pt x="8975" y="2231"/>
                  </a:lnTo>
                  <a:cubicBezTo>
                    <a:pt x="8975" y="1483"/>
                    <a:pt x="8371" y="893"/>
                    <a:pt x="7636" y="893"/>
                  </a:cubicBezTo>
                  <a:lnTo>
                    <a:pt x="5826" y="893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30" name="Google Shape;421;p26">
            <a:extLst>
              <a:ext uri="{FF2B5EF4-FFF2-40B4-BE49-F238E27FC236}">
                <a16:creationId xmlns:a16="http://schemas.microsoft.com/office/drawing/2014/main" id="{2A6CBE93-E827-8C0F-D756-566AFD84E290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8021707" y="1345584"/>
            <a:ext cx="60090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CE6277-23D3-6319-425F-7E04A2E31E76}"/>
              </a:ext>
            </a:extLst>
          </p:cNvPr>
          <p:cNvSpPr txBox="1"/>
          <p:nvPr/>
        </p:nvSpPr>
        <p:spPr>
          <a:xfrm>
            <a:off x="9717719" y="1025626"/>
            <a:ext cx="68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BUY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DBDC22F2-787B-B7AE-553B-9A14A7CEFAD7}"/>
              </a:ext>
            </a:extLst>
          </p:cNvPr>
          <p:cNvSpPr txBox="1"/>
          <p:nvPr/>
        </p:nvSpPr>
        <p:spPr>
          <a:xfrm>
            <a:off x="7931752" y="1021142"/>
            <a:ext cx="770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SELL</a:t>
            </a:r>
          </a:p>
        </p:txBody>
      </p:sp>
      <p:sp>
        <p:nvSpPr>
          <p:cNvPr id="349" name="Google Shape;419;p26">
            <a:extLst>
              <a:ext uri="{FF2B5EF4-FFF2-40B4-BE49-F238E27FC236}">
                <a16:creationId xmlns:a16="http://schemas.microsoft.com/office/drawing/2014/main" id="{FA553940-FD4A-A7FB-CCCB-36FD073CF054}"/>
              </a:ext>
            </a:extLst>
          </p:cNvPr>
          <p:cNvSpPr/>
          <p:nvPr/>
        </p:nvSpPr>
        <p:spPr>
          <a:xfrm>
            <a:off x="8505163" y="2239249"/>
            <a:ext cx="833932" cy="8297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50" name="Google Shape;450;p26">
            <a:extLst>
              <a:ext uri="{FF2B5EF4-FFF2-40B4-BE49-F238E27FC236}">
                <a16:creationId xmlns:a16="http://schemas.microsoft.com/office/drawing/2014/main" id="{5BB942D6-7617-E3EA-D4AB-68D67EB3890D}"/>
              </a:ext>
            </a:extLst>
          </p:cNvPr>
          <p:cNvGrpSpPr/>
          <p:nvPr/>
        </p:nvGrpSpPr>
        <p:grpSpPr>
          <a:xfrm>
            <a:off x="8728833" y="2461802"/>
            <a:ext cx="386597" cy="384709"/>
            <a:chOff x="-507650" y="2063125"/>
            <a:chExt cx="334250" cy="334275"/>
          </a:xfrm>
        </p:grpSpPr>
        <p:sp>
          <p:nvSpPr>
            <p:cNvPr id="351" name="Google Shape;451;p26">
              <a:extLst>
                <a:ext uri="{FF2B5EF4-FFF2-40B4-BE49-F238E27FC236}">
                  <a16:creationId xmlns:a16="http://schemas.microsoft.com/office/drawing/2014/main" id="{E767FB0D-A783-400A-4998-0B37E8E9D4BD}"/>
                </a:ext>
              </a:extLst>
            </p:cNvPr>
            <p:cNvSpPr/>
            <p:nvPr/>
          </p:nvSpPr>
          <p:spPr>
            <a:xfrm>
              <a:off x="-455825" y="2063125"/>
              <a:ext cx="145975" cy="94500"/>
            </a:xfrm>
            <a:custGeom>
              <a:avLst/>
              <a:gdLst/>
              <a:ahLst/>
              <a:cxnLst/>
              <a:rect l="l" t="t" r="r" b="b"/>
              <a:pathLst>
                <a:path w="5839" h="3780" extrusionOk="0">
                  <a:moveTo>
                    <a:pt x="2965" y="788"/>
                  </a:moveTo>
                  <a:lnTo>
                    <a:pt x="2965" y="2100"/>
                  </a:lnTo>
                  <a:lnTo>
                    <a:pt x="814" y="2100"/>
                  </a:lnTo>
                  <a:lnTo>
                    <a:pt x="814" y="788"/>
                  </a:lnTo>
                  <a:close/>
                  <a:moveTo>
                    <a:pt x="394" y="1"/>
                  </a:moveTo>
                  <a:cubicBezTo>
                    <a:pt x="171" y="14"/>
                    <a:pt x="0" y="197"/>
                    <a:pt x="13" y="420"/>
                  </a:cubicBezTo>
                  <a:lnTo>
                    <a:pt x="13" y="3779"/>
                  </a:lnTo>
                  <a:lnTo>
                    <a:pt x="5839" y="3779"/>
                  </a:lnTo>
                  <a:lnTo>
                    <a:pt x="5839" y="3464"/>
                  </a:lnTo>
                  <a:cubicBezTo>
                    <a:pt x="5839" y="2703"/>
                    <a:pt x="5235" y="2100"/>
                    <a:pt x="4487" y="2100"/>
                  </a:cubicBezTo>
                  <a:lnTo>
                    <a:pt x="3739" y="2100"/>
                  </a:lnTo>
                  <a:lnTo>
                    <a:pt x="3739" y="394"/>
                  </a:lnTo>
                  <a:cubicBezTo>
                    <a:pt x="3739" y="171"/>
                    <a:pt x="3569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2" name="Google Shape;452;p26">
              <a:extLst>
                <a:ext uri="{FF2B5EF4-FFF2-40B4-BE49-F238E27FC236}">
                  <a16:creationId xmlns:a16="http://schemas.microsoft.com/office/drawing/2014/main" id="{FCCB7687-525A-B77F-A17B-0F5646A126F5}"/>
                </a:ext>
              </a:extLst>
            </p:cNvPr>
            <p:cNvSpPr/>
            <p:nvPr/>
          </p:nvSpPr>
          <p:spPr>
            <a:xfrm>
              <a:off x="-507650" y="2177275"/>
              <a:ext cx="32150" cy="220125"/>
            </a:xfrm>
            <a:custGeom>
              <a:avLst/>
              <a:gdLst/>
              <a:ahLst/>
              <a:cxnLst/>
              <a:rect l="l" t="t" r="r" b="b"/>
              <a:pathLst>
                <a:path w="1286" h="8805" extrusionOk="0">
                  <a:moveTo>
                    <a:pt x="0" y="0"/>
                  </a:moveTo>
                  <a:lnTo>
                    <a:pt x="0" y="7440"/>
                  </a:lnTo>
                  <a:cubicBezTo>
                    <a:pt x="0" y="8161"/>
                    <a:pt x="564" y="8752"/>
                    <a:pt x="1286" y="8804"/>
                  </a:cubicBezTo>
                  <a:lnTo>
                    <a:pt x="1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3" name="Google Shape;453;p26">
              <a:extLst>
                <a:ext uri="{FF2B5EF4-FFF2-40B4-BE49-F238E27FC236}">
                  <a16:creationId xmlns:a16="http://schemas.microsoft.com/office/drawing/2014/main" id="{4EEF3E4B-8D0A-4267-FB51-25E05A8EB3B5}"/>
                </a:ext>
              </a:extLst>
            </p:cNvPr>
            <p:cNvSpPr/>
            <p:nvPr/>
          </p:nvSpPr>
          <p:spPr>
            <a:xfrm>
              <a:off x="-507650" y="2115600"/>
              <a:ext cx="32150" cy="42025"/>
            </a:xfrm>
            <a:custGeom>
              <a:avLst/>
              <a:gdLst/>
              <a:ahLst/>
              <a:cxnLst/>
              <a:rect l="l" t="t" r="r" b="b"/>
              <a:pathLst>
                <a:path w="1286" h="1681" extrusionOk="0">
                  <a:moveTo>
                    <a:pt x="1286" y="1"/>
                  </a:moveTo>
                  <a:cubicBezTo>
                    <a:pt x="564" y="40"/>
                    <a:pt x="0" y="644"/>
                    <a:pt x="0" y="1365"/>
                  </a:cubicBezTo>
                  <a:lnTo>
                    <a:pt x="0" y="1680"/>
                  </a:lnTo>
                  <a:lnTo>
                    <a:pt x="1286" y="1680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4" name="Google Shape;454;p26">
              <a:extLst>
                <a:ext uri="{FF2B5EF4-FFF2-40B4-BE49-F238E27FC236}">
                  <a16:creationId xmlns:a16="http://schemas.microsoft.com/office/drawing/2014/main" id="{B6CEC8B1-42B7-966C-C9F6-52FD1DFE64E3}"/>
                </a:ext>
              </a:extLst>
            </p:cNvPr>
            <p:cNvSpPr/>
            <p:nvPr/>
          </p:nvSpPr>
          <p:spPr>
            <a:xfrm>
              <a:off x="-455500" y="2177275"/>
              <a:ext cx="282100" cy="220125"/>
            </a:xfrm>
            <a:custGeom>
              <a:avLst/>
              <a:gdLst/>
              <a:ahLst/>
              <a:cxnLst/>
              <a:rect l="l" t="t" r="r" b="b"/>
              <a:pathLst>
                <a:path w="11284" h="8805" extrusionOk="0">
                  <a:moveTo>
                    <a:pt x="7636" y="1667"/>
                  </a:moveTo>
                  <a:cubicBezTo>
                    <a:pt x="7938" y="1667"/>
                    <a:pt x="8187" y="1916"/>
                    <a:pt x="8187" y="2231"/>
                  </a:cubicBezTo>
                  <a:lnTo>
                    <a:pt x="8187" y="2559"/>
                  </a:lnTo>
                  <a:lnTo>
                    <a:pt x="4776" y="2559"/>
                  </a:lnTo>
                  <a:lnTo>
                    <a:pt x="4776" y="2231"/>
                  </a:lnTo>
                  <a:cubicBezTo>
                    <a:pt x="4776" y="1916"/>
                    <a:pt x="5025" y="1667"/>
                    <a:pt x="5340" y="1667"/>
                  </a:cubicBezTo>
                  <a:close/>
                  <a:moveTo>
                    <a:pt x="7536" y="4242"/>
                  </a:moveTo>
                  <a:cubicBezTo>
                    <a:pt x="7843" y="4242"/>
                    <a:pt x="8135" y="4479"/>
                    <a:pt x="8135" y="4842"/>
                  </a:cubicBezTo>
                  <a:cubicBezTo>
                    <a:pt x="8135" y="5183"/>
                    <a:pt x="7872" y="5445"/>
                    <a:pt x="7531" y="5445"/>
                  </a:cubicBezTo>
                  <a:cubicBezTo>
                    <a:pt x="6993" y="5445"/>
                    <a:pt x="6731" y="4803"/>
                    <a:pt x="7112" y="4422"/>
                  </a:cubicBezTo>
                  <a:cubicBezTo>
                    <a:pt x="7236" y="4298"/>
                    <a:pt x="7388" y="4242"/>
                    <a:pt x="7536" y="4242"/>
                  </a:cubicBezTo>
                  <a:close/>
                  <a:moveTo>
                    <a:pt x="4394" y="4245"/>
                  </a:moveTo>
                  <a:cubicBezTo>
                    <a:pt x="4730" y="4245"/>
                    <a:pt x="4963" y="4735"/>
                    <a:pt x="4605" y="4973"/>
                  </a:cubicBezTo>
                  <a:lnTo>
                    <a:pt x="4605" y="4960"/>
                  </a:lnTo>
                  <a:cubicBezTo>
                    <a:pt x="3936" y="5406"/>
                    <a:pt x="3923" y="5459"/>
                    <a:pt x="3766" y="5459"/>
                  </a:cubicBezTo>
                  <a:cubicBezTo>
                    <a:pt x="3372" y="5459"/>
                    <a:pt x="3215" y="4947"/>
                    <a:pt x="3543" y="4737"/>
                  </a:cubicBezTo>
                  <a:lnTo>
                    <a:pt x="4173" y="4317"/>
                  </a:lnTo>
                  <a:cubicBezTo>
                    <a:pt x="4248" y="4267"/>
                    <a:pt x="4323" y="4245"/>
                    <a:pt x="4394" y="4245"/>
                  </a:cubicBezTo>
                  <a:close/>
                  <a:moveTo>
                    <a:pt x="5647" y="5712"/>
                  </a:moveTo>
                  <a:cubicBezTo>
                    <a:pt x="5954" y="5712"/>
                    <a:pt x="6246" y="5949"/>
                    <a:pt x="6246" y="6311"/>
                  </a:cubicBezTo>
                  <a:cubicBezTo>
                    <a:pt x="6246" y="6639"/>
                    <a:pt x="5983" y="6915"/>
                    <a:pt x="5642" y="6915"/>
                  </a:cubicBezTo>
                  <a:cubicBezTo>
                    <a:pt x="5117" y="6915"/>
                    <a:pt x="4842" y="6272"/>
                    <a:pt x="5222" y="5892"/>
                  </a:cubicBezTo>
                  <a:cubicBezTo>
                    <a:pt x="5346" y="5767"/>
                    <a:pt x="5498" y="5712"/>
                    <a:pt x="5647" y="5712"/>
                  </a:cubicBezTo>
                  <a:close/>
                  <a:moveTo>
                    <a:pt x="9001" y="6338"/>
                  </a:moveTo>
                  <a:cubicBezTo>
                    <a:pt x="9526" y="6338"/>
                    <a:pt x="9526" y="7125"/>
                    <a:pt x="9001" y="7125"/>
                  </a:cubicBezTo>
                  <a:lnTo>
                    <a:pt x="8371" y="7125"/>
                  </a:lnTo>
                  <a:cubicBezTo>
                    <a:pt x="7846" y="7125"/>
                    <a:pt x="7846" y="6338"/>
                    <a:pt x="8371" y="6338"/>
                  </a:cubicBezTo>
                  <a:close/>
                  <a:moveTo>
                    <a:pt x="0" y="0"/>
                  </a:moveTo>
                  <a:lnTo>
                    <a:pt x="0" y="8804"/>
                  </a:lnTo>
                  <a:lnTo>
                    <a:pt x="1260" y="8804"/>
                  </a:lnTo>
                  <a:cubicBezTo>
                    <a:pt x="1037" y="8476"/>
                    <a:pt x="906" y="8083"/>
                    <a:pt x="906" y="7676"/>
                  </a:cubicBezTo>
                  <a:lnTo>
                    <a:pt x="906" y="3687"/>
                  </a:lnTo>
                  <a:cubicBezTo>
                    <a:pt x="906" y="2638"/>
                    <a:pt x="1758" y="1785"/>
                    <a:pt x="2821" y="1785"/>
                  </a:cubicBezTo>
                  <a:lnTo>
                    <a:pt x="4081" y="1785"/>
                  </a:lnTo>
                  <a:cubicBezTo>
                    <a:pt x="4002" y="2034"/>
                    <a:pt x="3976" y="2297"/>
                    <a:pt x="4002" y="2572"/>
                  </a:cubicBezTo>
                  <a:lnTo>
                    <a:pt x="2821" y="2572"/>
                  </a:lnTo>
                  <a:cubicBezTo>
                    <a:pt x="2191" y="2572"/>
                    <a:pt x="1693" y="3071"/>
                    <a:pt x="1693" y="3687"/>
                  </a:cubicBezTo>
                  <a:lnTo>
                    <a:pt x="1693" y="7676"/>
                  </a:lnTo>
                  <a:cubicBezTo>
                    <a:pt x="1693" y="8293"/>
                    <a:pt x="2191" y="8804"/>
                    <a:pt x="2821" y="8804"/>
                  </a:cubicBezTo>
                  <a:lnTo>
                    <a:pt x="10155" y="8804"/>
                  </a:lnTo>
                  <a:cubicBezTo>
                    <a:pt x="10785" y="8804"/>
                    <a:pt x="11284" y="8293"/>
                    <a:pt x="11284" y="7676"/>
                  </a:cubicBezTo>
                  <a:lnTo>
                    <a:pt x="11284" y="3687"/>
                  </a:lnTo>
                  <a:cubicBezTo>
                    <a:pt x="11284" y="3071"/>
                    <a:pt x="10785" y="2572"/>
                    <a:pt x="10155" y="2572"/>
                  </a:cubicBezTo>
                  <a:lnTo>
                    <a:pt x="8975" y="2572"/>
                  </a:lnTo>
                  <a:lnTo>
                    <a:pt x="8975" y="2231"/>
                  </a:lnTo>
                  <a:cubicBezTo>
                    <a:pt x="8975" y="1483"/>
                    <a:pt x="8371" y="893"/>
                    <a:pt x="7636" y="893"/>
                  </a:cubicBezTo>
                  <a:lnTo>
                    <a:pt x="5826" y="893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355" name="Google Shape;421;p26">
            <a:extLst>
              <a:ext uri="{FF2B5EF4-FFF2-40B4-BE49-F238E27FC236}">
                <a16:creationId xmlns:a16="http://schemas.microsoft.com/office/drawing/2014/main" id="{FDD34EBC-34B6-3ECD-2267-657225F7C483}"/>
              </a:ext>
            </a:extLst>
          </p:cNvPr>
          <p:cNvCxnSpPr>
            <a:cxnSpLocks/>
            <a:stCxn id="349" idx="6"/>
          </p:cNvCxnSpPr>
          <p:nvPr/>
        </p:nvCxnSpPr>
        <p:spPr>
          <a:xfrm>
            <a:off x="9339095" y="2654148"/>
            <a:ext cx="435991" cy="49300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56" name="Google Shape;419;p26">
            <a:extLst>
              <a:ext uri="{FF2B5EF4-FFF2-40B4-BE49-F238E27FC236}">
                <a16:creationId xmlns:a16="http://schemas.microsoft.com/office/drawing/2014/main" id="{6EB668C7-F881-CB7B-B6E3-0EF31F05CF3C}"/>
              </a:ext>
            </a:extLst>
          </p:cNvPr>
          <p:cNvSpPr/>
          <p:nvPr/>
        </p:nvSpPr>
        <p:spPr>
          <a:xfrm>
            <a:off x="8493722" y="3233430"/>
            <a:ext cx="833932" cy="8297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57" name="Google Shape;450;p26">
            <a:extLst>
              <a:ext uri="{FF2B5EF4-FFF2-40B4-BE49-F238E27FC236}">
                <a16:creationId xmlns:a16="http://schemas.microsoft.com/office/drawing/2014/main" id="{52C39E23-84FB-9B0F-4C01-FC29B766D756}"/>
              </a:ext>
            </a:extLst>
          </p:cNvPr>
          <p:cNvGrpSpPr/>
          <p:nvPr/>
        </p:nvGrpSpPr>
        <p:grpSpPr>
          <a:xfrm>
            <a:off x="8728833" y="3418805"/>
            <a:ext cx="386597" cy="384709"/>
            <a:chOff x="-507650" y="2063125"/>
            <a:chExt cx="334250" cy="334275"/>
          </a:xfrm>
        </p:grpSpPr>
        <p:sp>
          <p:nvSpPr>
            <p:cNvPr id="358" name="Google Shape;451;p26">
              <a:extLst>
                <a:ext uri="{FF2B5EF4-FFF2-40B4-BE49-F238E27FC236}">
                  <a16:creationId xmlns:a16="http://schemas.microsoft.com/office/drawing/2014/main" id="{84E7A44C-8D32-2A04-6538-C501D9A1134A}"/>
                </a:ext>
              </a:extLst>
            </p:cNvPr>
            <p:cNvSpPr/>
            <p:nvPr/>
          </p:nvSpPr>
          <p:spPr>
            <a:xfrm>
              <a:off x="-455825" y="2063125"/>
              <a:ext cx="145975" cy="94500"/>
            </a:xfrm>
            <a:custGeom>
              <a:avLst/>
              <a:gdLst/>
              <a:ahLst/>
              <a:cxnLst/>
              <a:rect l="l" t="t" r="r" b="b"/>
              <a:pathLst>
                <a:path w="5839" h="3780" extrusionOk="0">
                  <a:moveTo>
                    <a:pt x="2965" y="788"/>
                  </a:moveTo>
                  <a:lnTo>
                    <a:pt x="2965" y="2100"/>
                  </a:lnTo>
                  <a:lnTo>
                    <a:pt x="814" y="2100"/>
                  </a:lnTo>
                  <a:lnTo>
                    <a:pt x="814" y="788"/>
                  </a:lnTo>
                  <a:close/>
                  <a:moveTo>
                    <a:pt x="394" y="1"/>
                  </a:moveTo>
                  <a:cubicBezTo>
                    <a:pt x="171" y="14"/>
                    <a:pt x="0" y="197"/>
                    <a:pt x="13" y="420"/>
                  </a:cubicBezTo>
                  <a:lnTo>
                    <a:pt x="13" y="3779"/>
                  </a:lnTo>
                  <a:lnTo>
                    <a:pt x="5839" y="3779"/>
                  </a:lnTo>
                  <a:lnTo>
                    <a:pt x="5839" y="3464"/>
                  </a:lnTo>
                  <a:cubicBezTo>
                    <a:pt x="5839" y="2703"/>
                    <a:pt x="5235" y="2100"/>
                    <a:pt x="4487" y="2100"/>
                  </a:cubicBezTo>
                  <a:lnTo>
                    <a:pt x="3739" y="2100"/>
                  </a:lnTo>
                  <a:lnTo>
                    <a:pt x="3739" y="394"/>
                  </a:lnTo>
                  <a:cubicBezTo>
                    <a:pt x="3739" y="171"/>
                    <a:pt x="3569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9" name="Google Shape;452;p26">
              <a:extLst>
                <a:ext uri="{FF2B5EF4-FFF2-40B4-BE49-F238E27FC236}">
                  <a16:creationId xmlns:a16="http://schemas.microsoft.com/office/drawing/2014/main" id="{5E9AA34A-8546-9FE5-3F0D-84B7AE112FD8}"/>
                </a:ext>
              </a:extLst>
            </p:cNvPr>
            <p:cNvSpPr/>
            <p:nvPr/>
          </p:nvSpPr>
          <p:spPr>
            <a:xfrm>
              <a:off x="-507650" y="2177275"/>
              <a:ext cx="32150" cy="220125"/>
            </a:xfrm>
            <a:custGeom>
              <a:avLst/>
              <a:gdLst/>
              <a:ahLst/>
              <a:cxnLst/>
              <a:rect l="l" t="t" r="r" b="b"/>
              <a:pathLst>
                <a:path w="1286" h="8805" extrusionOk="0">
                  <a:moveTo>
                    <a:pt x="0" y="0"/>
                  </a:moveTo>
                  <a:lnTo>
                    <a:pt x="0" y="7440"/>
                  </a:lnTo>
                  <a:cubicBezTo>
                    <a:pt x="0" y="8161"/>
                    <a:pt x="564" y="8752"/>
                    <a:pt x="1286" y="8804"/>
                  </a:cubicBezTo>
                  <a:lnTo>
                    <a:pt x="1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0" name="Google Shape;453;p26">
              <a:extLst>
                <a:ext uri="{FF2B5EF4-FFF2-40B4-BE49-F238E27FC236}">
                  <a16:creationId xmlns:a16="http://schemas.microsoft.com/office/drawing/2014/main" id="{B96A77DE-54D0-60BB-A902-3873749CD75D}"/>
                </a:ext>
              </a:extLst>
            </p:cNvPr>
            <p:cNvSpPr/>
            <p:nvPr/>
          </p:nvSpPr>
          <p:spPr>
            <a:xfrm>
              <a:off x="-507650" y="2115600"/>
              <a:ext cx="32150" cy="42025"/>
            </a:xfrm>
            <a:custGeom>
              <a:avLst/>
              <a:gdLst/>
              <a:ahLst/>
              <a:cxnLst/>
              <a:rect l="l" t="t" r="r" b="b"/>
              <a:pathLst>
                <a:path w="1286" h="1681" extrusionOk="0">
                  <a:moveTo>
                    <a:pt x="1286" y="1"/>
                  </a:moveTo>
                  <a:cubicBezTo>
                    <a:pt x="564" y="40"/>
                    <a:pt x="0" y="644"/>
                    <a:pt x="0" y="1365"/>
                  </a:cubicBezTo>
                  <a:lnTo>
                    <a:pt x="0" y="1680"/>
                  </a:lnTo>
                  <a:lnTo>
                    <a:pt x="1286" y="1680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1" name="Google Shape;454;p26">
              <a:extLst>
                <a:ext uri="{FF2B5EF4-FFF2-40B4-BE49-F238E27FC236}">
                  <a16:creationId xmlns:a16="http://schemas.microsoft.com/office/drawing/2014/main" id="{22FA64B4-635F-0973-F209-8454ECC8B498}"/>
                </a:ext>
              </a:extLst>
            </p:cNvPr>
            <p:cNvSpPr/>
            <p:nvPr/>
          </p:nvSpPr>
          <p:spPr>
            <a:xfrm>
              <a:off x="-455500" y="2177275"/>
              <a:ext cx="282100" cy="220125"/>
            </a:xfrm>
            <a:custGeom>
              <a:avLst/>
              <a:gdLst/>
              <a:ahLst/>
              <a:cxnLst/>
              <a:rect l="l" t="t" r="r" b="b"/>
              <a:pathLst>
                <a:path w="11284" h="8805" extrusionOk="0">
                  <a:moveTo>
                    <a:pt x="7636" y="1667"/>
                  </a:moveTo>
                  <a:cubicBezTo>
                    <a:pt x="7938" y="1667"/>
                    <a:pt x="8187" y="1916"/>
                    <a:pt x="8187" y="2231"/>
                  </a:cubicBezTo>
                  <a:lnTo>
                    <a:pt x="8187" y="2559"/>
                  </a:lnTo>
                  <a:lnTo>
                    <a:pt x="4776" y="2559"/>
                  </a:lnTo>
                  <a:lnTo>
                    <a:pt x="4776" y="2231"/>
                  </a:lnTo>
                  <a:cubicBezTo>
                    <a:pt x="4776" y="1916"/>
                    <a:pt x="5025" y="1667"/>
                    <a:pt x="5340" y="1667"/>
                  </a:cubicBezTo>
                  <a:close/>
                  <a:moveTo>
                    <a:pt x="7536" y="4242"/>
                  </a:moveTo>
                  <a:cubicBezTo>
                    <a:pt x="7843" y="4242"/>
                    <a:pt x="8135" y="4479"/>
                    <a:pt x="8135" y="4842"/>
                  </a:cubicBezTo>
                  <a:cubicBezTo>
                    <a:pt x="8135" y="5183"/>
                    <a:pt x="7872" y="5445"/>
                    <a:pt x="7531" y="5445"/>
                  </a:cubicBezTo>
                  <a:cubicBezTo>
                    <a:pt x="6993" y="5445"/>
                    <a:pt x="6731" y="4803"/>
                    <a:pt x="7112" y="4422"/>
                  </a:cubicBezTo>
                  <a:cubicBezTo>
                    <a:pt x="7236" y="4298"/>
                    <a:pt x="7388" y="4242"/>
                    <a:pt x="7536" y="4242"/>
                  </a:cubicBezTo>
                  <a:close/>
                  <a:moveTo>
                    <a:pt x="4394" y="4245"/>
                  </a:moveTo>
                  <a:cubicBezTo>
                    <a:pt x="4730" y="4245"/>
                    <a:pt x="4963" y="4735"/>
                    <a:pt x="4605" y="4973"/>
                  </a:cubicBezTo>
                  <a:lnTo>
                    <a:pt x="4605" y="4960"/>
                  </a:lnTo>
                  <a:cubicBezTo>
                    <a:pt x="3936" y="5406"/>
                    <a:pt x="3923" y="5459"/>
                    <a:pt x="3766" y="5459"/>
                  </a:cubicBezTo>
                  <a:cubicBezTo>
                    <a:pt x="3372" y="5459"/>
                    <a:pt x="3215" y="4947"/>
                    <a:pt x="3543" y="4737"/>
                  </a:cubicBezTo>
                  <a:lnTo>
                    <a:pt x="4173" y="4317"/>
                  </a:lnTo>
                  <a:cubicBezTo>
                    <a:pt x="4248" y="4267"/>
                    <a:pt x="4323" y="4245"/>
                    <a:pt x="4394" y="4245"/>
                  </a:cubicBezTo>
                  <a:close/>
                  <a:moveTo>
                    <a:pt x="5647" y="5712"/>
                  </a:moveTo>
                  <a:cubicBezTo>
                    <a:pt x="5954" y="5712"/>
                    <a:pt x="6246" y="5949"/>
                    <a:pt x="6246" y="6311"/>
                  </a:cubicBezTo>
                  <a:cubicBezTo>
                    <a:pt x="6246" y="6639"/>
                    <a:pt x="5983" y="6915"/>
                    <a:pt x="5642" y="6915"/>
                  </a:cubicBezTo>
                  <a:cubicBezTo>
                    <a:pt x="5117" y="6915"/>
                    <a:pt x="4842" y="6272"/>
                    <a:pt x="5222" y="5892"/>
                  </a:cubicBezTo>
                  <a:cubicBezTo>
                    <a:pt x="5346" y="5767"/>
                    <a:pt x="5498" y="5712"/>
                    <a:pt x="5647" y="5712"/>
                  </a:cubicBezTo>
                  <a:close/>
                  <a:moveTo>
                    <a:pt x="9001" y="6338"/>
                  </a:moveTo>
                  <a:cubicBezTo>
                    <a:pt x="9526" y="6338"/>
                    <a:pt x="9526" y="7125"/>
                    <a:pt x="9001" y="7125"/>
                  </a:cubicBezTo>
                  <a:lnTo>
                    <a:pt x="8371" y="7125"/>
                  </a:lnTo>
                  <a:cubicBezTo>
                    <a:pt x="7846" y="7125"/>
                    <a:pt x="7846" y="6338"/>
                    <a:pt x="8371" y="6338"/>
                  </a:cubicBezTo>
                  <a:close/>
                  <a:moveTo>
                    <a:pt x="0" y="0"/>
                  </a:moveTo>
                  <a:lnTo>
                    <a:pt x="0" y="8804"/>
                  </a:lnTo>
                  <a:lnTo>
                    <a:pt x="1260" y="8804"/>
                  </a:lnTo>
                  <a:cubicBezTo>
                    <a:pt x="1037" y="8476"/>
                    <a:pt x="906" y="8083"/>
                    <a:pt x="906" y="7676"/>
                  </a:cubicBezTo>
                  <a:lnTo>
                    <a:pt x="906" y="3687"/>
                  </a:lnTo>
                  <a:cubicBezTo>
                    <a:pt x="906" y="2638"/>
                    <a:pt x="1758" y="1785"/>
                    <a:pt x="2821" y="1785"/>
                  </a:cubicBezTo>
                  <a:lnTo>
                    <a:pt x="4081" y="1785"/>
                  </a:lnTo>
                  <a:cubicBezTo>
                    <a:pt x="4002" y="2034"/>
                    <a:pt x="3976" y="2297"/>
                    <a:pt x="4002" y="2572"/>
                  </a:cubicBezTo>
                  <a:lnTo>
                    <a:pt x="2821" y="2572"/>
                  </a:lnTo>
                  <a:cubicBezTo>
                    <a:pt x="2191" y="2572"/>
                    <a:pt x="1693" y="3071"/>
                    <a:pt x="1693" y="3687"/>
                  </a:cubicBezTo>
                  <a:lnTo>
                    <a:pt x="1693" y="7676"/>
                  </a:lnTo>
                  <a:cubicBezTo>
                    <a:pt x="1693" y="8293"/>
                    <a:pt x="2191" y="8804"/>
                    <a:pt x="2821" y="8804"/>
                  </a:cubicBezTo>
                  <a:lnTo>
                    <a:pt x="10155" y="8804"/>
                  </a:lnTo>
                  <a:cubicBezTo>
                    <a:pt x="10785" y="8804"/>
                    <a:pt x="11284" y="8293"/>
                    <a:pt x="11284" y="7676"/>
                  </a:cubicBezTo>
                  <a:lnTo>
                    <a:pt x="11284" y="3687"/>
                  </a:lnTo>
                  <a:cubicBezTo>
                    <a:pt x="11284" y="3071"/>
                    <a:pt x="10785" y="2572"/>
                    <a:pt x="10155" y="2572"/>
                  </a:cubicBezTo>
                  <a:lnTo>
                    <a:pt x="8975" y="2572"/>
                  </a:lnTo>
                  <a:lnTo>
                    <a:pt x="8975" y="2231"/>
                  </a:lnTo>
                  <a:cubicBezTo>
                    <a:pt x="8975" y="1483"/>
                    <a:pt x="8371" y="893"/>
                    <a:pt x="7636" y="893"/>
                  </a:cubicBezTo>
                  <a:lnTo>
                    <a:pt x="5826" y="893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362" name="Google Shape;421;p26">
            <a:extLst>
              <a:ext uri="{FF2B5EF4-FFF2-40B4-BE49-F238E27FC236}">
                <a16:creationId xmlns:a16="http://schemas.microsoft.com/office/drawing/2014/main" id="{09C285F1-0319-F586-298C-6F62029FD338}"/>
              </a:ext>
            </a:extLst>
          </p:cNvPr>
          <p:cNvCxnSpPr>
            <a:cxnSpLocks/>
          </p:cNvCxnSpPr>
          <p:nvPr/>
        </p:nvCxnSpPr>
        <p:spPr>
          <a:xfrm flipV="1">
            <a:off x="9339095" y="3233430"/>
            <a:ext cx="435991" cy="37772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70" name="Google Shape;419;p26">
            <a:extLst>
              <a:ext uri="{FF2B5EF4-FFF2-40B4-BE49-F238E27FC236}">
                <a16:creationId xmlns:a16="http://schemas.microsoft.com/office/drawing/2014/main" id="{A7E937AF-E463-D208-CA1F-7679961FDCE1}"/>
              </a:ext>
            </a:extLst>
          </p:cNvPr>
          <p:cNvSpPr/>
          <p:nvPr/>
        </p:nvSpPr>
        <p:spPr>
          <a:xfrm>
            <a:off x="9856455" y="2767853"/>
            <a:ext cx="833932" cy="8297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71" name="Google Shape;450;p26">
            <a:extLst>
              <a:ext uri="{FF2B5EF4-FFF2-40B4-BE49-F238E27FC236}">
                <a16:creationId xmlns:a16="http://schemas.microsoft.com/office/drawing/2014/main" id="{1BD22108-4D1F-924C-3203-D7B440361A76}"/>
              </a:ext>
            </a:extLst>
          </p:cNvPr>
          <p:cNvGrpSpPr/>
          <p:nvPr/>
        </p:nvGrpSpPr>
        <p:grpSpPr>
          <a:xfrm>
            <a:off x="10080125" y="2990406"/>
            <a:ext cx="386597" cy="384709"/>
            <a:chOff x="-507650" y="2063125"/>
            <a:chExt cx="334250" cy="334275"/>
          </a:xfrm>
        </p:grpSpPr>
        <p:sp>
          <p:nvSpPr>
            <p:cNvPr id="372" name="Google Shape;451;p26">
              <a:extLst>
                <a:ext uri="{FF2B5EF4-FFF2-40B4-BE49-F238E27FC236}">
                  <a16:creationId xmlns:a16="http://schemas.microsoft.com/office/drawing/2014/main" id="{55ABD08E-B6CF-E50C-CDB1-84EE611DD00F}"/>
                </a:ext>
              </a:extLst>
            </p:cNvPr>
            <p:cNvSpPr/>
            <p:nvPr/>
          </p:nvSpPr>
          <p:spPr>
            <a:xfrm>
              <a:off x="-455825" y="2063125"/>
              <a:ext cx="145975" cy="94500"/>
            </a:xfrm>
            <a:custGeom>
              <a:avLst/>
              <a:gdLst/>
              <a:ahLst/>
              <a:cxnLst/>
              <a:rect l="l" t="t" r="r" b="b"/>
              <a:pathLst>
                <a:path w="5839" h="3780" extrusionOk="0">
                  <a:moveTo>
                    <a:pt x="2965" y="788"/>
                  </a:moveTo>
                  <a:lnTo>
                    <a:pt x="2965" y="2100"/>
                  </a:lnTo>
                  <a:lnTo>
                    <a:pt x="814" y="2100"/>
                  </a:lnTo>
                  <a:lnTo>
                    <a:pt x="814" y="788"/>
                  </a:lnTo>
                  <a:close/>
                  <a:moveTo>
                    <a:pt x="394" y="1"/>
                  </a:moveTo>
                  <a:cubicBezTo>
                    <a:pt x="171" y="14"/>
                    <a:pt x="0" y="197"/>
                    <a:pt x="13" y="420"/>
                  </a:cubicBezTo>
                  <a:lnTo>
                    <a:pt x="13" y="3779"/>
                  </a:lnTo>
                  <a:lnTo>
                    <a:pt x="5839" y="3779"/>
                  </a:lnTo>
                  <a:lnTo>
                    <a:pt x="5839" y="3464"/>
                  </a:lnTo>
                  <a:cubicBezTo>
                    <a:pt x="5839" y="2703"/>
                    <a:pt x="5235" y="2100"/>
                    <a:pt x="4487" y="2100"/>
                  </a:cubicBezTo>
                  <a:lnTo>
                    <a:pt x="3739" y="2100"/>
                  </a:lnTo>
                  <a:lnTo>
                    <a:pt x="3739" y="394"/>
                  </a:lnTo>
                  <a:cubicBezTo>
                    <a:pt x="3739" y="171"/>
                    <a:pt x="3569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" name="Google Shape;452;p26">
              <a:extLst>
                <a:ext uri="{FF2B5EF4-FFF2-40B4-BE49-F238E27FC236}">
                  <a16:creationId xmlns:a16="http://schemas.microsoft.com/office/drawing/2014/main" id="{65C8E5C3-6BB1-E21A-857D-FC1813F0A115}"/>
                </a:ext>
              </a:extLst>
            </p:cNvPr>
            <p:cNvSpPr/>
            <p:nvPr/>
          </p:nvSpPr>
          <p:spPr>
            <a:xfrm>
              <a:off x="-507650" y="2177275"/>
              <a:ext cx="32150" cy="220125"/>
            </a:xfrm>
            <a:custGeom>
              <a:avLst/>
              <a:gdLst/>
              <a:ahLst/>
              <a:cxnLst/>
              <a:rect l="l" t="t" r="r" b="b"/>
              <a:pathLst>
                <a:path w="1286" h="8805" extrusionOk="0">
                  <a:moveTo>
                    <a:pt x="0" y="0"/>
                  </a:moveTo>
                  <a:lnTo>
                    <a:pt x="0" y="7440"/>
                  </a:lnTo>
                  <a:cubicBezTo>
                    <a:pt x="0" y="8161"/>
                    <a:pt x="564" y="8752"/>
                    <a:pt x="1286" y="8804"/>
                  </a:cubicBezTo>
                  <a:lnTo>
                    <a:pt x="1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" name="Google Shape;453;p26">
              <a:extLst>
                <a:ext uri="{FF2B5EF4-FFF2-40B4-BE49-F238E27FC236}">
                  <a16:creationId xmlns:a16="http://schemas.microsoft.com/office/drawing/2014/main" id="{64D3DB55-36ED-591E-2871-C6F51CFCA4E3}"/>
                </a:ext>
              </a:extLst>
            </p:cNvPr>
            <p:cNvSpPr/>
            <p:nvPr/>
          </p:nvSpPr>
          <p:spPr>
            <a:xfrm>
              <a:off x="-507650" y="2115600"/>
              <a:ext cx="32150" cy="42025"/>
            </a:xfrm>
            <a:custGeom>
              <a:avLst/>
              <a:gdLst/>
              <a:ahLst/>
              <a:cxnLst/>
              <a:rect l="l" t="t" r="r" b="b"/>
              <a:pathLst>
                <a:path w="1286" h="1681" extrusionOk="0">
                  <a:moveTo>
                    <a:pt x="1286" y="1"/>
                  </a:moveTo>
                  <a:cubicBezTo>
                    <a:pt x="564" y="40"/>
                    <a:pt x="0" y="644"/>
                    <a:pt x="0" y="1365"/>
                  </a:cubicBezTo>
                  <a:lnTo>
                    <a:pt x="0" y="1680"/>
                  </a:lnTo>
                  <a:lnTo>
                    <a:pt x="1286" y="1680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5" name="Google Shape;454;p26">
              <a:extLst>
                <a:ext uri="{FF2B5EF4-FFF2-40B4-BE49-F238E27FC236}">
                  <a16:creationId xmlns:a16="http://schemas.microsoft.com/office/drawing/2014/main" id="{15346326-5EEF-94BA-A973-A4CFEF9BB4B0}"/>
                </a:ext>
              </a:extLst>
            </p:cNvPr>
            <p:cNvSpPr/>
            <p:nvPr/>
          </p:nvSpPr>
          <p:spPr>
            <a:xfrm>
              <a:off x="-455500" y="2177275"/>
              <a:ext cx="282100" cy="220125"/>
            </a:xfrm>
            <a:custGeom>
              <a:avLst/>
              <a:gdLst/>
              <a:ahLst/>
              <a:cxnLst/>
              <a:rect l="l" t="t" r="r" b="b"/>
              <a:pathLst>
                <a:path w="11284" h="8805" extrusionOk="0">
                  <a:moveTo>
                    <a:pt x="7636" y="1667"/>
                  </a:moveTo>
                  <a:cubicBezTo>
                    <a:pt x="7938" y="1667"/>
                    <a:pt x="8187" y="1916"/>
                    <a:pt x="8187" y="2231"/>
                  </a:cubicBezTo>
                  <a:lnTo>
                    <a:pt x="8187" y="2559"/>
                  </a:lnTo>
                  <a:lnTo>
                    <a:pt x="4776" y="2559"/>
                  </a:lnTo>
                  <a:lnTo>
                    <a:pt x="4776" y="2231"/>
                  </a:lnTo>
                  <a:cubicBezTo>
                    <a:pt x="4776" y="1916"/>
                    <a:pt x="5025" y="1667"/>
                    <a:pt x="5340" y="1667"/>
                  </a:cubicBezTo>
                  <a:close/>
                  <a:moveTo>
                    <a:pt x="7536" y="4242"/>
                  </a:moveTo>
                  <a:cubicBezTo>
                    <a:pt x="7843" y="4242"/>
                    <a:pt x="8135" y="4479"/>
                    <a:pt x="8135" y="4842"/>
                  </a:cubicBezTo>
                  <a:cubicBezTo>
                    <a:pt x="8135" y="5183"/>
                    <a:pt x="7872" y="5445"/>
                    <a:pt x="7531" y="5445"/>
                  </a:cubicBezTo>
                  <a:cubicBezTo>
                    <a:pt x="6993" y="5445"/>
                    <a:pt x="6731" y="4803"/>
                    <a:pt x="7112" y="4422"/>
                  </a:cubicBezTo>
                  <a:cubicBezTo>
                    <a:pt x="7236" y="4298"/>
                    <a:pt x="7388" y="4242"/>
                    <a:pt x="7536" y="4242"/>
                  </a:cubicBezTo>
                  <a:close/>
                  <a:moveTo>
                    <a:pt x="4394" y="4245"/>
                  </a:moveTo>
                  <a:cubicBezTo>
                    <a:pt x="4730" y="4245"/>
                    <a:pt x="4963" y="4735"/>
                    <a:pt x="4605" y="4973"/>
                  </a:cubicBezTo>
                  <a:lnTo>
                    <a:pt x="4605" y="4960"/>
                  </a:lnTo>
                  <a:cubicBezTo>
                    <a:pt x="3936" y="5406"/>
                    <a:pt x="3923" y="5459"/>
                    <a:pt x="3766" y="5459"/>
                  </a:cubicBezTo>
                  <a:cubicBezTo>
                    <a:pt x="3372" y="5459"/>
                    <a:pt x="3215" y="4947"/>
                    <a:pt x="3543" y="4737"/>
                  </a:cubicBezTo>
                  <a:lnTo>
                    <a:pt x="4173" y="4317"/>
                  </a:lnTo>
                  <a:cubicBezTo>
                    <a:pt x="4248" y="4267"/>
                    <a:pt x="4323" y="4245"/>
                    <a:pt x="4394" y="4245"/>
                  </a:cubicBezTo>
                  <a:close/>
                  <a:moveTo>
                    <a:pt x="5647" y="5712"/>
                  </a:moveTo>
                  <a:cubicBezTo>
                    <a:pt x="5954" y="5712"/>
                    <a:pt x="6246" y="5949"/>
                    <a:pt x="6246" y="6311"/>
                  </a:cubicBezTo>
                  <a:cubicBezTo>
                    <a:pt x="6246" y="6639"/>
                    <a:pt x="5983" y="6915"/>
                    <a:pt x="5642" y="6915"/>
                  </a:cubicBezTo>
                  <a:cubicBezTo>
                    <a:pt x="5117" y="6915"/>
                    <a:pt x="4842" y="6272"/>
                    <a:pt x="5222" y="5892"/>
                  </a:cubicBezTo>
                  <a:cubicBezTo>
                    <a:pt x="5346" y="5767"/>
                    <a:pt x="5498" y="5712"/>
                    <a:pt x="5647" y="5712"/>
                  </a:cubicBezTo>
                  <a:close/>
                  <a:moveTo>
                    <a:pt x="9001" y="6338"/>
                  </a:moveTo>
                  <a:cubicBezTo>
                    <a:pt x="9526" y="6338"/>
                    <a:pt x="9526" y="7125"/>
                    <a:pt x="9001" y="7125"/>
                  </a:cubicBezTo>
                  <a:lnTo>
                    <a:pt x="8371" y="7125"/>
                  </a:lnTo>
                  <a:cubicBezTo>
                    <a:pt x="7846" y="7125"/>
                    <a:pt x="7846" y="6338"/>
                    <a:pt x="8371" y="6338"/>
                  </a:cubicBezTo>
                  <a:close/>
                  <a:moveTo>
                    <a:pt x="0" y="0"/>
                  </a:moveTo>
                  <a:lnTo>
                    <a:pt x="0" y="8804"/>
                  </a:lnTo>
                  <a:lnTo>
                    <a:pt x="1260" y="8804"/>
                  </a:lnTo>
                  <a:cubicBezTo>
                    <a:pt x="1037" y="8476"/>
                    <a:pt x="906" y="8083"/>
                    <a:pt x="906" y="7676"/>
                  </a:cubicBezTo>
                  <a:lnTo>
                    <a:pt x="906" y="3687"/>
                  </a:lnTo>
                  <a:cubicBezTo>
                    <a:pt x="906" y="2638"/>
                    <a:pt x="1758" y="1785"/>
                    <a:pt x="2821" y="1785"/>
                  </a:cubicBezTo>
                  <a:lnTo>
                    <a:pt x="4081" y="1785"/>
                  </a:lnTo>
                  <a:cubicBezTo>
                    <a:pt x="4002" y="2034"/>
                    <a:pt x="3976" y="2297"/>
                    <a:pt x="4002" y="2572"/>
                  </a:cubicBezTo>
                  <a:lnTo>
                    <a:pt x="2821" y="2572"/>
                  </a:lnTo>
                  <a:cubicBezTo>
                    <a:pt x="2191" y="2572"/>
                    <a:pt x="1693" y="3071"/>
                    <a:pt x="1693" y="3687"/>
                  </a:cubicBezTo>
                  <a:lnTo>
                    <a:pt x="1693" y="7676"/>
                  </a:lnTo>
                  <a:cubicBezTo>
                    <a:pt x="1693" y="8293"/>
                    <a:pt x="2191" y="8804"/>
                    <a:pt x="2821" y="8804"/>
                  </a:cubicBezTo>
                  <a:lnTo>
                    <a:pt x="10155" y="8804"/>
                  </a:lnTo>
                  <a:cubicBezTo>
                    <a:pt x="10785" y="8804"/>
                    <a:pt x="11284" y="8293"/>
                    <a:pt x="11284" y="7676"/>
                  </a:cubicBezTo>
                  <a:lnTo>
                    <a:pt x="11284" y="3687"/>
                  </a:lnTo>
                  <a:cubicBezTo>
                    <a:pt x="11284" y="3071"/>
                    <a:pt x="10785" y="2572"/>
                    <a:pt x="10155" y="2572"/>
                  </a:cubicBezTo>
                  <a:lnTo>
                    <a:pt x="8975" y="2572"/>
                  </a:lnTo>
                  <a:lnTo>
                    <a:pt x="8975" y="2231"/>
                  </a:lnTo>
                  <a:cubicBezTo>
                    <a:pt x="8975" y="1483"/>
                    <a:pt x="8371" y="893"/>
                    <a:pt x="7636" y="893"/>
                  </a:cubicBezTo>
                  <a:lnTo>
                    <a:pt x="5826" y="893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76" name="TextBox 375">
            <a:extLst>
              <a:ext uri="{FF2B5EF4-FFF2-40B4-BE49-F238E27FC236}">
                <a16:creationId xmlns:a16="http://schemas.microsoft.com/office/drawing/2014/main" id="{26808212-4AF0-9207-5655-FF9850411B7A}"/>
              </a:ext>
            </a:extLst>
          </p:cNvPr>
          <p:cNvSpPr txBox="1"/>
          <p:nvPr/>
        </p:nvSpPr>
        <p:spPr>
          <a:xfrm>
            <a:off x="7571764" y="2457438"/>
            <a:ext cx="958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HAWB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5EFBC82-317B-493D-AA95-62A3839A15F7}"/>
              </a:ext>
            </a:extLst>
          </p:cNvPr>
          <p:cNvSpPr txBox="1"/>
          <p:nvPr/>
        </p:nvSpPr>
        <p:spPr>
          <a:xfrm>
            <a:off x="10795677" y="2990406"/>
            <a:ext cx="958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MAWB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1CC92578-62A3-E367-8788-28EC98EEEF4A}"/>
              </a:ext>
            </a:extLst>
          </p:cNvPr>
          <p:cNvSpPr txBox="1"/>
          <p:nvPr/>
        </p:nvSpPr>
        <p:spPr>
          <a:xfrm>
            <a:off x="7579097" y="3445376"/>
            <a:ext cx="958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HAWB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"/>
          <p:cNvSpPr txBox="1">
            <a:spLocks noGrp="1"/>
          </p:cNvSpPr>
          <p:nvPr>
            <p:ph type="title"/>
          </p:nvPr>
        </p:nvSpPr>
        <p:spPr>
          <a:xfrm>
            <a:off x="956400" y="274920"/>
            <a:ext cx="10279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733" dirty="0">
                <a:latin typeface="Staatliches" pitchFamily="2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Google Shape;331;p22">
            <a:extLst>
              <a:ext uri="{FF2B5EF4-FFF2-40B4-BE49-F238E27FC236}">
                <a16:creationId xmlns:a16="http://schemas.microsoft.com/office/drawing/2014/main" id="{BB4AB710-BEC9-3B40-CD11-1AA6EC4C77C5}"/>
              </a:ext>
            </a:extLst>
          </p:cNvPr>
          <p:cNvSpPr txBox="1">
            <a:spLocks/>
          </p:cNvSpPr>
          <p:nvPr/>
        </p:nvSpPr>
        <p:spPr>
          <a:xfrm>
            <a:off x="956400" y="1038520"/>
            <a:ext cx="10658731" cy="284959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ct val="150000"/>
              </a:lnSpc>
            </a:pPr>
            <a:r>
              <a:rPr lang="en-US" sz="1867" kern="0" dirty="0" err="1"/>
              <a:t>Nội</a:t>
            </a:r>
            <a:r>
              <a:rPr lang="en-US" sz="1867" kern="0" dirty="0"/>
              <a:t> dung:</a:t>
            </a:r>
          </a:p>
          <a:p>
            <a:pPr marL="380990" indent="-38099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67" kern="0" dirty="0"/>
              <a:t>Carrier: </a:t>
            </a:r>
            <a:r>
              <a:rPr lang="en-US" sz="1867" kern="0" dirty="0" err="1"/>
              <a:t>danh</a:t>
            </a:r>
            <a:r>
              <a:rPr lang="en-US" sz="1867" kern="0" dirty="0"/>
              <a:t> </a:t>
            </a:r>
            <a:r>
              <a:rPr lang="en-US" sz="1867" kern="0" dirty="0" err="1"/>
              <a:t>sách</a:t>
            </a:r>
            <a:r>
              <a:rPr lang="en-US" sz="1867" kern="0" dirty="0"/>
              <a:t> </a:t>
            </a:r>
            <a:r>
              <a:rPr lang="en-US" sz="1867" kern="0" dirty="0" err="1"/>
              <a:t>các</a:t>
            </a:r>
            <a:r>
              <a:rPr lang="en-US" sz="1867" kern="0" dirty="0"/>
              <a:t> </a:t>
            </a:r>
            <a:r>
              <a:rPr lang="en-US" sz="1867" kern="0" dirty="0" err="1"/>
              <a:t>đơn</a:t>
            </a:r>
            <a:r>
              <a:rPr lang="en-US" sz="1867" kern="0" dirty="0"/>
              <a:t> </a:t>
            </a:r>
            <a:r>
              <a:rPr lang="en-US" sz="1867" kern="0" dirty="0" err="1"/>
              <a:t>vị</a:t>
            </a:r>
            <a:r>
              <a:rPr lang="en-US" sz="1867" kern="0" dirty="0"/>
              <a:t> </a:t>
            </a:r>
            <a:r>
              <a:rPr lang="en-US" sz="1867" kern="0" dirty="0" err="1"/>
              <a:t>vận</a:t>
            </a:r>
            <a:r>
              <a:rPr lang="en-US" sz="1867" kern="0" dirty="0"/>
              <a:t> </a:t>
            </a:r>
            <a:r>
              <a:rPr lang="en-US" sz="1867" kern="0" dirty="0" err="1"/>
              <a:t>chuyển</a:t>
            </a:r>
            <a:endParaRPr lang="en-US" sz="1867" kern="0" dirty="0"/>
          </a:p>
          <a:p>
            <a:pPr marL="380990" indent="-38099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67" kern="0" dirty="0"/>
              <a:t>Date: </a:t>
            </a:r>
            <a:r>
              <a:rPr lang="en-US" sz="1867" kern="0" dirty="0" err="1"/>
              <a:t>lịch</a:t>
            </a:r>
            <a:r>
              <a:rPr lang="en-US" sz="1867" kern="0" dirty="0"/>
              <a:t> </a:t>
            </a:r>
            <a:r>
              <a:rPr lang="en-US" sz="1867" kern="0" dirty="0" err="1"/>
              <a:t>theo</a:t>
            </a:r>
            <a:r>
              <a:rPr lang="en-US" sz="1867" kern="0" dirty="0"/>
              <a:t> </a:t>
            </a:r>
            <a:r>
              <a:rPr lang="en-US" sz="1867" kern="0" dirty="0" err="1"/>
              <a:t>ngày</a:t>
            </a:r>
            <a:r>
              <a:rPr lang="en-US" sz="1867" kern="0" dirty="0"/>
              <a:t> </a:t>
            </a:r>
            <a:r>
              <a:rPr lang="en-US" sz="1867" kern="0" dirty="0" err="1"/>
              <a:t>của</a:t>
            </a:r>
            <a:r>
              <a:rPr lang="en-US" sz="1867" kern="0" dirty="0"/>
              <a:t> </a:t>
            </a:r>
            <a:r>
              <a:rPr lang="en-US" sz="1867" kern="0" dirty="0" err="1"/>
              <a:t>các</a:t>
            </a:r>
            <a:r>
              <a:rPr lang="en-US" sz="1867" kern="0" dirty="0"/>
              <a:t> </a:t>
            </a:r>
            <a:r>
              <a:rPr lang="en-US" sz="1867" kern="0" dirty="0" err="1"/>
              <a:t>tháng</a:t>
            </a:r>
            <a:endParaRPr lang="en-US" sz="1867" kern="0" dirty="0"/>
          </a:p>
          <a:p>
            <a:pPr marL="380990" indent="-38099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67" kern="0" dirty="0"/>
              <a:t>MAWB cost: </a:t>
            </a:r>
            <a:r>
              <a:rPr lang="en-US" sz="1867" kern="0" dirty="0" err="1"/>
              <a:t>bảng</a:t>
            </a:r>
            <a:r>
              <a:rPr lang="en-US" sz="1867" kern="0" dirty="0"/>
              <a:t> </a:t>
            </a:r>
            <a:r>
              <a:rPr lang="en-US" sz="1867" kern="0" dirty="0" err="1"/>
              <a:t>tổng</a:t>
            </a:r>
            <a:r>
              <a:rPr lang="en-US" sz="1867" kern="0" dirty="0"/>
              <a:t> </a:t>
            </a:r>
            <a:r>
              <a:rPr lang="en-US" sz="1867" kern="0" dirty="0" err="1"/>
              <a:t>hợp</a:t>
            </a:r>
            <a:r>
              <a:rPr lang="en-US" sz="1867" kern="0" dirty="0"/>
              <a:t> chi </a:t>
            </a:r>
            <a:r>
              <a:rPr lang="en-US" sz="1867" kern="0" dirty="0" err="1"/>
              <a:t>phí</a:t>
            </a:r>
            <a:r>
              <a:rPr lang="en-US" sz="1867" kern="0" dirty="0"/>
              <a:t> </a:t>
            </a:r>
            <a:r>
              <a:rPr lang="en-US" sz="1867" kern="0" dirty="0" err="1"/>
              <a:t>theo</a:t>
            </a:r>
            <a:r>
              <a:rPr lang="en-US" sz="1867" kern="0" dirty="0"/>
              <a:t> MAWB</a:t>
            </a:r>
          </a:p>
          <a:p>
            <a:pPr marL="380990" indent="-38099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67" kern="0" dirty="0"/>
              <a:t>Region: </a:t>
            </a:r>
            <a:r>
              <a:rPr lang="en-US" sz="1867" kern="0" dirty="0" err="1"/>
              <a:t>bảng</a:t>
            </a:r>
            <a:r>
              <a:rPr lang="en-US" sz="1867" kern="0" dirty="0"/>
              <a:t> </a:t>
            </a:r>
            <a:r>
              <a:rPr lang="en-US" sz="1867" kern="0" dirty="0" err="1"/>
              <a:t>danh</a:t>
            </a:r>
            <a:r>
              <a:rPr lang="en-US" sz="1867" kern="0" dirty="0"/>
              <a:t> </a:t>
            </a:r>
            <a:r>
              <a:rPr lang="en-US" sz="1867" kern="0" dirty="0" err="1"/>
              <a:t>sách</a:t>
            </a:r>
            <a:r>
              <a:rPr lang="en-US" sz="1867" kern="0" dirty="0"/>
              <a:t> </a:t>
            </a:r>
            <a:r>
              <a:rPr lang="en-US" sz="1867" kern="0" dirty="0" err="1"/>
              <a:t>điểm</a:t>
            </a:r>
            <a:r>
              <a:rPr lang="en-US" sz="1867" kern="0" dirty="0"/>
              <a:t> </a:t>
            </a:r>
            <a:r>
              <a:rPr lang="en-US" sz="1867" kern="0" dirty="0" err="1"/>
              <a:t>đến</a:t>
            </a:r>
            <a:r>
              <a:rPr lang="en-US" sz="1867" kern="0" dirty="0"/>
              <a:t> </a:t>
            </a:r>
            <a:r>
              <a:rPr lang="en-US" sz="1867" kern="0" dirty="0" err="1"/>
              <a:t>theo</a:t>
            </a:r>
            <a:r>
              <a:rPr lang="en-US" sz="1867" kern="0" dirty="0"/>
              <a:t> </a:t>
            </a:r>
            <a:r>
              <a:rPr lang="en-US" sz="1867" kern="0" dirty="0" err="1"/>
              <a:t>vùng</a:t>
            </a:r>
            <a:endParaRPr lang="en-US" sz="1867" kern="0" dirty="0"/>
          </a:p>
          <a:p>
            <a:pPr marL="380990" indent="-38099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67" kern="0" dirty="0"/>
              <a:t>MAR-APR 2023: </a:t>
            </a:r>
            <a:r>
              <a:rPr lang="en-US" sz="1867" kern="0" dirty="0" err="1"/>
              <a:t>danh</a:t>
            </a:r>
            <a:r>
              <a:rPr lang="en-US" sz="1867" kern="0" dirty="0"/>
              <a:t> </a:t>
            </a:r>
            <a:r>
              <a:rPr lang="en-US" sz="1867" kern="0" dirty="0" err="1"/>
              <a:t>sách</a:t>
            </a:r>
            <a:r>
              <a:rPr lang="en-US" sz="1867" kern="0" dirty="0"/>
              <a:t> </a:t>
            </a:r>
            <a:r>
              <a:rPr lang="en-US" sz="1867" kern="0" dirty="0" err="1"/>
              <a:t>tổng</a:t>
            </a:r>
            <a:r>
              <a:rPr lang="en-US" sz="1867" kern="0" dirty="0"/>
              <a:t> </a:t>
            </a:r>
            <a:r>
              <a:rPr lang="en-US" sz="1867" kern="0" dirty="0" err="1"/>
              <a:t>hợp</a:t>
            </a:r>
            <a:r>
              <a:rPr lang="en-US" sz="1867" kern="0" dirty="0"/>
              <a:t> </a:t>
            </a:r>
            <a:r>
              <a:rPr lang="en-US" sz="1867" kern="0" dirty="0" err="1"/>
              <a:t>dữ</a:t>
            </a:r>
            <a:r>
              <a:rPr lang="en-US" sz="1867" kern="0" dirty="0"/>
              <a:t> </a:t>
            </a:r>
            <a:r>
              <a:rPr lang="en-US" sz="1867" kern="0" dirty="0" err="1"/>
              <a:t>liệu</a:t>
            </a:r>
            <a:r>
              <a:rPr lang="en-US" sz="1867" kern="0" dirty="0"/>
              <a:t> </a:t>
            </a:r>
            <a:r>
              <a:rPr lang="en-US" sz="1867" kern="0" dirty="0" err="1"/>
              <a:t>kinh</a:t>
            </a:r>
            <a:r>
              <a:rPr lang="en-US" sz="1867" kern="0" dirty="0"/>
              <a:t> </a:t>
            </a:r>
            <a:r>
              <a:rPr lang="en-US" sz="1867" kern="0" dirty="0" err="1"/>
              <a:t>doanh</a:t>
            </a:r>
            <a:r>
              <a:rPr lang="en-US" sz="1867" kern="0" dirty="0"/>
              <a:t> </a:t>
            </a:r>
            <a:r>
              <a:rPr lang="en-US" sz="1867" kern="0" dirty="0" err="1"/>
              <a:t>trong</a:t>
            </a:r>
            <a:r>
              <a:rPr lang="en-US" sz="1867" kern="0" dirty="0"/>
              <a:t> </a:t>
            </a:r>
            <a:r>
              <a:rPr lang="en-US" sz="1867" kern="0" dirty="0" err="1"/>
              <a:t>hai</a:t>
            </a:r>
            <a:r>
              <a:rPr lang="en-US" sz="1867" kern="0" dirty="0"/>
              <a:t> </a:t>
            </a:r>
            <a:r>
              <a:rPr lang="en-US" sz="1867" kern="0" dirty="0" err="1"/>
              <a:t>tháng</a:t>
            </a:r>
            <a:r>
              <a:rPr lang="en-US" sz="1867" kern="0" dirty="0"/>
              <a:t> 3 </a:t>
            </a:r>
            <a:r>
              <a:rPr lang="en-US" sz="1867" kern="0" dirty="0" err="1"/>
              <a:t>và</a:t>
            </a:r>
            <a:r>
              <a:rPr lang="en-US" sz="1867" kern="0" dirty="0"/>
              <a:t> 4 </a:t>
            </a:r>
            <a:r>
              <a:rPr lang="en-US" sz="1867" kern="0" dirty="0" err="1"/>
              <a:t>trong</a:t>
            </a:r>
            <a:r>
              <a:rPr lang="en-US" sz="1867" kern="0" dirty="0"/>
              <a:t> </a:t>
            </a:r>
            <a:r>
              <a:rPr lang="en-US" sz="1867" kern="0" dirty="0" err="1"/>
              <a:t>năm</a:t>
            </a:r>
            <a:r>
              <a:rPr lang="en-US" sz="1867" kern="0" dirty="0"/>
              <a:t> 2023</a:t>
            </a:r>
          </a:p>
        </p:txBody>
      </p:sp>
      <p:sp>
        <p:nvSpPr>
          <p:cNvPr id="4" name="Google Shape;331;p22">
            <a:extLst>
              <a:ext uri="{FF2B5EF4-FFF2-40B4-BE49-F238E27FC236}">
                <a16:creationId xmlns:a16="http://schemas.microsoft.com/office/drawing/2014/main" id="{9C787929-EF98-5ED6-6EA4-2E94C1ADC257}"/>
              </a:ext>
            </a:extLst>
          </p:cNvPr>
          <p:cNvSpPr txBox="1">
            <a:spLocks/>
          </p:cNvSpPr>
          <p:nvPr/>
        </p:nvSpPr>
        <p:spPr>
          <a:xfrm>
            <a:off x="1286981" y="3628540"/>
            <a:ext cx="10146180" cy="284959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0990" indent="-380990" defTabSz="121917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67" kern="0" dirty="0"/>
              <a:t>Sell, Buy: </a:t>
            </a:r>
            <a:r>
              <a:rPr lang="en-US" sz="1867" kern="0" dirty="0" err="1"/>
              <a:t>giá</a:t>
            </a:r>
            <a:r>
              <a:rPr lang="en-US" sz="1867" kern="0" dirty="0"/>
              <a:t> </a:t>
            </a:r>
            <a:r>
              <a:rPr lang="en-US" sz="1867" kern="0" dirty="0" err="1"/>
              <a:t>mua</a:t>
            </a:r>
            <a:r>
              <a:rPr lang="en-US" sz="1867" kern="0" dirty="0"/>
              <a:t> </a:t>
            </a:r>
            <a:r>
              <a:rPr lang="en-US" sz="1867" kern="0" dirty="0" err="1"/>
              <a:t>từ</a:t>
            </a:r>
            <a:r>
              <a:rPr lang="en-US" sz="1867" kern="0" dirty="0"/>
              <a:t> </a:t>
            </a:r>
            <a:r>
              <a:rPr lang="en-US" sz="1867" kern="0" dirty="0" err="1"/>
              <a:t>đơn</a:t>
            </a:r>
            <a:r>
              <a:rPr lang="en-US" sz="1867" kern="0" dirty="0"/>
              <a:t> </a:t>
            </a:r>
            <a:r>
              <a:rPr lang="en-US" sz="1867" kern="0" dirty="0" err="1"/>
              <a:t>vị</a:t>
            </a:r>
            <a:r>
              <a:rPr lang="en-US" sz="1867" kern="0" dirty="0"/>
              <a:t> </a:t>
            </a:r>
            <a:r>
              <a:rPr lang="en-US" sz="1867" kern="0" dirty="0" err="1"/>
              <a:t>vận</a:t>
            </a:r>
            <a:r>
              <a:rPr lang="en-US" sz="1867" kern="0" dirty="0"/>
              <a:t> </a:t>
            </a:r>
            <a:r>
              <a:rPr lang="en-US" sz="1867" kern="0" dirty="0" err="1"/>
              <a:t>chuyển</a:t>
            </a:r>
            <a:r>
              <a:rPr lang="en-US" sz="1867" kern="0" dirty="0"/>
              <a:t> </a:t>
            </a:r>
            <a:r>
              <a:rPr lang="en-US" sz="1867" kern="0" dirty="0" err="1"/>
              <a:t>và</a:t>
            </a:r>
            <a:r>
              <a:rPr lang="en-US" sz="1867" kern="0" dirty="0"/>
              <a:t> </a:t>
            </a:r>
            <a:r>
              <a:rPr lang="en-US" sz="1867" kern="0" dirty="0" err="1"/>
              <a:t>giá</a:t>
            </a:r>
            <a:r>
              <a:rPr lang="en-US" sz="1867" kern="0" dirty="0"/>
              <a:t> </a:t>
            </a:r>
            <a:r>
              <a:rPr lang="en-US" sz="1867" kern="0" dirty="0" err="1"/>
              <a:t>bán</a:t>
            </a:r>
            <a:r>
              <a:rPr lang="en-US" sz="1867" kern="0" dirty="0"/>
              <a:t> </a:t>
            </a:r>
            <a:r>
              <a:rPr lang="en-US" sz="1867" kern="0" dirty="0" err="1"/>
              <a:t>cho</a:t>
            </a:r>
            <a:r>
              <a:rPr lang="en-US" sz="1867" kern="0" dirty="0"/>
              <a:t> </a:t>
            </a:r>
            <a:r>
              <a:rPr lang="en-US" sz="1867" kern="0" dirty="0" err="1"/>
              <a:t>khách</a:t>
            </a:r>
            <a:r>
              <a:rPr lang="en-US" sz="1867" kern="0" dirty="0"/>
              <a:t> </a:t>
            </a:r>
            <a:r>
              <a:rPr lang="en-US" sz="1867" kern="0" dirty="0" err="1"/>
              <a:t>hàng</a:t>
            </a:r>
            <a:endParaRPr lang="en-US" sz="1867" kern="0" dirty="0"/>
          </a:p>
          <a:p>
            <a:pPr marL="380990" indent="-380990" defTabSz="121917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67" kern="0" dirty="0"/>
              <a:t>HAWB, MAWB: </a:t>
            </a:r>
            <a:r>
              <a:rPr lang="en-US" sz="1867" kern="0" dirty="0" err="1"/>
              <a:t>mã</a:t>
            </a:r>
            <a:r>
              <a:rPr lang="en-US" sz="1867" kern="0" dirty="0"/>
              <a:t> HAWB </a:t>
            </a:r>
            <a:r>
              <a:rPr lang="en-US" sz="1867" kern="0" dirty="0" err="1"/>
              <a:t>là</a:t>
            </a:r>
            <a:r>
              <a:rPr lang="en-US" sz="1867" kern="0" dirty="0"/>
              <a:t> </a:t>
            </a:r>
            <a:r>
              <a:rPr lang="en-US" sz="1867" kern="0" dirty="0" err="1"/>
              <a:t>mã</a:t>
            </a:r>
            <a:r>
              <a:rPr lang="en-US" sz="1867" kern="0" dirty="0"/>
              <a:t> </a:t>
            </a:r>
            <a:r>
              <a:rPr lang="en-US" sz="1867" kern="0" dirty="0" err="1"/>
              <a:t>của</a:t>
            </a:r>
            <a:r>
              <a:rPr lang="en-US" sz="1867" kern="0" dirty="0"/>
              <a:t> </a:t>
            </a:r>
            <a:r>
              <a:rPr lang="en-US" sz="1867" kern="0" dirty="0" err="1"/>
              <a:t>các</a:t>
            </a:r>
            <a:r>
              <a:rPr lang="en-US" sz="1867" kern="0" dirty="0"/>
              <a:t> </a:t>
            </a:r>
            <a:r>
              <a:rPr lang="en-US" sz="1867" kern="0" dirty="0" err="1"/>
              <a:t>đơn</a:t>
            </a:r>
            <a:r>
              <a:rPr lang="en-US" sz="1867" kern="0" dirty="0"/>
              <a:t> </a:t>
            </a:r>
            <a:r>
              <a:rPr lang="en-US" sz="1867" kern="0" dirty="0" err="1"/>
              <a:t>nhỏ</a:t>
            </a:r>
            <a:r>
              <a:rPr lang="en-US" sz="1867" kern="0" dirty="0"/>
              <a:t> </a:t>
            </a:r>
            <a:r>
              <a:rPr lang="en-US" sz="1867" kern="0" dirty="0" err="1"/>
              <a:t>trong</a:t>
            </a:r>
            <a:r>
              <a:rPr lang="en-US" sz="1867" kern="0" dirty="0"/>
              <a:t> </a:t>
            </a:r>
            <a:r>
              <a:rPr lang="en-US" sz="1867" kern="0" dirty="0" err="1"/>
              <a:t>một</a:t>
            </a:r>
            <a:r>
              <a:rPr lang="en-US" sz="1867" kern="0" dirty="0"/>
              <a:t> </a:t>
            </a:r>
            <a:r>
              <a:rPr lang="en-US" sz="1867" kern="0" dirty="0" err="1"/>
              <a:t>đơn</a:t>
            </a:r>
            <a:r>
              <a:rPr lang="en-US" sz="1867" kern="0" dirty="0"/>
              <a:t> MAWB</a:t>
            </a:r>
          </a:p>
          <a:p>
            <a:pPr marL="380990" indent="-380990" defTabSz="121917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67" kern="0" dirty="0"/>
              <a:t>Volume Weight (VW): </a:t>
            </a:r>
            <a:r>
              <a:rPr lang="en-US" sz="1867" kern="0" dirty="0" err="1"/>
              <a:t>trọng</a:t>
            </a:r>
            <a:r>
              <a:rPr lang="en-US" sz="1867" kern="0" dirty="0"/>
              <a:t> </a:t>
            </a:r>
            <a:r>
              <a:rPr lang="en-US" sz="1867" kern="0" dirty="0" err="1"/>
              <a:t>lượng</a:t>
            </a:r>
            <a:r>
              <a:rPr lang="en-US" sz="1867" kern="0" dirty="0"/>
              <a:t> </a:t>
            </a:r>
            <a:r>
              <a:rPr lang="en-US" sz="1867" kern="0" dirty="0" err="1"/>
              <a:t>tính</a:t>
            </a:r>
            <a:r>
              <a:rPr lang="en-US" sz="1867" kern="0" dirty="0"/>
              <a:t> </a:t>
            </a:r>
            <a:r>
              <a:rPr lang="en-US" sz="1867" kern="0" dirty="0" err="1"/>
              <a:t>theo</a:t>
            </a:r>
            <a:r>
              <a:rPr lang="en-US" sz="1867" kern="0" dirty="0"/>
              <a:t> </a:t>
            </a:r>
            <a:r>
              <a:rPr lang="en-US" sz="1867" kern="0" dirty="0" err="1"/>
              <a:t>kích</a:t>
            </a:r>
            <a:r>
              <a:rPr lang="en-US" sz="1867" kern="0" dirty="0"/>
              <a:t> </a:t>
            </a:r>
            <a:r>
              <a:rPr lang="en-US" sz="1867" kern="0" dirty="0" err="1"/>
              <a:t>thước</a:t>
            </a:r>
            <a:endParaRPr lang="en-US" sz="1867" kern="0" dirty="0"/>
          </a:p>
          <a:p>
            <a:pPr marL="380990" indent="-380990" defTabSz="121917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67" kern="0" dirty="0"/>
              <a:t>Gross Weight (GW): </a:t>
            </a:r>
            <a:r>
              <a:rPr lang="en-US" sz="1867" kern="0" dirty="0" err="1"/>
              <a:t>trọng</a:t>
            </a:r>
            <a:r>
              <a:rPr lang="en-US" sz="1867" kern="0" dirty="0"/>
              <a:t> </a:t>
            </a:r>
            <a:r>
              <a:rPr lang="en-US" sz="1867" kern="0" dirty="0" err="1"/>
              <a:t>lượng</a:t>
            </a:r>
            <a:r>
              <a:rPr lang="en-US" sz="1867" kern="0" dirty="0"/>
              <a:t> </a:t>
            </a:r>
            <a:r>
              <a:rPr lang="en-US" sz="1867" kern="0" dirty="0" err="1"/>
              <a:t>tính</a:t>
            </a:r>
            <a:r>
              <a:rPr lang="en-US" sz="1867" kern="0" dirty="0"/>
              <a:t> </a:t>
            </a:r>
            <a:r>
              <a:rPr lang="en-US" sz="1867" kern="0" dirty="0" err="1"/>
              <a:t>cả</a:t>
            </a:r>
            <a:r>
              <a:rPr lang="en-US" sz="1867" kern="0" dirty="0"/>
              <a:t> </a:t>
            </a:r>
            <a:r>
              <a:rPr lang="en-US" sz="1867" kern="0" dirty="0" err="1"/>
              <a:t>khối</a:t>
            </a:r>
            <a:r>
              <a:rPr lang="en-US" sz="1867" kern="0" dirty="0"/>
              <a:t> </a:t>
            </a:r>
            <a:r>
              <a:rPr lang="en-US" sz="1867" kern="0" dirty="0" err="1"/>
              <a:t>lượng</a:t>
            </a:r>
            <a:r>
              <a:rPr lang="en-US" sz="1867" kern="0" dirty="0"/>
              <a:t> bao </a:t>
            </a:r>
            <a:r>
              <a:rPr lang="en-US" sz="1867" kern="0" dirty="0" err="1"/>
              <a:t>bì</a:t>
            </a:r>
            <a:r>
              <a:rPr lang="en-US" sz="1867" kern="0" dirty="0"/>
              <a:t> </a:t>
            </a:r>
            <a:r>
              <a:rPr lang="en-US" sz="1867" kern="0" dirty="0" err="1"/>
              <a:t>và</a:t>
            </a:r>
            <a:r>
              <a:rPr lang="en-US" sz="1867" kern="0" dirty="0"/>
              <a:t> </a:t>
            </a:r>
            <a:r>
              <a:rPr lang="en-US" sz="1867" kern="0" dirty="0" err="1"/>
              <a:t>sản</a:t>
            </a:r>
            <a:r>
              <a:rPr lang="en-US" sz="1867" kern="0" dirty="0"/>
              <a:t> </a:t>
            </a:r>
            <a:r>
              <a:rPr lang="en-US" sz="1867" kern="0" dirty="0" err="1"/>
              <a:t>phẩm</a:t>
            </a:r>
            <a:r>
              <a:rPr lang="en-US" sz="1867" kern="0" dirty="0"/>
              <a:t> </a:t>
            </a:r>
          </a:p>
          <a:p>
            <a:pPr marL="380990" indent="-380990" defTabSz="121917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67" kern="0" dirty="0"/>
              <a:t>Chargeable Weight (CW): CW </a:t>
            </a:r>
            <a:r>
              <a:rPr lang="en-US" sz="1867" kern="0" dirty="0" err="1"/>
              <a:t>sẽ</a:t>
            </a:r>
            <a:r>
              <a:rPr lang="en-US" sz="1867" kern="0" dirty="0"/>
              <a:t> </a:t>
            </a:r>
            <a:r>
              <a:rPr lang="en-US" sz="1867" kern="0" dirty="0" err="1"/>
              <a:t>bằng</a:t>
            </a:r>
            <a:r>
              <a:rPr lang="en-US" sz="1867" kern="0" dirty="0"/>
              <a:t> </a:t>
            </a:r>
            <a:r>
              <a:rPr lang="en-US" sz="1867" kern="0" dirty="0" err="1"/>
              <a:t>giá</a:t>
            </a:r>
            <a:r>
              <a:rPr lang="en-US" sz="1867" kern="0" dirty="0"/>
              <a:t> </a:t>
            </a:r>
            <a:r>
              <a:rPr lang="en-US" sz="1867" kern="0" dirty="0" err="1"/>
              <a:t>trị</a:t>
            </a:r>
            <a:r>
              <a:rPr lang="en-US" sz="1867" kern="0" dirty="0"/>
              <a:t> </a:t>
            </a:r>
            <a:r>
              <a:rPr lang="en-US" sz="1867" kern="0" dirty="0" err="1"/>
              <a:t>lớn</a:t>
            </a:r>
            <a:r>
              <a:rPr lang="en-US" sz="1867" kern="0" dirty="0"/>
              <a:t> </a:t>
            </a:r>
            <a:r>
              <a:rPr lang="en-US" sz="1867" kern="0" dirty="0" err="1"/>
              <a:t>hơn</a:t>
            </a:r>
            <a:r>
              <a:rPr lang="en-US" sz="1867" kern="0" dirty="0"/>
              <a:t> </a:t>
            </a:r>
            <a:r>
              <a:rPr lang="en-US" sz="1867" kern="0" dirty="0" err="1"/>
              <a:t>khi</a:t>
            </a:r>
            <a:r>
              <a:rPr lang="en-US" sz="1867" kern="0" dirty="0"/>
              <a:t> so </a:t>
            </a:r>
            <a:r>
              <a:rPr lang="en-US" sz="1867" kern="0" dirty="0" err="1"/>
              <a:t>sánh</a:t>
            </a:r>
            <a:r>
              <a:rPr lang="en-US" sz="1867" kern="0" dirty="0"/>
              <a:t> VW </a:t>
            </a:r>
            <a:r>
              <a:rPr lang="en-US" sz="1867" kern="0" dirty="0" err="1"/>
              <a:t>với</a:t>
            </a:r>
            <a:r>
              <a:rPr lang="en-US" sz="1867" kern="0" dirty="0"/>
              <a:t> GW </a:t>
            </a:r>
            <a:r>
              <a:rPr lang="en-US" sz="1867" kern="0" dirty="0" err="1"/>
              <a:t>của</a:t>
            </a:r>
            <a:r>
              <a:rPr lang="en-US" sz="1867" kern="0" dirty="0"/>
              <a:t> </a:t>
            </a:r>
            <a:r>
              <a:rPr lang="en-US" sz="1867" kern="0" dirty="0" err="1"/>
              <a:t>sản</a:t>
            </a:r>
            <a:r>
              <a:rPr lang="en-US" sz="1867" kern="0" dirty="0"/>
              <a:t> </a:t>
            </a:r>
            <a:r>
              <a:rPr lang="en-US" sz="1867" kern="0" dirty="0" err="1"/>
              <a:t>phẩm</a:t>
            </a:r>
            <a:r>
              <a:rPr lang="en-US" sz="1867" kern="0" dirty="0"/>
              <a:t> </a:t>
            </a:r>
            <a:r>
              <a:rPr lang="en-US" sz="1867" kern="0" dirty="0" err="1"/>
              <a:t>và</a:t>
            </a:r>
            <a:r>
              <a:rPr lang="en-US" sz="1867" kern="0" dirty="0"/>
              <a:t> </a:t>
            </a:r>
            <a:r>
              <a:rPr lang="en-US" sz="1867" kern="0" dirty="0" err="1"/>
              <a:t>là</a:t>
            </a:r>
            <a:r>
              <a:rPr lang="en-US" sz="1867" kern="0" dirty="0"/>
              <a:t> </a:t>
            </a:r>
            <a:r>
              <a:rPr lang="en-US" sz="1867" kern="0" dirty="0" err="1"/>
              <a:t>trọng</a:t>
            </a:r>
            <a:r>
              <a:rPr lang="en-US" sz="1867" kern="0" dirty="0"/>
              <a:t> </a:t>
            </a:r>
            <a:r>
              <a:rPr lang="en-US" sz="1867" kern="0" dirty="0" err="1"/>
              <a:t>lượng</a:t>
            </a:r>
            <a:r>
              <a:rPr lang="en-US" sz="1867" kern="0" dirty="0"/>
              <a:t> </a:t>
            </a:r>
            <a:r>
              <a:rPr lang="en-US" sz="1867" kern="0" dirty="0" err="1"/>
              <a:t>được</a:t>
            </a:r>
            <a:r>
              <a:rPr lang="en-US" sz="1867" kern="0" dirty="0"/>
              <a:t> </a:t>
            </a:r>
            <a:r>
              <a:rPr lang="en-US" sz="1867" kern="0" dirty="0" err="1"/>
              <a:t>dùng</a:t>
            </a:r>
            <a:r>
              <a:rPr lang="en-US" sz="1867" kern="0" dirty="0"/>
              <a:t> </a:t>
            </a:r>
            <a:r>
              <a:rPr lang="en-US" sz="1867" kern="0" dirty="0" err="1"/>
              <a:t>để</a:t>
            </a:r>
            <a:r>
              <a:rPr lang="en-US" sz="1867" kern="0" dirty="0"/>
              <a:t> </a:t>
            </a:r>
            <a:r>
              <a:rPr lang="en-US" sz="1867" kern="0" dirty="0" err="1"/>
              <a:t>tính</a:t>
            </a:r>
            <a:r>
              <a:rPr lang="en-US" sz="1867" kern="0" dirty="0"/>
              <a:t> </a:t>
            </a:r>
            <a:r>
              <a:rPr lang="en-US" sz="1867" kern="0" dirty="0" err="1"/>
              <a:t>giá</a:t>
            </a:r>
            <a:r>
              <a:rPr lang="en-US" sz="1867" kern="0" dirty="0"/>
              <a:t> </a:t>
            </a:r>
            <a:r>
              <a:rPr lang="en-US" sz="1867" kern="0" dirty="0" err="1"/>
              <a:t>dịch</a:t>
            </a:r>
            <a:r>
              <a:rPr lang="en-US" sz="1867" kern="0" dirty="0"/>
              <a:t> </a:t>
            </a:r>
            <a:r>
              <a:rPr lang="en-US" sz="1867" kern="0" dirty="0" err="1"/>
              <a:t>vụ</a:t>
            </a:r>
            <a:endParaRPr lang="en-US" sz="1867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49F7E0-6391-5A64-026B-67524829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693" y="447675"/>
            <a:ext cx="7229475" cy="59626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6" name="Google Shape;396;p26"/>
          <p:cNvSpPr txBox="1">
            <a:spLocks noGrp="1"/>
          </p:cNvSpPr>
          <p:nvPr>
            <p:ph type="title"/>
          </p:nvPr>
        </p:nvSpPr>
        <p:spPr>
          <a:xfrm>
            <a:off x="7024643" y="673043"/>
            <a:ext cx="3139823" cy="190732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 err="1">
                <a:latin typeface="Bahnschrift SemiBold" panose="020B0502040204020203" pitchFamily="34" charset="0"/>
              </a:rPr>
              <a:t>Hướng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phân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tích</a:t>
            </a:r>
            <a:endParaRPr sz="4000" dirty="0">
              <a:latin typeface="Bahnschrift SemiBold" panose="020B0502040204020203" pitchFamily="34" charset="0"/>
            </a:endParaRPr>
          </a:p>
        </p:txBody>
      </p:sp>
      <p:sp>
        <p:nvSpPr>
          <p:cNvPr id="409" name="Google Shape;409;p26"/>
          <p:cNvSpPr/>
          <p:nvPr/>
        </p:nvSpPr>
        <p:spPr>
          <a:xfrm>
            <a:off x="3185961" y="5016820"/>
            <a:ext cx="1149200" cy="114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34" name="Google Shape;434;p26"/>
          <p:cNvGrpSpPr/>
          <p:nvPr/>
        </p:nvGrpSpPr>
        <p:grpSpPr>
          <a:xfrm>
            <a:off x="3487357" y="5323476"/>
            <a:ext cx="546412" cy="535851"/>
            <a:chOff x="-551625" y="2612875"/>
            <a:chExt cx="340175" cy="333600"/>
          </a:xfrm>
        </p:grpSpPr>
        <p:sp>
          <p:nvSpPr>
            <p:cNvPr id="435" name="Google Shape;435;p26"/>
            <p:cNvSpPr/>
            <p:nvPr/>
          </p:nvSpPr>
          <p:spPr>
            <a:xfrm>
              <a:off x="-353300" y="2869225"/>
              <a:ext cx="131700" cy="67325"/>
            </a:xfrm>
            <a:custGeom>
              <a:avLst/>
              <a:gdLst/>
              <a:ahLst/>
              <a:cxnLst/>
              <a:rect l="l" t="t" r="r" b="b"/>
              <a:pathLst>
                <a:path w="5268" h="2693" extrusionOk="0">
                  <a:moveTo>
                    <a:pt x="553" y="0"/>
                  </a:moveTo>
                  <a:cubicBezTo>
                    <a:pt x="268" y="0"/>
                    <a:pt x="1" y="332"/>
                    <a:pt x="229" y="636"/>
                  </a:cubicBezTo>
                  <a:lnTo>
                    <a:pt x="859" y="1476"/>
                  </a:lnTo>
                  <a:cubicBezTo>
                    <a:pt x="937" y="1581"/>
                    <a:pt x="1042" y="1633"/>
                    <a:pt x="1174" y="1646"/>
                  </a:cubicBezTo>
                  <a:lnTo>
                    <a:pt x="2459" y="1646"/>
                  </a:lnTo>
                  <a:lnTo>
                    <a:pt x="2131" y="2053"/>
                  </a:lnTo>
                  <a:cubicBezTo>
                    <a:pt x="1891" y="2351"/>
                    <a:pt x="2151" y="2692"/>
                    <a:pt x="2437" y="2692"/>
                  </a:cubicBezTo>
                  <a:cubicBezTo>
                    <a:pt x="2540" y="2692"/>
                    <a:pt x="2647" y="2647"/>
                    <a:pt x="2735" y="2539"/>
                  </a:cubicBezTo>
                  <a:lnTo>
                    <a:pt x="3456" y="1646"/>
                  </a:lnTo>
                  <a:lnTo>
                    <a:pt x="4742" y="1646"/>
                  </a:lnTo>
                  <a:cubicBezTo>
                    <a:pt x="5267" y="1646"/>
                    <a:pt x="5267" y="859"/>
                    <a:pt x="4742" y="859"/>
                  </a:cubicBezTo>
                  <a:lnTo>
                    <a:pt x="4742" y="846"/>
                  </a:lnTo>
                  <a:lnTo>
                    <a:pt x="1370" y="846"/>
                  </a:lnTo>
                  <a:lnTo>
                    <a:pt x="859" y="164"/>
                  </a:lnTo>
                  <a:cubicBezTo>
                    <a:pt x="772" y="48"/>
                    <a:pt x="661" y="0"/>
                    <a:pt x="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-480350" y="2768675"/>
              <a:ext cx="26175" cy="22250"/>
            </a:xfrm>
            <a:custGeom>
              <a:avLst/>
              <a:gdLst/>
              <a:ahLst/>
              <a:cxnLst/>
              <a:rect l="l" t="t" r="r" b="b"/>
              <a:pathLst>
                <a:path w="1047" h="890" extrusionOk="0">
                  <a:moveTo>
                    <a:pt x="585" y="0"/>
                  </a:moveTo>
                  <a:cubicBezTo>
                    <a:pt x="189" y="0"/>
                    <a:pt x="1" y="477"/>
                    <a:pt x="273" y="761"/>
                  </a:cubicBezTo>
                  <a:cubicBezTo>
                    <a:pt x="365" y="850"/>
                    <a:pt x="478" y="889"/>
                    <a:pt x="588" y="889"/>
                  </a:cubicBezTo>
                  <a:cubicBezTo>
                    <a:pt x="822" y="889"/>
                    <a:pt x="1047" y="710"/>
                    <a:pt x="1047" y="433"/>
                  </a:cubicBezTo>
                  <a:cubicBezTo>
                    <a:pt x="1047" y="197"/>
                    <a:pt x="837" y="0"/>
                    <a:pt x="601" y="0"/>
                  </a:cubicBezTo>
                  <a:cubicBezTo>
                    <a:pt x="595" y="0"/>
                    <a:pt x="59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-449600" y="2612875"/>
              <a:ext cx="58400" cy="94150"/>
            </a:xfrm>
            <a:custGeom>
              <a:avLst/>
              <a:gdLst/>
              <a:ahLst/>
              <a:cxnLst/>
              <a:rect l="l" t="t" r="r" b="b"/>
              <a:pathLst>
                <a:path w="2336" h="3766" extrusionOk="0">
                  <a:moveTo>
                    <a:pt x="2336" y="0"/>
                  </a:moveTo>
                  <a:cubicBezTo>
                    <a:pt x="1955" y="27"/>
                    <a:pt x="1588" y="79"/>
                    <a:pt x="1234" y="171"/>
                  </a:cubicBezTo>
                  <a:cubicBezTo>
                    <a:pt x="578" y="1194"/>
                    <a:pt x="210" y="2559"/>
                    <a:pt x="0" y="3766"/>
                  </a:cubicBezTo>
                  <a:lnTo>
                    <a:pt x="2336" y="376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-454525" y="2726700"/>
              <a:ext cx="63325" cy="105950"/>
            </a:xfrm>
            <a:custGeom>
              <a:avLst/>
              <a:gdLst/>
              <a:ahLst/>
              <a:cxnLst/>
              <a:rect l="l" t="t" r="r" b="b"/>
              <a:pathLst>
                <a:path w="2533" h="4238" extrusionOk="0">
                  <a:moveTo>
                    <a:pt x="92" y="0"/>
                  </a:moveTo>
                  <a:cubicBezTo>
                    <a:pt x="53" y="315"/>
                    <a:pt x="27" y="643"/>
                    <a:pt x="1" y="971"/>
                  </a:cubicBezTo>
                  <a:cubicBezTo>
                    <a:pt x="1050" y="1378"/>
                    <a:pt x="1050" y="2860"/>
                    <a:pt x="1" y="3267"/>
                  </a:cubicBezTo>
                  <a:cubicBezTo>
                    <a:pt x="27" y="3595"/>
                    <a:pt x="53" y="3923"/>
                    <a:pt x="92" y="4238"/>
                  </a:cubicBezTo>
                  <a:lnTo>
                    <a:pt x="1772" y="4238"/>
                  </a:lnTo>
                  <a:cubicBezTo>
                    <a:pt x="1523" y="3582"/>
                    <a:pt x="1864" y="2847"/>
                    <a:pt x="2533" y="2624"/>
                  </a:cubicBezTo>
                  <a:lnTo>
                    <a:pt x="25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-371875" y="2612875"/>
              <a:ext cx="52525" cy="94150"/>
            </a:xfrm>
            <a:custGeom>
              <a:avLst/>
              <a:gdLst/>
              <a:ahLst/>
              <a:cxnLst/>
              <a:rect l="l" t="t" r="r" b="b"/>
              <a:pathLst>
                <a:path w="2101" h="3766" extrusionOk="0">
                  <a:moveTo>
                    <a:pt x="1" y="0"/>
                  </a:moveTo>
                  <a:lnTo>
                    <a:pt x="1" y="3766"/>
                  </a:lnTo>
                  <a:lnTo>
                    <a:pt x="1169" y="3766"/>
                  </a:lnTo>
                  <a:cubicBezTo>
                    <a:pt x="1313" y="3346"/>
                    <a:pt x="1667" y="3031"/>
                    <a:pt x="2100" y="2939"/>
                  </a:cubicBezTo>
                  <a:cubicBezTo>
                    <a:pt x="1903" y="1968"/>
                    <a:pt x="1562" y="1037"/>
                    <a:pt x="1103" y="158"/>
                  </a:cubicBezTo>
                  <a:cubicBezTo>
                    <a:pt x="736" y="79"/>
                    <a:pt x="368" y="1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-290200" y="2726700"/>
              <a:ext cx="78750" cy="105950"/>
            </a:xfrm>
            <a:custGeom>
              <a:avLst/>
              <a:gdLst/>
              <a:ahLst/>
              <a:cxnLst/>
              <a:rect l="l" t="t" r="r" b="b"/>
              <a:pathLst>
                <a:path w="3150" h="4238" extrusionOk="0">
                  <a:moveTo>
                    <a:pt x="237" y="0"/>
                  </a:moveTo>
                  <a:cubicBezTo>
                    <a:pt x="198" y="131"/>
                    <a:pt x="132" y="249"/>
                    <a:pt x="40" y="367"/>
                  </a:cubicBezTo>
                  <a:cubicBezTo>
                    <a:pt x="119" y="1653"/>
                    <a:pt x="106" y="2952"/>
                    <a:pt x="1" y="4238"/>
                  </a:cubicBezTo>
                  <a:lnTo>
                    <a:pt x="2664" y="4238"/>
                  </a:lnTo>
                  <a:cubicBezTo>
                    <a:pt x="3150" y="2873"/>
                    <a:pt x="3150" y="1365"/>
                    <a:pt x="2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-318075" y="2626000"/>
              <a:ext cx="85975" cy="81025"/>
            </a:xfrm>
            <a:custGeom>
              <a:avLst/>
              <a:gdLst/>
              <a:ahLst/>
              <a:cxnLst/>
              <a:rect l="l" t="t" r="r" b="b"/>
              <a:pathLst>
                <a:path w="3439" h="3241" extrusionOk="0">
                  <a:moveTo>
                    <a:pt x="1" y="0"/>
                  </a:moveTo>
                  <a:lnTo>
                    <a:pt x="1" y="0"/>
                  </a:lnTo>
                  <a:cubicBezTo>
                    <a:pt x="342" y="827"/>
                    <a:pt x="604" y="1680"/>
                    <a:pt x="775" y="2545"/>
                  </a:cubicBezTo>
                  <a:cubicBezTo>
                    <a:pt x="1050" y="2703"/>
                    <a:pt x="1260" y="2939"/>
                    <a:pt x="1352" y="3241"/>
                  </a:cubicBezTo>
                  <a:lnTo>
                    <a:pt x="3438" y="3241"/>
                  </a:lnTo>
                  <a:cubicBezTo>
                    <a:pt x="2690" y="1798"/>
                    <a:pt x="1483" y="65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-328250" y="2705700"/>
              <a:ext cx="25950" cy="22250"/>
            </a:xfrm>
            <a:custGeom>
              <a:avLst/>
              <a:gdLst/>
              <a:ahLst/>
              <a:cxnLst/>
              <a:rect l="l" t="t" r="r" b="b"/>
              <a:pathLst>
                <a:path w="1038" h="890" extrusionOk="0">
                  <a:moveTo>
                    <a:pt x="591" y="0"/>
                  </a:moveTo>
                  <a:cubicBezTo>
                    <a:pt x="198" y="0"/>
                    <a:pt x="1" y="473"/>
                    <a:pt x="276" y="761"/>
                  </a:cubicBezTo>
                  <a:cubicBezTo>
                    <a:pt x="365" y="850"/>
                    <a:pt x="476" y="890"/>
                    <a:pt x="585" y="890"/>
                  </a:cubicBezTo>
                  <a:cubicBezTo>
                    <a:pt x="814" y="890"/>
                    <a:pt x="1037" y="713"/>
                    <a:pt x="1037" y="446"/>
                  </a:cubicBezTo>
                  <a:cubicBezTo>
                    <a:pt x="1037" y="197"/>
                    <a:pt x="841" y="0"/>
                    <a:pt x="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-449600" y="2852325"/>
              <a:ext cx="58400" cy="94150"/>
            </a:xfrm>
            <a:custGeom>
              <a:avLst/>
              <a:gdLst/>
              <a:ahLst/>
              <a:cxnLst/>
              <a:rect l="l" t="t" r="r" b="b"/>
              <a:pathLst>
                <a:path w="2336" h="3766" extrusionOk="0">
                  <a:moveTo>
                    <a:pt x="0" y="0"/>
                  </a:moveTo>
                  <a:cubicBezTo>
                    <a:pt x="420" y="2454"/>
                    <a:pt x="1221" y="3556"/>
                    <a:pt x="1234" y="3595"/>
                  </a:cubicBezTo>
                  <a:cubicBezTo>
                    <a:pt x="1588" y="3687"/>
                    <a:pt x="1955" y="3739"/>
                    <a:pt x="2336" y="3766"/>
                  </a:cubicBezTo>
                  <a:lnTo>
                    <a:pt x="2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-371875" y="2726700"/>
              <a:ext cx="64975" cy="105950"/>
            </a:xfrm>
            <a:custGeom>
              <a:avLst/>
              <a:gdLst/>
              <a:ahLst/>
              <a:cxnLst/>
              <a:rect l="l" t="t" r="r" b="b"/>
              <a:pathLst>
                <a:path w="2599" h="4238" extrusionOk="0">
                  <a:moveTo>
                    <a:pt x="1" y="0"/>
                  </a:moveTo>
                  <a:lnTo>
                    <a:pt x="1" y="2624"/>
                  </a:lnTo>
                  <a:cubicBezTo>
                    <a:pt x="670" y="2860"/>
                    <a:pt x="1011" y="3582"/>
                    <a:pt x="762" y="4238"/>
                  </a:cubicBezTo>
                  <a:lnTo>
                    <a:pt x="2481" y="4238"/>
                  </a:lnTo>
                  <a:cubicBezTo>
                    <a:pt x="2573" y="3096"/>
                    <a:pt x="2599" y="1955"/>
                    <a:pt x="2546" y="814"/>
                  </a:cubicBezTo>
                  <a:lnTo>
                    <a:pt x="2546" y="814"/>
                  </a:lnTo>
                  <a:cubicBezTo>
                    <a:pt x="2475" y="826"/>
                    <a:pt x="2404" y="832"/>
                    <a:pt x="2334" y="832"/>
                  </a:cubicBezTo>
                  <a:cubicBezTo>
                    <a:pt x="1812" y="832"/>
                    <a:pt x="1342" y="498"/>
                    <a:pt x="1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-530625" y="2626650"/>
              <a:ext cx="84650" cy="80375"/>
            </a:xfrm>
            <a:custGeom>
              <a:avLst/>
              <a:gdLst/>
              <a:ahLst/>
              <a:cxnLst/>
              <a:rect l="l" t="t" r="r" b="b"/>
              <a:pathLst>
                <a:path w="3386" h="3215" extrusionOk="0">
                  <a:moveTo>
                    <a:pt x="3386" y="0"/>
                  </a:moveTo>
                  <a:cubicBezTo>
                    <a:pt x="1916" y="656"/>
                    <a:pt x="722" y="1785"/>
                    <a:pt x="1" y="3215"/>
                  </a:cubicBezTo>
                  <a:lnTo>
                    <a:pt x="2454" y="3215"/>
                  </a:lnTo>
                  <a:cubicBezTo>
                    <a:pt x="2625" y="2100"/>
                    <a:pt x="2927" y="1024"/>
                    <a:pt x="3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-530950" y="2852325"/>
              <a:ext cx="84975" cy="80375"/>
            </a:xfrm>
            <a:custGeom>
              <a:avLst/>
              <a:gdLst/>
              <a:ahLst/>
              <a:cxnLst/>
              <a:rect l="l" t="t" r="r" b="b"/>
              <a:pathLst>
                <a:path w="3399" h="3215" extrusionOk="0">
                  <a:moveTo>
                    <a:pt x="1" y="0"/>
                  </a:moveTo>
                  <a:cubicBezTo>
                    <a:pt x="735" y="1430"/>
                    <a:pt x="1929" y="2559"/>
                    <a:pt x="3399" y="3215"/>
                  </a:cubicBezTo>
                  <a:cubicBezTo>
                    <a:pt x="2940" y="2191"/>
                    <a:pt x="2625" y="1115"/>
                    <a:pt x="2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-551625" y="2726700"/>
              <a:ext cx="79425" cy="106300"/>
            </a:xfrm>
            <a:custGeom>
              <a:avLst/>
              <a:gdLst/>
              <a:ahLst/>
              <a:cxnLst/>
              <a:rect l="l" t="t" r="r" b="b"/>
              <a:pathLst>
                <a:path w="3177" h="4252" extrusionOk="0">
                  <a:moveTo>
                    <a:pt x="486" y="0"/>
                  </a:moveTo>
                  <a:cubicBezTo>
                    <a:pt x="1" y="1378"/>
                    <a:pt x="1" y="2873"/>
                    <a:pt x="486" y="4251"/>
                  </a:cubicBezTo>
                  <a:lnTo>
                    <a:pt x="3176" y="4251"/>
                  </a:lnTo>
                  <a:cubicBezTo>
                    <a:pt x="3150" y="3936"/>
                    <a:pt x="3110" y="3621"/>
                    <a:pt x="3097" y="3306"/>
                  </a:cubicBezTo>
                  <a:cubicBezTo>
                    <a:pt x="1930" y="2952"/>
                    <a:pt x="1930" y="1299"/>
                    <a:pt x="3097" y="945"/>
                  </a:cubicBezTo>
                  <a:cubicBezTo>
                    <a:pt x="3110" y="630"/>
                    <a:pt x="3150" y="315"/>
                    <a:pt x="3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-396475" y="2810650"/>
              <a:ext cx="25950" cy="22275"/>
            </a:xfrm>
            <a:custGeom>
              <a:avLst/>
              <a:gdLst/>
              <a:ahLst/>
              <a:cxnLst/>
              <a:rect l="l" t="t" r="r" b="b"/>
              <a:pathLst>
                <a:path w="1038" h="891" extrusionOk="0">
                  <a:moveTo>
                    <a:pt x="591" y="1"/>
                  </a:moveTo>
                  <a:cubicBezTo>
                    <a:pt x="198" y="1"/>
                    <a:pt x="1" y="473"/>
                    <a:pt x="276" y="762"/>
                  </a:cubicBezTo>
                  <a:cubicBezTo>
                    <a:pt x="369" y="851"/>
                    <a:pt x="481" y="890"/>
                    <a:pt x="590" y="890"/>
                  </a:cubicBezTo>
                  <a:cubicBezTo>
                    <a:pt x="820" y="890"/>
                    <a:pt x="1037" y="714"/>
                    <a:pt x="1037" y="447"/>
                  </a:cubicBezTo>
                  <a:cubicBezTo>
                    <a:pt x="1037" y="198"/>
                    <a:pt x="841" y="1"/>
                    <a:pt x="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>
            <a:spLocks noGrp="1"/>
          </p:cNvSpPr>
          <p:nvPr>
            <p:ph type="title"/>
          </p:nvPr>
        </p:nvSpPr>
        <p:spPr>
          <a:xfrm>
            <a:off x="956347" y="591967"/>
            <a:ext cx="10279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II. Volume &amp;&amp; Profit</a:t>
            </a:r>
          </a:p>
        </p:txBody>
      </p:sp>
      <p:sp>
        <p:nvSpPr>
          <p:cNvPr id="2" name="Google Shape;529;p30">
            <a:extLst>
              <a:ext uri="{FF2B5EF4-FFF2-40B4-BE49-F238E27FC236}">
                <a16:creationId xmlns:a16="http://schemas.microsoft.com/office/drawing/2014/main" id="{F147970A-7A5F-338E-481A-034374048FBC}"/>
              </a:ext>
            </a:extLst>
          </p:cNvPr>
          <p:cNvSpPr/>
          <p:nvPr/>
        </p:nvSpPr>
        <p:spPr>
          <a:xfrm>
            <a:off x="7575272" y="2358967"/>
            <a:ext cx="1149200" cy="114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9" name="Google Shape;537;p30">
            <a:extLst>
              <a:ext uri="{FF2B5EF4-FFF2-40B4-BE49-F238E27FC236}">
                <a16:creationId xmlns:a16="http://schemas.microsoft.com/office/drawing/2014/main" id="{9CCC1153-2CB2-6D45-EF77-69FE24F4FEAC}"/>
              </a:ext>
            </a:extLst>
          </p:cNvPr>
          <p:cNvGrpSpPr/>
          <p:nvPr/>
        </p:nvGrpSpPr>
        <p:grpSpPr>
          <a:xfrm>
            <a:off x="2849867" y="3998249"/>
            <a:ext cx="2386727" cy="1299267"/>
            <a:chOff x="2707400" y="3530950"/>
            <a:chExt cx="1641615" cy="974450"/>
          </a:xfrm>
        </p:grpSpPr>
        <p:sp>
          <p:nvSpPr>
            <p:cNvPr id="10" name="Google Shape;538;p30">
              <a:extLst>
                <a:ext uri="{FF2B5EF4-FFF2-40B4-BE49-F238E27FC236}">
                  <a16:creationId xmlns:a16="http://schemas.microsoft.com/office/drawing/2014/main" id="{92726DF1-4B10-CF3C-515C-0414652D37BA}"/>
                </a:ext>
              </a:extLst>
            </p:cNvPr>
            <p:cNvSpPr txBox="1"/>
            <p:nvPr/>
          </p:nvSpPr>
          <p:spPr>
            <a:xfrm>
              <a:off x="2707415" y="3859500"/>
              <a:ext cx="16416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Lưu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lượng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hàng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vận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chuyển</a:t>
              </a:r>
              <a:endParaRPr sz="1867" kern="0" dirty="0">
                <a:solidFill>
                  <a:srgbClr val="212E1C"/>
                </a:solidFill>
                <a:latin typeface="Arial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1" name="Google Shape;539;p30">
              <a:extLst>
                <a:ext uri="{FF2B5EF4-FFF2-40B4-BE49-F238E27FC236}">
                  <a16:creationId xmlns:a16="http://schemas.microsoft.com/office/drawing/2014/main" id="{D8927792-6FF8-8DC6-49EB-040C4E136DB4}"/>
                </a:ext>
              </a:extLst>
            </p:cNvPr>
            <p:cNvSpPr txBox="1"/>
            <p:nvPr/>
          </p:nvSpPr>
          <p:spPr>
            <a:xfrm>
              <a:off x="2707400" y="3530950"/>
              <a:ext cx="1641600" cy="4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3733" kern="0" dirty="0">
                  <a:solidFill>
                    <a:srgbClr val="212E1C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Volume</a:t>
              </a:r>
              <a:endParaRPr sz="3733" kern="0" dirty="0">
                <a:solidFill>
                  <a:srgbClr val="212E1C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</p:grpSp>
      <p:cxnSp>
        <p:nvCxnSpPr>
          <p:cNvPr id="41" name="Google Shape;572;p30">
            <a:extLst>
              <a:ext uri="{FF2B5EF4-FFF2-40B4-BE49-F238E27FC236}">
                <a16:creationId xmlns:a16="http://schemas.microsoft.com/office/drawing/2014/main" id="{22868E61-DF15-1465-2344-E4CC7507F0EE}"/>
              </a:ext>
            </a:extLst>
          </p:cNvPr>
          <p:cNvCxnSpPr>
            <a:cxnSpLocks/>
            <a:endCxn id="49" idx="0"/>
          </p:cNvCxnSpPr>
          <p:nvPr/>
        </p:nvCxnSpPr>
        <p:spPr>
          <a:xfrm rot="10800000" flipV="1">
            <a:off x="4042022" y="2024980"/>
            <a:ext cx="2053925" cy="333987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574;p30">
            <a:extLst>
              <a:ext uri="{FF2B5EF4-FFF2-40B4-BE49-F238E27FC236}">
                <a16:creationId xmlns:a16="http://schemas.microsoft.com/office/drawing/2014/main" id="{FC582035-7F33-4883-3687-C558A805477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6095947" y="2024980"/>
            <a:ext cx="2053925" cy="333987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576;p30">
            <a:extLst>
              <a:ext uri="{FF2B5EF4-FFF2-40B4-BE49-F238E27FC236}">
                <a16:creationId xmlns:a16="http://schemas.microsoft.com/office/drawing/2014/main" id="{B6011C5D-2348-EEF0-11F3-430B1E15603D}"/>
              </a:ext>
            </a:extLst>
          </p:cNvPr>
          <p:cNvCxnSpPr>
            <a:cxnSpLocks/>
            <a:stCxn id="49" idx="4"/>
            <a:endCxn id="11" idx="0"/>
          </p:cNvCxnSpPr>
          <p:nvPr/>
        </p:nvCxnSpPr>
        <p:spPr>
          <a:xfrm>
            <a:off x="4042022" y="3508167"/>
            <a:ext cx="1199" cy="49008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" name="Google Shape;577;p30">
            <a:extLst>
              <a:ext uri="{FF2B5EF4-FFF2-40B4-BE49-F238E27FC236}">
                <a16:creationId xmlns:a16="http://schemas.microsoft.com/office/drawing/2014/main" id="{80094258-E6A0-2A53-0DD0-763AB735E6E8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8149873" y="3508168"/>
            <a:ext cx="6927" cy="49008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9" name="Google Shape;941;p46">
            <a:extLst>
              <a:ext uri="{FF2B5EF4-FFF2-40B4-BE49-F238E27FC236}">
                <a16:creationId xmlns:a16="http://schemas.microsoft.com/office/drawing/2014/main" id="{5D8B7B3E-A2D7-AE0B-2099-6F92AAC80A14}"/>
              </a:ext>
            </a:extLst>
          </p:cNvPr>
          <p:cNvSpPr/>
          <p:nvPr/>
        </p:nvSpPr>
        <p:spPr>
          <a:xfrm>
            <a:off x="3467421" y="2358967"/>
            <a:ext cx="1149200" cy="114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/>
            <a:endParaRPr sz="1867" kern="0"/>
          </a:p>
        </p:txBody>
      </p:sp>
      <p:cxnSp>
        <p:nvCxnSpPr>
          <p:cNvPr id="324" name="Google Shape;574;p30">
            <a:extLst>
              <a:ext uri="{FF2B5EF4-FFF2-40B4-BE49-F238E27FC236}">
                <a16:creationId xmlns:a16="http://schemas.microsoft.com/office/drawing/2014/main" id="{4C41769D-4E51-F881-DB1E-E846A2443F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50487" y="1691928"/>
            <a:ext cx="690924" cy="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oogle Shape;537;p30">
            <a:extLst>
              <a:ext uri="{FF2B5EF4-FFF2-40B4-BE49-F238E27FC236}">
                <a16:creationId xmlns:a16="http://schemas.microsoft.com/office/drawing/2014/main" id="{DCB18048-93A9-0A3A-19F3-1276C1F40AAB}"/>
              </a:ext>
            </a:extLst>
          </p:cNvPr>
          <p:cNvGrpSpPr/>
          <p:nvPr/>
        </p:nvGrpSpPr>
        <p:grpSpPr>
          <a:xfrm>
            <a:off x="6956503" y="4007816"/>
            <a:ext cx="2386727" cy="1299267"/>
            <a:chOff x="2707400" y="3530950"/>
            <a:chExt cx="1641615" cy="974450"/>
          </a:xfrm>
        </p:grpSpPr>
        <p:sp>
          <p:nvSpPr>
            <p:cNvPr id="4" name="Google Shape;538;p30">
              <a:extLst>
                <a:ext uri="{FF2B5EF4-FFF2-40B4-BE49-F238E27FC236}">
                  <a16:creationId xmlns:a16="http://schemas.microsoft.com/office/drawing/2014/main" id="{BD8E26F3-93E9-5DF4-8E15-59C7C4501F10}"/>
                </a:ext>
              </a:extLst>
            </p:cNvPr>
            <p:cNvSpPr txBox="1"/>
            <p:nvPr/>
          </p:nvSpPr>
          <p:spPr>
            <a:xfrm>
              <a:off x="2707415" y="3859500"/>
              <a:ext cx="16416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Lợi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nhuận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trong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hai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tháng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hoạt</a:t>
              </a:r>
              <a:r>
                <a:rPr lang="en-US" sz="1867" kern="0" dirty="0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 </a:t>
              </a:r>
              <a:r>
                <a:rPr lang="en-US" sz="1867" kern="0" dirty="0" err="1">
                  <a:solidFill>
                    <a:srgbClr val="212E1C"/>
                  </a:solidFill>
                  <a:latin typeface="Arial"/>
                  <a:ea typeface="Manjari"/>
                  <a:cs typeface="Manjari"/>
                  <a:sym typeface="Manjari"/>
                </a:rPr>
                <a:t>động</a:t>
              </a:r>
              <a:endParaRPr sz="1867" kern="0" dirty="0">
                <a:solidFill>
                  <a:srgbClr val="212E1C"/>
                </a:solidFill>
                <a:latin typeface="Arial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5" name="Google Shape;539;p30">
              <a:extLst>
                <a:ext uri="{FF2B5EF4-FFF2-40B4-BE49-F238E27FC236}">
                  <a16:creationId xmlns:a16="http://schemas.microsoft.com/office/drawing/2014/main" id="{DDA51D5D-0BF5-8F4A-3C75-54E442B84D2C}"/>
                </a:ext>
              </a:extLst>
            </p:cNvPr>
            <p:cNvSpPr txBox="1"/>
            <p:nvPr/>
          </p:nvSpPr>
          <p:spPr>
            <a:xfrm>
              <a:off x="2707400" y="3530950"/>
              <a:ext cx="1641600" cy="4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3733" kern="0" dirty="0">
                  <a:solidFill>
                    <a:srgbClr val="212E1C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PROFIT</a:t>
              </a:r>
              <a:endParaRPr sz="3733" kern="0" dirty="0">
                <a:solidFill>
                  <a:srgbClr val="212E1C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</p:grpSp>
      <p:grpSp>
        <p:nvGrpSpPr>
          <p:cNvPr id="6" name="Google Shape;679;p34">
            <a:extLst>
              <a:ext uri="{FF2B5EF4-FFF2-40B4-BE49-F238E27FC236}">
                <a16:creationId xmlns:a16="http://schemas.microsoft.com/office/drawing/2014/main" id="{4EF6F65C-37CF-7356-8D43-FF963C1851D1}"/>
              </a:ext>
            </a:extLst>
          </p:cNvPr>
          <p:cNvGrpSpPr/>
          <p:nvPr/>
        </p:nvGrpSpPr>
        <p:grpSpPr>
          <a:xfrm>
            <a:off x="7878992" y="2649071"/>
            <a:ext cx="541725" cy="534320"/>
            <a:chOff x="-2637775" y="1534375"/>
            <a:chExt cx="338550" cy="333950"/>
          </a:xfrm>
        </p:grpSpPr>
        <p:sp>
          <p:nvSpPr>
            <p:cNvPr id="7" name="Google Shape;680;p34">
              <a:extLst>
                <a:ext uri="{FF2B5EF4-FFF2-40B4-BE49-F238E27FC236}">
                  <a16:creationId xmlns:a16="http://schemas.microsoft.com/office/drawing/2014/main" id="{68D88E51-AC77-1713-20B3-2D4612701744}"/>
                </a:ext>
              </a:extLst>
            </p:cNvPr>
            <p:cNvSpPr/>
            <p:nvPr/>
          </p:nvSpPr>
          <p:spPr>
            <a:xfrm>
              <a:off x="-2637775" y="1706575"/>
              <a:ext cx="177150" cy="161750"/>
            </a:xfrm>
            <a:custGeom>
              <a:avLst/>
              <a:gdLst/>
              <a:ahLst/>
              <a:cxnLst/>
              <a:rect l="l" t="t" r="r" b="b"/>
              <a:pathLst>
                <a:path w="7086" h="6470" extrusionOk="0">
                  <a:moveTo>
                    <a:pt x="5590" y="1"/>
                  </a:moveTo>
                  <a:lnTo>
                    <a:pt x="4291" y="1510"/>
                  </a:lnTo>
                  <a:cubicBezTo>
                    <a:pt x="4214" y="1600"/>
                    <a:pt x="4105" y="1646"/>
                    <a:pt x="3995" y="1646"/>
                  </a:cubicBezTo>
                  <a:cubicBezTo>
                    <a:pt x="3882" y="1646"/>
                    <a:pt x="3768" y="1597"/>
                    <a:pt x="3688" y="1496"/>
                  </a:cubicBezTo>
                  <a:lnTo>
                    <a:pt x="2782" y="368"/>
                  </a:lnTo>
                  <a:lnTo>
                    <a:pt x="119" y="5918"/>
                  </a:lnTo>
                  <a:cubicBezTo>
                    <a:pt x="1" y="6167"/>
                    <a:pt x="185" y="6469"/>
                    <a:pt x="473" y="6469"/>
                  </a:cubicBezTo>
                  <a:lnTo>
                    <a:pt x="4462" y="6469"/>
                  </a:lnTo>
                  <a:cubicBezTo>
                    <a:pt x="4370" y="6180"/>
                    <a:pt x="4383" y="5852"/>
                    <a:pt x="4514" y="5577"/>
                  </a:cubicBezTo>
                  <a:lnTo>
                    <a:pt x="7086" y="237"/>
                  </a:lnTo>
                  <a:lnTo>
                    <a:pt x="6981" y="171"/>
                  </a:lnTo>
                  <a:lnTo>
                    <a:pt x="55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8" name="Google Shape;681;p34">
              <a:extLst>
                <a:ext uri="{FF2B5EF4-FFF2-40B4-BE49-F238E27FC236}">
                  <a16:creationId xmlns:a16="http://schemas.microsoft.com/office/drawing/2014/main" id="{556B387A-F699-94BB-5AF3-2A30565DABA4}"/>
                </a:ext>
              </a:extLst>
            </p:cNvPr>
            <p:cNvSpPr/>
            <p:nvPr/>
          </p:nvSpPr>
          <p:spPr>
            <a:xfrm>
              <a:off x="-2558850" y="1608225"/>
              <a:ext cx="112025" cy="114775"/>
            </a:xfrm>
            <a:custGeom>
              <a:avLst/>
              <a:gdLst/>
              <a:ahLst/>
              <a:cxnLst/>
              <a:rect l="l" t="t" r="r" b="b"/>
              <a:pathLst>
                <a:path w="4481" h="4591" extrusionOk="0">
                  <a:moveTo>
                    <a:pt x="2355" y="0"/>
                  </a:moveTo>
                  <a:cubicBezTo>
                    <a:pt x="1970" y="0"/>
                    <a:pt x="1593" y="212"/>
                    <a:pt x="1410" y="602"/>
                  </a:cubicBezTo>
                  <a:cubicBezTo>
                    <a:pt x="39" y="3451"/>
                    <a:pt x="0" y="3528"/>
                    <a:pt x="14" y="3528"/>
                  </a:cubicBezTo>
                  <a:cubicBezTo>
                    <a:pt x="15" y="3528"/>
                    <a:pt x="16" y="3527"/>
                    <a:pt x="17" y="3527"/>
                  </a:cubicBezTo>
                  <a:cubicBezTo>
                    <a:pt x="18" y="3527"/>
                    <a:pt x="19" y="3528"/>
                    <a:pt x="19" y="3528"/>
                  </a:cubicBezTo>
                  <a:lnTo>
                    <a:pt x="846" y="4591"/>
                  </a:lnTo>
                  <a:lnTo>
                    <a:pt x="1987" y="3279"/>
                  </a:lnTo>
                  <a:cubicBezTo>
                    <a:pt x="2058" y="3184"/>
                    <a:pt x="2171" y="3132"/>
                    <a:pt x="2289" y="3132"/>
                  </a:cubicBezTo>
                  <a:cubicBezTo>
                    <a:pt x="2302" y="3132"/>
                    <a:pt x="2315" y="3133"/>
                    <a:pt x="2328" y="3134"/>
                  </a:cubicBezTo>
                  <a:cubicBezTo>
                    <a:pt x="4349" y="3397"/>
                    <a:pt x="4060" y="3331"/>
                    <a:pt x="4270" y="3462"/>
                  </a:cubicBezTo>
                  <a:lnTo>
                    <a:pt x="4480" y="3029"/>
                  </a:lnTo>
                  <a:cubicBezTo>
                    <a:pt x="3181" y="353"/>
                    <a:pt x="3260" y="458"/>
                    <a:pt x="3063" y="274"/>
                  </a:cubicBezTo>
                  <a:cubicBezTo>
                    <a:pt x="2857" y="89"/>
                    <a:pt x="2604" y="0"/>
                    <a:pt x="2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12" name="Google Shape;682;p34">
              <a:extLst>
                <a:ext uri="{FF2B5EF4-FFF2-40B4-BE49-F238E27FC236}">
                  <a16:creationId xmlns:a16="http://schemas.microsoft.com/office/drawing/2014/main" id="{627291CB-9FEC-DDAB-0EB1-E8A9407C1F0E}"/>
                </a:ext>
              </a:extLst>
            </p:cNvPr>
            <p:cNvSpPr/>
            <p:nvPr/>
          </p:nvSpPr>
          <p:spPr>
            <a:xfrm>
              <a:off x="-2449825" y="1669775"/>
              <a:ext cx="94500" cy="88000"/>
            </a:xfrm>
            <a:custGeom>
              <a:avLst/>
              <a:gdLst/>
              <a:ahLst/>
              <a:cxnLst/>
              <a:rect l="l" t="t" r="r" b="b"/>
              <a:pathLst>
                <a:path w="3780" h="3520" extrusionOk="0">
                  <a:moveTo>
                    <a:pt x="1805" y="0"/>
                  </a:moveTo>
                  <a:cubicBezTo>
                    <a:pt x="1487" y="0"/>
                    <a:pt x="1169" y="167"/>
                    <a:pt x="1011" y="502"/>
                  </a:cubicBezTo>
                  <a:lnTo>
                    <a:pt x="1" y="2614"/>
                  </a:lnTo>
                  <a:lnTo>
                    <a:pt x="933" y="3520"/>
                  </a:lnTo>
                  <a:cubicBezTo>
                    <a:pt x="2186" y="2980"/>
                    <a:pt x="2182" y="2968"/>
                    <a:pt x="2271" y="2968"/>
                  </a:cubicBezTo>
                  <a:cubicBezTo>
                    <a:pt x="2275" y="2968"/>
                    <a:pt x="2279" y="2968"/>
                    <a:pt x="2284" y="2968"/>
                  </a:cubicBezTo>
                  <a:lnTo>
                    <a:pt x="3780" y="2968"/>
                  </a:lnTo>
                  <a:lnTo>
                    <a:pt x="2599" y="502"/>
                  </a:lnTo>
                  <a:cubicBezTo>
                    <a:pt x="2441" y="167"/>
                    <a:pt x="2123" y="0"/>
                    <a:pt x="1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13" name="Google Shape;683;p34">
              <a:extLst>
                <a:ext uri="{FF2B5EF4-FFF2-40B4-BE49-F238E27FC236}">
                  <a16:creationId xmlns:a16="http://schemas.microsoft.com/office/drawing/2014/main" id="{0759B64C-EBD2-BBF5-4EBF-71582FFF3F47}"/>
                </a:ext>
              </a:extLst>
            </p:cNvPr>
            <p:cNvSpPr/>
            <p:nvPr/>
          </p:nvSpPr>
          <p:spPr>
            <a:xfrm>
              <a:off x="-2510175" y="1753825"/>
              <a:ext cx="210950" cy="114500"/>
            </a:xfrm>
            <a:custGeom>
              <a:avLst/>
              <a:gdLst/>
              <a:ahLst/>
              <a:cxnLst/>
              <a:rect l="l" t="t" r="r" b="b"/>
              <a:pathLst>
                <a:path w="8438" h="4580" extrusionOk="0">
                  <a:moveTo>
                    <a:pt x="2061" y="0"/>
                  </a:moveTo>
                  <a:lnTo>
                    <a:pt x="119" y="4015"/>
                  </a:lnTo>
                  <a:cubicBezTo>
                    <a:pt x="1" y="4277"/>
                    <a:pt x="184" y="4579"/>
                    <a:pt x="473" y="4579"/>
                  </a:cubicBezTo>
                  <a:lnTo>
                    <a:pt x="7952" y="4579"/>
                  </a:lnTo>
                  <a:cubicBezTo>
                    <a:pt x="8240" y="4566"/>
                    <a:pt x="8437" y="4251"/>
                    <a:pt x="8306" y="3989"/>
                  </a:cubicBezTo>
                  <a:cubicBezTo>
                    <a:pt x="6674" y="588"/>
                    <a:pt x="6582" y="376"/>
                    <a:pt x="6567" y="376"/>
                  </a:cubicBezTo>
                  <a:cubicBezTo>
                    <a:pt x="6565" y="376"/>
                    <a:pt x="6564" y="381"/>
                    <a:pt x="6561" y="381"/>
                  </a:cubicBezTo>
                  <a:lnTo>
                    <a:pt x="4790" y="381"/>
                  </a:lnTo>
                  <a:lnTo>
                    <a:pt x="3425" y="984"/>
                  </a:lnTo>
                  <a:cubicBezTo>
                    <a:pt x="3373" y="1006"/>
                    <a:pt x="3319" y="1016"/>
                    <a:pt x="3266" y="1016"/>
                  </a:cubicBezTo>
                  <a:cubicBezTo>
                    <a:pt x="3161" y="1016"/>
                    <a:pt x="3062" y="975"/>
                    <a:pt x="2992" y="905"/>
                  </a:cubicBezTo>
                  <a:lnTo>
                    <a:pt x="20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15" name="Google Shape;684;p34">
              <a:extLst>
                <a:ext uri="{FF2B5EF4-FFF2-40B4-BE49-F238E27FC236}">
                  <a16:creationId xmlns:a16="http://schemas.microsoft.com/office/drawing/2014/main" id="{9E46C0E7-04FB-8D61-993B-88529CA40027}"/>
                </a:ext>
              </a:extLst>
            </p:cNvPr>
            <p:cNvSpPr/>
            <p:nvPr/>
          </p:nvSpPr>
          <p:spPr>
            <a:xfrm>
              <a:off x="-2507875" y="1534375"/>
              <a:ext cx="206675" cy="200775"/>
            </a:xfrm>
            <a:custGeom>
              <a:avLst/>
              <a:gdLst/>
              <a:ahLst/>
              <a:cxnLst/>
              <a:rect l="l" t="t" r="r" b="b"/>
              <a:pathLst>
                <a:path w="8267" h="8031" extrusionOk="0">
                  <a:moveTo>
                    <a:pt x="3806" y="1"/>
                  </a:moveTo>
                  <a:cubicBezTo>
                    <a:pt x="2231" y="14"/>
                    <a:pt x="788" y="853"/>
                    <a:pt x="1" y="2205"/>
                  </a:cubicBezTo>
                  <a:cubicBezTo>
                    <a:pt x="105" y="2188"/>
                    <a:pt x="210" y="2179"/>
                    <a:pt x="313" y="2179"/>
                  </a:cubicBezTo>
                  <a:cubicBezTo>
                    <a:pt x="769" y="2179"/>
                    <a:pt x="1207" y="2343"/>
                    <a:pt x="1549" y="2664"/>
                  </a:cubicBezTo>
                  <a:lnTo>
                    <a:pt x="1562" y="2651"/>
                  </a:lnTo>
                  <a:cubicBezTo>
                    <a:pt x="1890" y="2953"/>
                    <a:pt x="1890" y="3044"/>
                    <a:pt x="2913" y="5170"/>
                  </a:cubicBezTo>
                  <a:cubicBezTo>
                    <a:pt x="3248" y="4813"/>
                    <a:pt x="3689" y="4642"/>
                    <a:pt x="4126" y="4642"/>
                  </a:cubicBezTo>
                  <a:cubicBezTo>
                    <a:pt x="4733" y="4642"/>
                    <a:pt x="5332" y="4972"/>
                    <a:pt x="5629" y="5590"/>
                  </a:cubicBezTo>
                  <a:lnTo>
                    <a:pt x="6797" y="8030"/>
                  </a:lnTo>
                  <a:cubicBezTo>
                    <a:pt x="7729" y="7138"/>
                    <a:pt x="8267" y="5905"/>
                    <a:pt x="8253" y="4619"/>
                  </a:cubicBezTo>
                  <a:cubicBezTo>
                    <a:pt x="8253" y="2074"/>
                    <a:pt x="6259" y="1"/>
                    <a:pt x="3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</p:grpSp>
      <p:grpSp>
        <p:nvGrpSpPr>
          <p:cNvPr id="17" name="Google Shape;450;p26">
            <a:extLst>
              <a:ext uri="{FF2B5EF4-FFF2-40B4-BE49-F238E27FC236}">
                <a16:creationId xmlns:a16="http://schemas.microsoft.com/office/drawing/2014/main" id="{8B59C6C4-BFFB-028A-8ADF-7FC1A11F0165}"/>
              </a:ext>
            </a:extLst>
          </p:cNvPr>
          <p:cNvGrpSpPr/>
          <p:nvPr/>
        </p:nvGrpSpPr>
        <p:grpSpPr>
          <a:xfrm>
            <a:off x="3811116" y="2689846"/>
            <a:ext cx="461811" cy="451501"/>
            <a:chOff x="-507650" y="2063125"/>
            <a:chExt cx="334250" cy="334275"/>
          </a:xfrm>
        </p:grpSpPr>
        <p:sp>
          <p:nvSpPr>
            <p:cNvPr id="18" name="Google Shape;451;p26">
              <a:extLst>
                <a:ext uri="{FF2B5EF4-FFF2-40B4-BE49-F238E27FC236}">
                  <a16:creationId xmlns:a16="http://schemas.microsoft.com/office/drawing/2014/main" id="{EAED990A-4D30-2820-A7FB-A9D54F4D68FC}"/>
                </a:ext>
              </a:extLst>
            </p:cNvPr>
            <p:cNvSpPr/>
            <p:nvPr/>
          </p:nvSpPr>
          <p:spPr>
            <a:xfrm>
              <a:off x="-455825" y="2063125"/>
              <a:ext cx="145975" cy="94500"/>
            </a:xfrm>
            <a:custGeom>
              <a:avLst/>
              <a:gdLst/>
              <a:ahLst/>
              <a:cxnLst/>
              <a:rect l="l" t="t" r="r" b="b"/>
              <a:pathLst>
                <a:path w="5839" h="3780" extrusionOk="0">
                  <a:moveTo>
                    <a:pt x="2965" y="788"/>
                  </a:moveTo>
                  <a:lnTo>
                    <a:pt x="2965" y="2100"/>
                  </a:lnTo>
                  <a:lnTo>
                    <a:pt x="814" y="2100"/>
                  </a:lnTo>
                  <a:lnTo>
                    <a:pt x="814" y="788"/>
                  </a:lnTo>
                  <a:close/>
                  <a:moveTo>
                    <a:pt x="394" y="1"/>
                  </a:moveTo>
                  <a:cubicBezTo>
                    <a:pt x="171" y="14"/>
                    <a:pt x="0" y="197"/>
                    <a:pt x="13" y="420"/>
                  </a:cubicBezTo>
                  <a:lnTo>
                    <a:pt x="13" y="3779"/>
                  </a:lnTo>
                  <a:lnTo>
                    <a:pt x="5839" y="3779"/>
                  </a:lnTo>
                  <a:lnTo>
                    <a:pt x="5839" y="3464"/>
                  </a:lnTo>
                  <a:cubicBezTo>
                    <a:pt x="5839" y="2703"/>
                    <a:pt x="5235" y="2100"/>
                    <a:pt x="4487" y="2100"/>
                  </a:cubicBezTo>
                  <a:lnTo>
                    <a:pt x="3739" y="2100"/>
                  </a:lnTo>
                  <a:lnTo>
                    <a:pt x="3739" y="394"/>
                  </a:lnTo>
                  <a:cubicBezTo>
                    <a:pt x="3739" y="171"/>
                    <a:pt x="3569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19" name="Google Shape;452;p26">
              <a:extLst>
                <a:ext uri="{FF2B5EF4-FFF2-40B4-BE49-F238E27FC236}">
                  <a16:creationId xmlns:a16="http://schemas.microsoft.com/office/drawing/2014/main" id="{9655A5C6-1AC7-0CFE-1E9C-5CB265FD62F4}"/>
                </a:ext>
              </a:extLst>
            </p:cNvPr>
            <p:cNvSpPr/>
            <p:nvPr/>
          </p:nvSpPr>
          <p:spPr>
            <a:xfrm>
              <a:off x="-507650" y="2177275"/>
              <a:ext cx="32150" cy="220125"/>
            </a:xfrm>
            <a:custGeom>
              <a:avLst/>
              <a:gdLst/>
              <a:ahLst/>
              <a:cxnLst/>
              <a:rect l="l" t="t" r="r" b="b"/>
              <a:pathLst>
                <a:path w="1286" h="8805" extrusionOk="0">
                  <a:moveTo>
                    <a:pt x="0" y="0"/>
                  </a:moveTo>
                  <a:lnTo>
                    <a:pt x="0" y="7440"/>
                  </a:lnTo>
                  <a:cubicBezTo>
                    <a:pt x="0" y="8161"/>
                    <a:pt x="564" y="8752"/>
                    <a:pt x="1286" y="8804"/>
                  </a:cubicBezTo>
                  <a:lnTo>
                    <a:pt x="1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20" name="Google Shape;453;p26">
              <a:extLst>
                <a:ext uri="{FF2B5EF4-FFF2-40B4-BE49-F238E27FC236}">
                  <a16:creationId xmlns:a16="http://schemas.microsoft.com/office/drawing/2014/main" id="{1BD0F8C8-898D-7091-0537-CD17F91D07FD}"/>
                </a:ext>
              </a:extLst>
            </p:cNvPr>
            <p:cNvSpPr/>
            <p:nvPr/>
          </p:nvSpPr>
          <p:spPr>
            <a:xfrm>
              <a:off x="-507650" y="2115600"/>
              <a:ext cx="32150" cy="42025"/>
            </a:xfrm>
            <a:custGeom>
              <a:avLst/>
              <a:gdLst/>
              <a:ahLst/>
              <a:cxnLst/>
              <a:rect l="l" t="t" r="r" b="b"/>
              <a:pathLst>
                <a:path w="1286" h="1681" extrusionOk="0">
                  <a:moveTo>
                    <a:pt x="1286" y="1"/>
                  </a:moveTo>
                  <a:cubicBezTo>
                    <a:pt x="564" y="40"/>
                    <a:pt x="0" y="644"/>
                    <a:pt x="0" y="1365"/>
                  </a:cubicBezTo>
                  <a:lnTo>
                    <a:pt x="0" y="1680"/>
                  </a:lnTo>
                  <a:lnTo>
                    <a:pt x="1286" y="1680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  <p:sp>
          <p:nvSpPr>
            <p:cNvPr id="21" name="Google Shape;454;p26">
              <a:extLst>
                <a:ext uri="{FF2B5EF4-FFF2-40B4-BE49-F238E27FC236}">
                  <a16:creationId xmlns:a16="http://schemas.microsoft.com/office/drawing/2014/main" id="{45D262F7-5741-8AD6-60A1-7C8303EA0DFD}"/>
                </a:ext>
              </a:extLst>
            </p:cNvPr>
            <p:cNvSpPr/>
            <p:nvPr/>
          </p:nvSpPr>
          <p:spPr>
            <a:xfrm>
              <a:off x="-455500" y="2177275"/>
              <a:ext cx="282100" cy="220125"/>
            </a:xfrm>
            <a:custGeom>
              <a:avLst/>
              <a:gdLst/>
              <a:ahLst/>
              <a:cxnLst/>
              <a:rect l="l" t="t" r="r" b="b"/>
              <a:pathLst>
                <a:path w="11284" h="8805" extrusionOk="0">
                  <a:moveTo>
                    <a:pt x="7636" y="1667"/>
                  </a:moveTo>
                  <a:cubicBezTo>
                    <a:pt x="7938" y="1667"/>
                    <a:pt x="8187" y="1916"/>
                    <a:pt x="8187" y="2231"/>
                  </a:cubicBezTo>
                  <a:lnTo>
                    <a:pt x="8187" y="2559"/>
                  </a:lnTo>
                  <a:lnTo>
                    <a:pt x="4776" y="2559"/>
                  </a:lnTo>
                  <a:lnTo>
                    <a:pt x="4776" y="2231"/>
                  </a:lnTo>
                  <a:cubicBezTo>
                    <a:pt x="4776" y="1916"/>
                    <a:pt x="5025" y="1667"/>
                    <a:pt x="5340" y="1667"/>
                  </a:cubicBezTo>
                  <a:close/>
                  <a:moveTo>
                    <a:pt x="7536" y="4242"/>
                  </a:moveTo>
                  <a:cubicBezTo>
                    <a:pt x="7843" y="4242"/>
                    <a:pt x="8135" y="4479"/>
                    <a:pt x="8135" y="4842"/>
                  </a:cubicBezTo>
                  <a:cubicBezTo>
                    <a:pt x="8135" y="5183"/>
                    <a:pt x="7872" y="5445"/>
                    <a:pt x="7531" y="5445"/>
                  </a:cubicBezTo>
                  <a:cubicBezTo>
                    <a:pt x="6993" y="5445"/>
                    <a:pt x="6731" y="4803"/>
                    <a:pt x="7112" y="4422"/>
                  </a:cubicBezTo>
                  <a:cubicBezTo>
                    <a:pt x="7236" y="4298"/>
                    <a:pt x="7388" y="4242"/>
                    <a:pt x="7536" y="4242"/>
                  </a:cubicBezTo>
                  <a:close/>
                  <a:moveTo>
                    <a:pt x="4394" y="4245"/>
                  </a:moveTo>
                  <a:cubicBezTo>
                    <a:pt x="4730" y="4245"/>
                    <a:pt x="4963" y="4735"/>
                    <a:pt x="4605" y="4973"/>
                  </a:cubicBezTo>
                  <a:lnTo>
                    <a:pt x="4605" y="4960"/>
                  </a:lnTo>
                  <a:cubicBezTo>
                    <a:pt x="3936" y="5406"/>
                    <a:pt x="3923" y="5459"/>
                    <a:pt x="3766" y="5459"/>
                  </a:cubicBezTo>
                  <a:cubicBezTo>
                    <a:pt x="3372" y="5459"/>
                    <a:pt x="3215" y="4947"/>
                    <a:pt x="3543" y="4737"/>
                  </a:cubicBezTo>
                  <a:lnTo>
                    <a:pt x="4173" y="4317"/>
                  </a:lnTo>
                  <a:cubicBezTo>
                    <a:pt x="4248" y="4267"/>
                    <a:pt x="4323" y="4245"/>
                    <a:pt x="4394" y="4245"/>
                  </a:cubicBezTo>
                  <a:close/>
                  <a:moveTo>
                    <a:pt x="5647" y="5712"/>
                  </a:moveTo>
                  <a:cubicBezTo>
                    <a:pt x="5954" y="5712"/>
                    <a:pt x="6246" y="5949"/>
                    <a:pt x="6246" y="6311"/>
                  </a:cubicBezTo>
                  <a:cubicBezTo>
                    <a:pt x="6246" y="6639"/>
                    <a:pt x="5983" y="6915"/>
                    <a:pt x="5642" y="6915"/>
                  </a:cubicBezTo>
                  <a:cubicBezTo>
                    <a:pt x="5117" y="6915"/>
                    <a:pt x="4842" y="6272"/>
                    <a:pt x="5222" y="5892"/>
                  </a:cubicBezTo>
                  <a:cubicBezTo>
                    <a:pt x="5346" y="5767"/>
                    <a:pt x="5498" y="5712"/>
                    <a:pt x="5647" y="5712"/>
                  </a:cubicBezTo>
                  <a:close/>
                  <a:moveTo>
                    <a:pt x="9001" y="6338"/>
                  </a:moveTo>
                  <a:cubicBezTo>
                    <a:pt x="9526" y="6338"/>
                    <a:pt x="9526" y="7125"/>
                    <a:pt x="9001" y="7125"/>
                  </a:cubicBezTo>
                  <a:lnTo>
                    <a:pt x="8371" y="7125"/>
                  </a:lnTo>
                  <a:cubicBezTo>
                    <a:pt x="7846" y="7125"/>
                    <a:pt x="7846" y="6338"/>
                    <a:pt x="8371" y="6338"/>
                  </a:cubicBezTo>
                  <a:close/>
                  <a:moveTo>
                    <a:pt x="0" y="0"/>
                  </a:moveTo>
                  <a:lnTo>
                    <a:pt x="0" y="8804"/>
                  </a:lnTo>
                  <a:lnTo>
                    <a:pt x="1260" y="8804"/>
                  </a:lnTo>
                  <a:cubicBezTo>
                    <a:pt x="1037" y="8476"/>
                    <a:pt x="906" y="8083"/>
                    <a:pt x="906" y="7676"/>
                  </a:cubicBezTo>
                  <a:lnTo>
                    <a:pt x="906" y="3687"/>
                  </a:lnTo>
                  <a:cubicBezTo>
                    <a:pt x="906" y="2638"/>
                    <a:pt x="1758" y="1785"/>
                    <a:pt x="2821" y="1785"/>
                  </a:cubicBezTo>
                  <a:lnTo>
                    <a:pt x="4081" y="1785"/>
                  </a:lnTo>
                  <a:cubicBezTo>
                    <a:pt x="4002" y="2034"/>
                    <a:pt x="3976" y="2297"/>
                    <a:pt x="4002" y="2572"/>
                  </a:cubicBezTo>
                  <a:lnTo>
                    <a:pt x="2821" y="2572"/>
                  </a:lnTo>
                  <a:cubicBezTo>
                    <a:pt x="2191" y="2572"/>
                    <a:pt x="1693" y="3071"/>
                    <a:pt x="1693" y="3687"/>
                  </a:cubicBezTo>
                  <a:lnTo>
                    <a:pt x="1693" y="7676"/>
                  </a:lnTo>
                  <a:cubicBezTo>
                    <a:pt x="1693" y="8293"/>
                    <a:pt x="2191" y="8804"/>
                    <a:pt x="2821" y="8804"/>
                  </a:cubicBezTo>
                  <a:lnTo>
                    <a:pt x="10155" y="8804"/>
                  </a:lnTo>
                  <a:cubicBezTo>
                    <a:pt x="10785" y="8804"/>
                    <a:pt x="11284" y="8293"/>
                    <a:pt x="11284" y="7676"/>
                  </a:cubicBezTo>
                  <a:lnTo>
                    <a:pt x="11284" y="3687"/>
                  </a:lnTo>
                  <a:cubicBezTo>
                    <a:pt x="11284" y="3071"/>
                    <a:pt x="10785" y="2572"/>
                    <a:pt x="10155" y="2572"/>
                  </a:cubicBezTo>
                  <a:lnTo>
                    <a:pt x="8975" y="2572"/>
                  </a:lnTo>
                  <a:lnTo>
                    <a:pt x="8975" y="2231"/>
                  </a:lnTo>
                  <a:cubicBezTo>
                    <a:pt x="8975" y="1483"/>
                    <a:pt x="8371" y="893"/>
                    <a:pt x="7636" y="893"/>
                  </a:cubicBezTo>
                  <a:lnTo>
                    <a:pt x="5826" y="893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defTabSz="1219170"/>
              <a:endParaRPr sz="1867" kern="0"/>
            </a:p>
          </p:txBody>
        </p:sp>
      </p:grpSp>
    </p:spTree>
    <p:extLst>
      <p:ext uri="{BB962C8B-B14F-4D97-AF65-F5344CB8AC3E}">
        <p14:creationId xmlns:p14="http://schemas.microsoft.com/office/powerpoint/2010/main" val="182458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50"/>
          <p:cNvSpPr txBox="1">
            <a:spLocks noGrp="1"/>
          </p:cNvSpPr>
          <p:nvPr>
            <p:ph type="title"/>
          </p:nvPr>
        </p:nvSpPr>
        <p:spPr>
          <a:xfrm>
            <a:off x="1276019" y="191714"/>
            <a:ext cx="2920278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/>
              <a:t>II. Volume</a:t>
            </a:r>
            <a:endParaRPr dirty="0"/>
          </a:p>
        </p:txBody>
      </p:sp>
      <p:sp>
        <p:nvSpPr>
          <p:cNvPr id="2" name="Google Shape;331;p22">
            <a:extLst>
              <a:ext uri="{FF2B5EF4-FFF2-40B4-BE49-F238E27FC236}">
                <a16:creationId xmlns:a16="http://schemas.microsoft.com/office/drawing/2014/main" id="{F93EF204-2B01-28E8-3DC2-5A39C039E24B}"/>
              </a:ext>
            </a:extLst>
          </p:cNvPr>
          <p:cNvSpPr txBox="1">
            <a:spLocks/>
          </p:cNvSpPr>
          <p:nvPr/>
        </p:nvSpPr>
        <p:spPr>
          <a:xfrm>
            <a:off x="1250205" y="901287"/>
            <a:ext cx="7058201" cy="23456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3-4,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luôn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hang,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=&gt;&gt;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có VW &gt; GW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nhẹ</a:t>
            </a:r>
            <a:endParaRPr lang="en-US" sz="1867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D6E9E-CCBB-A90D-87B7-A40C9F9F5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406" y="293392"/>
            <a:ext cx="3353341" cy="29025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20EC9E-0F0A-2911-4789-635E4895F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23" y="4497911"/>
            <a:ext cx="4962588" cy="2219944"/>
          </a:xfrm>
          <a:prstGeom prst="rect">
            <a:avLst/>
          </a:prstGeom>
        </p:spPr>
      </p:pic>
      <p:sp>
        <p:nvSpPr>
          <p:cNvPr id="15" name="Google Shape;331;p22">
            <a:extLst>
              <a:ext uri="{FF2B5EF4-FFF2-40B4-BE49-F238E27FC236}">
                <a16:creationId xmlns:a16="http://schemas.microsoft.com/office/drawing/2014/main" id="{03359611-6A9E-426F-A57A-6BDBBC6B8A0D}"/>
              </a:ext>
            </a:extLst>
          </p:cNvPr>
          <p:cNvSpPr txBox="1">
            <a:spLocks/>
          </p:cNvSpPr>
          <p:nvPr/>
        </p:nvSpPr>
        <p:spPr>
          <a:xfrm>
            <a:off x="922423" y="3084110"/>
            <a:ext cx="5572381" cy="296352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ổn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chu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31000 – 32000 kg.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867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02645-2670-8EA1-712D-928D98C3A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991" y="3429000"/>
            <a:ext cx="5759804" cy="32888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50"/>
          <p:cNvSpPr txBox="1">
            <a:spLocks noGrp="1"/>
          </p:cNvSpPr>
          <p:nvPr>
            <p:ph type="title"/>
          </p:nvPr>
        </p:nvSpPr>
        <p:spPr>
          <a:xfrm>
            <a:off x="1276019" y="191714"/>
            <a:ext cx="2920278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/>
              <a:t>II. Volume</a:t>
            </a:r>
            <a:endParaRPr dirty="0"/>
          </a:p>
        </p:txBody>
      </p:sp>
      <p:sp>
        <p:nvSpPr>
          <p:cNvPr id="2" name="Google Shape;331;p22">
            <a:extLst>
              <a:ext uri="{FF2B5EF4-FFF2-40B4-BE49-F238E27FC236}">
                <a16:creationId xmlns:a16="http://schemas.microsoft.com/office/drawing/2014/main" id="{F93EF204-2B01-28E8-3DC2-5A39C039E24B}"/>
              </a:ext>
            </a:extLst>
          </p:cNvPr>
          <p:cNvSpPr txBox="1">
            <a:spLocks/>
          </p:cNvSpPr>
          <p:nvPr/>
        </p:nvSpPr>
        <p:spPr>
          <a:xfrm>
            <a:off x="1042587" y="1143490"/>
            <a:ext cx="7180537" cy="48043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defTabSz="121917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 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sút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23% so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3)</a:t>
            </a:r>
            <a:endParaRPr lang="en-US" sz="1867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defTabSz="121917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80%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 defTabSz="121917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deadline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219170"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=&gt;&gt;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Khi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lẻ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luôn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5B944-7885-8F3F-29E4-C21566DE3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315" y="313492"/>
            <a:ext cx="3495630" cy="3115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BDA6E0-5A48-8D2B-E3A8-A318DCB3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618" y="3685373"/>
            <a:ext cx="3467023" cy="302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78298"/>
      </p:ext>
    </p:extLst>
  </p:cSld>
  <p:clrMapOvr>
    <a:masterClrMapping/>
  </p:clrMapOvr>
</p:sld>
</file>

<file path=ppt/theme/theme1.xml><?xml version="1.0" encoding="utf-8"?>
<a:theme xmlns:a="http://schemas.openxmlformats.org/drawingml/2006/main" name="Surat Travel Tour Newsletter Infographics by Slidesgo">
  <a:themeElements>
    <a:clrScheme name="Simple Light">
      <a:dk1>
        <a:srgbClr val="FFFFFF"/>
      </a:dk1>
      <a:lt1>
        <a:srgbClr val="C8F2F3"/>
      </a:lt1>
      <a:dk2>
        <a:srgbClr val="212E1C"/>
      </a:dk2>
      <a:lt2>
        <a:srgbClr val="60BCD8"/>
      </a:lt2>
      <a:accent1>
        <a:srgbClr val="68764F"/>
      </a:accent1>
      <a:accent2>
        <a:srgbClr val="508718"/>
      </a:accent2>
      <a:accent3>
        <a:srgbClr val="215F3C"/>
      </a:accent3>
      <a:accent4>
        <a:srgbClr val="A6906A"/>
      </a:accent4>
      <a:accent5>
        <a:srgbClr val="DBDAD5"/>
      </a:accent5>
      <a:accent6>
        <a:srgbClr val="C58C5C"/>
      </a:accent6>
      <a:hlink>
        <a:srgbClr val="212E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2526</Words>
  <Application>Microsoft Office PowerPoint</Application>
  <PresentationFormat>Widescreen</PresentationFormat>
  <Paragraphs>200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Arial</vt:lpstr>
      <vt:lpstr>Arial Rounded MT Bold</vt:lpstr>
      <vt:lpstr>Bahnschrift</vt:lpstr>
      <vt:lpstr>Bahnschrift SemiBold</vt:lpstr>
      <vt:lpstr>Cabin</vt:lpstr>
      <vt:lpstr>Calibri</vt:lpstr>
      <vt:lpstr>Courier New</vt:lpstr>
      <vt:lpstr>Didact Gothic</vt:lpstr>
      <vt:lpstr>Manjari</vt:lpstr>
      <vt:lpstr>Staatliches</vt:lpstr>
      <vt:lpstr>Symbol</vt:lpstr>
      <vt:lpstr>Times New Roman</vt:lpstr>
      <vt:lpstr>Wingdings</vt:lpstr>
      <vt:lpstr>Surat Travel Tour Newsletter Infographics by Slidesgo</vt:lpstr>
      <vt:lpstr>BÁO CÁO HOẠT ĐỘNG GIAO NHẬN HÀNG THEO ĐƯỜNG HÀNG KHÔNG </vt:lpstr>
      <vt:lpstr>Content</vt:lpstr>
      <vt:lpstr>I. Introduce</vt:lpstr>
      <vt:lpstr>i. INtroduce</vt:lpstr>
      <vt:lpstr>Data</vt:lpstr>
      <vt:lpstr>Hướng phân tích</vt:lpstr>
      <vt:lpstr>II. Volume &amp;&amp; Profit</vt:lpstr>
      <vt:lpstr>II. Volume</vt:lpstr>
      <vt:lpstr>II. Volume</vt:lpstr>
      <vt:lpstr>II. Profit</vt:lpstr>
      <vt:lpstr>II. Profit</vt:lpstr>
      <vt:lpstr>II. Profit</vt:lpstr>
      <vt:lpstr>III. Shipper &amp;&amp; Carrier </vt:lpstr>
      <vt:lpstr>III. Shipper</vt:lpstr>
      <vt:lpstr>III. Shipper</vt:lpstr>
      <vt:lpstr>III. Shipper</vt:lpstr>
      <vt:lpstr>III. Carrier</vt:lpstr>
      <vt:lpstr>III. region</vt:lpstr>
      <vt:lpstr>III. region</vt:lpstr>
      <vt:lpstr>IV. Tactic</vt:lpstr>
      <vt:lpstr>iV. tactic</vt:lpstr>
      <vt:lpstr>iV. tactic</vt:lpstr>
      <vt:lpstr>iV. tactic</vt:lpstr>
      <vt:lpstr>iV. tactic</vt:lpstr>
      <vt:lpstr>iV. tactic</vt:lpstr>
      <vt:lpstr>iV. tactic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HOẠT ĐỘNG GIAO NHẬN HÀNG THEO ĐƯỜNG HÀNG KHÔNG</dc:title>
  <dc:creator>nguyen phong</dc:creator>
  <cp:lastModifiedBy>nguyen phong</cp:lastModifiedBy>
  <cp:revision>8</cp:revision>
  <dcterms:created xsi:type="dcterms:W3CDTF">2023-08-05T15:27:03Z</dcterms:created>
  <dcterms:modified xsi:type="dcterms:W3CDTF">2024-01-02T16:14:58Z</dcterms:modified>
</cp:coreProperties>
</file>