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1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ype="http://schemas.openxmlformats.org/officeDocument/2006/relationships/presProps" Target="presProps.xml"/>  <Relationship Id="rId10" Type="http://schemas.openxmlformats.org/officeDocument/2006/relationships/viewProps" Target="viewProps.xml"/>  <Relationship Id="rId11" Type="http://schemas.openxmlformats.org/officeDocument/2006/relationships/theme" Target="theme/theme1.xml"/>  <Relationship Id="rId12" Type="http://schemas.openxmlformats.org/officeDocument/2006/relationships/tableStyles" Target="tableStyles.xml"/>  <Relationship Id="rId1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b8aa9cd-04ef-47c1-ad18-e1e5245092e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f7a740f-c9ea-493c-bdd9-12d615b2473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e0250e8-af49-43fd-b802-485ba796ab9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bd42d6c-1106-48d6-9230-f42a209d924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4bb05d0-5dda-4c2f-8e34-eba97df6a9b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3330321-f2e4-43a4-b2b7-f5fc6a1a512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0881330-2fb5-4ca4-985e-bb5db8968c7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2024-04-28T22:34:02.413Z</dcterms:created>
  <dcterms:modified xsi:type="dcterms:W3CDTF">2024-04-28T22:34:02.413Z</dcterms:modified>
</cp:coreProperties>
</file>