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marai Bold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Almarai" charset="1" panose="00000000000000000000"/>
      <p:regular r:id="rId21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7.pn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09526" y="0"/>
            <a:ext cx="36309300" cy="10287000"/>
          </a:xfrm>
          <a:custGeom>
            <a:avLst/>
            <a:gdLst/>
            <a:ahLst/>
            <a:cxnLst/>
            <a:rect r="r" b="b" t="t" l="l"/>
            <a:pathLst>
              <a:path h="10287000" w="36309300">
                <a:moveTo>
                  <a:pt x="0" y="0"/>
                </a:moveTo>
                <a:lnTo>
                  <a:pt x="36309300" y="0"/>
                </a:lnTo>
                <a:lnTo>
                  <a:pt x="363093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65935" y="0"/>
            <a:ext cx="3722065" cy="8210550"/>
          </a:xfrm>
          <a:custGeom>
            <a:avLst/>
            <a:gdLst/>
            <a:ahLst/>
            <a:cxnLst/>
            <a:rect r="r" b="b" t="t" l="l"/>
            <a:pathLst>
              <a:path h="8210550" w="3722065">
                <a:moveTo>
                  <a:pt x="0" y="0"/>
                </a:moveTo>
                <a:lnTo>
                  <a:pt x="3722065" y="0"/>
                </a:lnTo>
                <a:lnTo>
                  <a:pt x="3722065" y="8210550"/>
                </a:lnTo>
                <a:lnTo>
                  <a:pt x="0" y="8210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9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9143771" y="6196394"/>
            <a:ext cx="2564682" cy="3663886"/>
            <a:chOff x="0" y="0"/>
            <a:chExt cx="3419577" cy="488518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19602" cy="4885182"/>
            </a:xfrm>
            <a:custGeom>
              <a:avLst/>
              <a:gdLst/>
              <a:ahLst/>
              <a:cxnLst/>
              <a:rect r="r" b="b" t="t" l="l"/>
              <a:pathLst>
                <a:path h="4885182" w="3419602">
                  <a:moveTo>
                    <a:pt x="1709801" y="4885182"/>
                  </a:moveTo>
                  <a:lnTo>
                    <a:pt x="1709801" y="4885055"/>
                  </a:lnTo>
                  <a:cubicBezTo>
                    <a:pt x="2649220" y="4885055"/>
                    <a:pt x="3412236" y="4126357"/>
                    <a:pt x="3419602" y="3188843"/>
                  </a:cubicBezTo>
                  <a:lnTo>
                    <a:pt x="3419602" y="3188843"/>
                  </a:lnTo>
                  <a:lnTo>
                    <a:pt x="3419602" y="1696593"/>
                  </a:lnTo>
                  <a:lnTo>
                    <a:pt x="3419602" y="1696593"/>
                  </a:lnTo>
                  <a:cubicBezTo>
                    <a:pt x="3412363" y="759587"/>
                    <a:pt x="2650617" y="1397"/>
                    <a:pt x="1712341" y="0"/>
                  </a:cubicBezTo>
                  <a:lnTo>
                    <a:pt x="1707261" y="0"/>
                  </a:lnTo>
                  <a:cubicBezTo>
                    <a:pt x="764667" y="1397"/>
                    <a:pt x="0" y="766953"/>
                    <a:pt x="0" y="1709801"/>
                  </a:cubicBezTo>
                  <a:lnTo>
                    <a:pt x="0" y="3175381"/>
                  </a:lnTo>
                  <a:cubicBezTo>
                    <a:pt x="0" y="4119245"/>
                    <a:pt x="765937" y="4885182"/>
                    <a:pt x="1709801" y="4885182"/>
                  </a:cubicBezTo>
                  <a:close/>
                </a:path>
              </a:pathLst>
            </a:custGeom>
            <a:blipFill>
              <a:blip r:embed="rId4"/>
              <a:stretch>
                <a:fillRect l="-201729" t="0" r="-201600" b="-7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6605742" y="3464709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1340"/>
                  </a:moveTo>
                  <a:cubicBezTo>
                    <a:pt x="0" y="868680"/>
                    <a:pt x="247015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489" y="872998"/>
                    <a:pt x="1122553" y="569214"/>
                  </a:cubicBezTo>
                  <a:lnTo>
                    <a:pt x="1122553" y="553847"/>
                  </a:lnTo>
                  <a:cubicBezTo>
                    <a:pt x="1118489" y="247142"/>
                    <a:pt x="868680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22" t="0" r="-126153" b="2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0" y="4608576"/>
            <a:ext cx="2781300" cy="5676900"/>
          </a:xfrm>
          <a:custGeom>
            <a:avLst/>
            <a:gdLst/>
            <a:ahLst/>
            <a:cxnLst/>
            <a:rect r="r" b="b" t="t" l="l"/>
            <a:pathLst>
              <a:path h="5676900" w="2781300">
                <a:moveTo>
                  <a:pt x="0" y="0"/>
                </a:moveTo>
                <a:lnTo>
                  <a:pt x="2781300" y="0"/>
                </a:lnTo>
                <a:lnTo>
                  <a:pt x="2781300" y="5676900"/>
                </a:lnTo>
                <a:lnTo>
                  <a:pt x="0" y="567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89325" y="5234864"/>
            <a:ext cx="1577302" cy="2253329"/>
            <a:chOff x="0" y="0"/>
            <a:chExt cx="2103069" cy="30044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3120" cy="3004439"/>
            </a:xfrm>
            <a:custGeom>
              <a:avLst/>
              <a:gdLst/>
              <a:ahLst/>
              <a:cxnLst/>
              <a:rect r="r" b="b" t="t" l="l"/>
              <a:pathLst>
                <a:path h="3004439" w="2103120">
                  <a:moveTo>
                    <a:pt x="1051560" y="0"/>
                  </a:moveTo>
                  <a:cubicBezTo>
                    <a:pt x="471043" y="0"/>
                    <a:pt x="0" y="471043"/>
                    <a:pt x="0" y="1051560"/>
                  </a:cubicBezTo>
                  <a:lnTo>
                    <a:pt x="0" y="1952879"/>
                  </a:lnTo>
                  <a:cubicBezTo>
                    <a:pt x="0" y="2533269"/>
                    <a:pt x="471043" y="3004439"/>
                    <a:pt x="1051560" y="3004439"/>
                  </a:cubicBezTo>
                  <a:cubicBezTo>
                    <a:pt x="1627251" y="3004439"/>
                    <a:pt x="2095246" y="2541270"/>
                    <a:pt x="2103120" y="1967611"/>
                  </a:cubicBezTo>
                  <a:lnTo>
                    <a:pt x="2103120" y="1967611"/>
                  </a:lnTo>
                  <a:lnTo>
                    <a:pt x="2103120" y="1036828"/>
                  </a:lnTo>
                  <a:lnTo>
                    <a:pt x="2103120" y="1036828"/>
                  </a:lnTo>
                  <a:cubicBezTo>
                    <a:pt x="2095246" y="463169"/>
                    <a:pt x="1627124" y="0"/>
                    <a:pt x="1051560" y="0"/>
                  </a:cubicBezTo>
                  <a:close/>
                </a:path>
              </a:pathLst>
            </a:custGeom>
            <a:blipFill>
              <a:blip r:embed="rId4"/>
              <a:stretch>
                <a:fillRect l="-201725" t="0" r="-201777" b="-76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777976" y="1871301"/>
            <a:ext cx="11410426" cy="149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b="true" sz="8799">
                <a:solidFill>
                  <a:srgbClr val="0CC0DF"/>
                </a:solidFill>
                <a:latin typeface="Almarai Bold"/>
                <a:ea typeface="Almarai Bold"/>
                <a:cs typeface="Almarai Bold"/>
                <a:sym typeface="Almarai Bold"/>
              </a:rPr>
              <a:t>Girija Digital 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41416" y="3242862"/>
            <a:ext cx="12730029" cy="290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Name : R. Vishnupriya Register no : 2422j0966</a:t>
            </a:r>
            <a:r>
              <a:rPr lang="en-US" b="true" sz="41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16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Department :Bachelor of computer applications College : Sasurie college of Arts &amp; Science,Vijayamangalam/ </a:t>
            </a:r>
            <a:r>
              <a:rPr lang="en-US" b="true" sz="416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Bharathiyar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17435" y="1641110"/>
            <a:ext cx="2726807" cy="7103554"/>
            <a:chOff x="0" y="0"/>
            <a:chExt cx="3635743" cy="94714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35756" cy="9471406"/>
            </a:xfrm>
            <a:custGeom>
              <a:avLst/>
              <a:gdLst/>
              <a:ahLst/>
              <a:cxnLst/>
              <a:rect r="r" b="b" t="t" l="l"/>
              <a:pathLst>
                <a:path h="9471406" w="3635756">
                  <a:moveTo>
                    <a:pt x="50546" y="0"/>
                  </a:moveTo>
                  <a:cubicBezTo>
                    <a:pt x="17399" y="227203"/>
                    <a:pt x="127" y="459740"/>
                    <a:pt x="0" y="696214"/>
                  </a:cubicBezTo>
                  <a:lnTo>
                    <a:pt x="0" y="696214"/>
                  </a:lnTo>
                  <a:lnTo>
                    <a:pt x="0" y="4814062"/>
                  </a:lnTo>
                  <a:lnTo>
                    <a:pt x="0" y="4814062"/>
                  </a:lnTo>
                  <a:cubicBezTo>
                    <a:pt x="381" y="7061835"/>
                    <a:pt x="1548384" y="8950325"/>
                    <a:pt x="3635756" y="9471406"/>
                  </a:cubicBezTo>
                  <a:lnTo>
                    <a:pt x="3635756" y="9471406"/>
                  </a:lnTo>
                  <a:lnTo>
                    <a:pt x="3635756" y="0"/>
                  </a:lnTo>
                  <a:close/>
                </a:path>
              </a:pathLst>
            </a:custGeom>
            <a:blipFill>
              <a:blip r:embed="rId3">
                <a:alphaModFix amt="18999"/>
              </a:blip>
              <a:stretch>
                <a:fillRect l="-8613" t="0" r="-8458" b="-45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-10800000">
            <a:off x="0" y="937889"/>
            <a:ext cx="1031234" cy="6878888"/>
            <a:chOff x="0" y="0"/>
            <a:chExt cx="1374978" cy="9171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5029" cy="9171939"/>
            </a:xfrm>
            <a:custGeom>
              <a:avLst/>
              <a:gdLst/>
              <a:ahLst/>
              <a:cxnLst/>
              <a:rect r="r" b="b" t="t" l="l"/>
              <a:pathLst>
                <a:path h="9171939" w="1375029">
                  <a:moveTo>
                    <a:pt x="1375029" y="9171813"/>
                  </a:moveTo>
                  <a:lnTo>
                    <a:pt x="1375029" y="0"/>
                  </a:lnTo>
                  <a:lnTo>
                    <a:pt x="1375029" y="0"/>
                  </a:lnTo>
                  <a:cubicBezTo>
                    <a:pt x="534670" y="703834"/>
                    <a:pt x="0" y="1760855"/>
                    <a:pt x="0" y="2941955"/>
                  </a:cubicBezTo>
                  <a:lnTo>
                    <a:pt x="0" y="6229985"/>
                  </a:lnTo>
                  <a:cubicBezTo>
                    <a:pt x="0" y="7411085"/>
                    <a:pt x="534670" y="8468106"/>
                    <a:pt x="1375029" y="9171939"/>
                  </a:cubicBezTo>
                  <a:close/>
                </a:path>
              </a:pathLst>
            </a:custGeom>
            <a:blipFill>
              <a:blip r:embed="rId2"/>
              <a:stretch>
                <a:fillRect l="-1125575" t="-9749" r="-1583304" b="-9769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2114045" y="1028700"/>
            <a:ext cx="1224820" cy="1224820"/>
            <a:chOff x="0" y="0"/>
            <a:chExt cx="1633093" cy="1633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983" y="381"/>
                    <a:pt x="817118" y="0"/>
                  </a:cubicBezTo>
                  <a:lnTo>
                    <a:pt x="817118" y="0"/>
                  </a:lnTo>
                  <a:lnTo>
                    <a:pt x="816102" y="0"/>
                  </a:lnTo>
                  <a:lnTo>
                    <a:pt x="816102" y="0"/>
                  </a:lnTo>
                  <a:cubicBezTo>
                    <a:pt x="365379" y="254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3938797" y="2563082"/>
            <a:ext cx="5048250" cy="5734050"/>
          </a:xfrm>
          <a:custGeom>
            <a:avLst/>
            <a:gdLst/>
            <a:ahLst/>
            <a:cxnLst/>
            <a:rect r="r" b="b" t="t" l="l"/>
            <a:pathLst>
              <a:path h="5734050" w="5048250">
                <a:moveTo>
                  <a:pt x="0" y="0"/>
                </a:moveTo>
                <a:lnTo>
                  <a:pt x="5048250" y="0"/>
                </a:lnTo>
                <a:lnTo>
                  <a:pt x="5048250" y="5734050"/>
                </a:lnTo>
                <a:lnTo>
                  <a:pt x="0" y="5734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644" r="0" b="-4864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44525" y="2391489"/>
            <a:ext cx="4429125" cy="6353175"/>
          </a:xfrm>
          <a:custGeom>
            <a:avLst/>
            <a:gdLst/>
            <a:ahLst/>
            <a:cxnLst/>
            <a:rect r="r" b="b" t="t" l="l"/>
            <a:pathLst>
              <a:path h="6353175" w="4429125">
                <a:moveTo>
                  <a:pt x="0" y="0"/>
                </a:moveTo>
                <a:lnTo>
                  <a:pt x="4429125" y="0"/>
                </a:lnTo>
                <a:lnTo>
                  <a:pt x="4429125" y="6353175"/>
                </a:lnTo>
                <a:lnTo>
                  <a:pt x="0" y="63531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7395" r="0" b="-2747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15617" y="2739619"/>
            <a:ext cx="2857500" cy="6353175"/>
          </a:xfrm>
          <a:custGeom>
            <a:avLst/>
            <a:gdLst/>
            <a:ahLst/>
            <a:cxnLst/>
            <a:rect r="r" b="b" t="t" l="l"/>
            <a:pathLst>
              <a:path h="6353175" w="2857500">
                <a:moveTo>
                  <a:pt x="0" y="0"/>
                </a:moveTo>
                <a:lnTo>
                  <a:pt x="2857500" y="0"/>
                </a:lnTo>
                <a:lnTo>
                  <a:pt x="2857500" y="6353175"/>
                </a:lnTo>
                <a:lnTo>
                  <a:pt x="0" y="6353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94" r="0" b="-394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30817" y="1385611"/>
            <a:ext cx="3467100" cy="7715250"/>
          </a:xfrm>
          <a:custGeom>
            <a:avLst/>
            <a:gdLst/>
            <a:ahLst/>
            <a:cxnLst/>
            <a:rect r="r" b="b" t="t" l="l"/>
            <a:pathLst>
              <a:path h="7715250" w="3467100">
                <a:moveTo>
                  <a:pt x="0" y="0"/>
                </a:moveTo>
                <a:lnTo>
                  <a:pt x="3467100" y="0"/>
                </a:lnTo>
                <a:lnTo>
                  <a:pt x="3467100" y="7715250"/>
                </a:lnTo>
                <a:lnTo>
                  <a:pt x="0" y="77152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28492" y="350177"/>
            <a:ext cx="12068851" cy="149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2"/>
              </a:lnSpc>
            </a:pPr>
            <a:r>
              <a:rPr lang="en-US" b="true" sz="844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Results &amp;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90192" y="3049848"/>
            <a:ext cx="7569108" cy="7235857"/>
            <a:chOff x="0" y="0"/>
            <a:chExt cx="10092144" cy="96478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92182" cy="9647809"/>
            </a:xfrm>
            <a:custGeom>
              <a:avLst/>
              <a:gdLst/>
              <a:ahLst/>
              <a:cxnLst/>
              <a:rect r="r" b="b" t="t" l="l"/>
              <a:pathLst>
                <a:path h="9647809" w="10092182">
                  <a:moveTo>
                    <a:pt x="0" y="0"/>
                  </a:moveTo>
                  <a:lnTo>
                    <a:pt x="0" y="5444617"/>
                  </a:lnTo>
                  <a:cubicBezTo>
                    <a:pt x="0" y="7198487"/>
                    <a:pt x="894715" y="8743314"/>
                    <a:pt x="2252599" y="9647809"/>
                  </a:cubicBezTo>
                  <a:lnTo>
                    <a:pt x="7839710" y="9647809"/>
                  </a:lnTo>
                  <a:cubicBezTo>
                    <a:pt x="9190101" y="8748395"/>
                    <a:pt x="10082403" y="7215378"/>
                    <a:pt x="10092182" y="5473065"/>
                  </a:cubicBezTo>
                  <a:lnTo>
                    <a:pt x="10092182" y="5473065"/>
                  </a:lnTo>
                  <a:lnTo>
                    <a:pt x="10092182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12" b="-868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646909" y="2102072"/>
            <a:ext cx="6527759" cy="827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b="true" sz="9182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7675" y="3623110"/>
            <a:ext cx="96784" cy="89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2630" y="3966010"/>
            <a:ext cx="14886623" cy="2204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</a:pPr>
            <a:r>
              <a:rPr lang="en-US" b="true" sz="316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Girijadigitalportfoliois amodern web solution for self-presentation. It demonstrates my practical knowledge of HTML, CSS, and JavaScript while helping me showcase my academic journey, skills, and projects in an interactive and professional format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2753" y="7346185"/>
            <a:ext cx="1228725" cy="1228725"/>
          </a:xfrm>
          <a:custGeom>
            <a:avLst/>
            <a:gdLst/>
            <a:ahLst/>
            <a:cxnLst/>
            <a:rect r="r" b="b" t="t" l="l"/>
            <a:pathLst>
              <a:path h="1228725" w="1228725">
                <a:moveTo>
                  <a:pt x="0" y="0"/>
                </a:moveTo>
                <a:lnTo>
                  <a:pt x="1228725" y="0"/>
                </a:lnTo>
                <a:lnTo>
                  <a:pt x="1228725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8577" y="6245857"/>
            <a:ext cx="1000125" cy="1000125"/>
          </a:xfrm>
          <a:custGeom>
            <a:avLst/>
            <a:gdLst/>
            <a:ahLst/>
            <a:cxnLst/>
            <a:rect r="r" b="b" t="t" l="l"/>
            <a:pathLst>
              <a:path h="1000125" w="1000125">
                <a:moveTo>
                  <a:pt x="0" y="0"/>
                </a:moveTo>
                <a:lnTo>
                  <a:pt x="1000125" y="0"/>
                </a:lnTo>
                <a:lnTo>
                  <a:pt x="1000125" y="1000125"/>
                </a:lnTo>
                <a:lnTo>
                  <a:pt x="0" y="1000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718892" y="0"/>
            <a:ext cx="7565488" cy="5639429"/>
            <a:chOff x="0" y="0"/>
            <a:chExt cx="10087318" cy="75192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087356" cy="7519289"/>
            </a:xfrm>
            <a:custGeom>
              <a:avLst/>
              <a:gdLst/>
              <a:ahLst/>
              <a:cxnLst/>
              <a:rect r="r" b="b" t="t" l="l"/>
              <a:pathLst>
                <a:path h="7519289" w="10087356">
                  <a:moveTo>
                    <a:pt x="0" y="0"/>
                  </a:moveTo>
                  <a:lnTo>
                    <a:pt x="0" y="2483231"/>
                  </a:lnTo>
                  <a:cubicBezTo>
                    <a:pt x="0" y="5160391"/>
                    <a:pt x="2084832" y="7350760"/>
                    <a:pt x="4719447" y="7519289"/>
                  </a:cubicBezTo>
                  <a:lnTo>
                    <a:pt x="5372989" y="7519289"/>
                  </a:lnTo>
                  <a:cubicBezTo>
                    <a:pt x="7934706" y="7355459"/>
                    <a:pt x="9976611" y="5279898"/>
                    <a:pt x="10087356" y="2703703"/>
                  </a:cubicBezTo>
                  <a:lnTo>
                    <a:pt x="10087356" y="2703703"/>
                  </a:lnTo>
                  <a:lnTo>
                    <a:pt x="10087356" y="0"/>
                  </a:lnTo>
                  <a:close/>
                </a:path>
              </a:pathLst>
            </a:custGeom>
            <a:blipFill>
              <a:blip r:embed="rId4"/>
              <a:stretch>
                <a:fillRect l="-133238" t="-39384" r="-133175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18892" y="0"/>
            <a:ext cx="7565917" cy="5177180"/>
            <a:chOff x="0" y="0"/>
            <a:chExt cx="10087889" cy="69029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7863" cy="6902958"/>
            </a:xfrm>
            <a:custGeom>
              <a:avLst/>
              <a:gdLst/>
              <a:ahLst/>
              <a:cxnLst/>
              <a:rect r="r" b="b" t="t" l="l"/>
              <a:pathLst>
                <a:path h="6902958" w="10087863">
                  <a:moveTo>
                    <a:pt x="0" y="0"/>
                  </a:moveTo>
                  <a:lnTo>
                    <a:pt x="0" y="1856740"/>
                  </a:lnTo>
                  <a:cubicBezTo>
                    <a:pt x="0" y="4624451"/>
                    <a:pt x="2228342" y="6872097"/>
                    <a:pt x="4988687" y="6902958"/>
                  </a:cubicBezTo>
                  <a:lnTo>
                    <a:pt x="5103622" y="6902958"/>
                  </a:lnTo>
                  <a:cubicBezTo>
                    <a:pt x="7793863" y="6872986"/>
                    <a:pt x="9978771" y="4737227"/>
                    <a:pt x="10087863" y="2066163"/>
                  </a:cubicBezTo>
                  <a:lnTo>
                    <a:pt x="10087863" y="2066163"/>
                  </a:lnTo>
                  <a:lnTo>
                    <a:pt x="10087863" y="0"/>
                  </a:lnTo>
                  <a:close/>
                </a:path>
              </a:pathLst>
            </a:custGeom>
            <a:blipFill>
              <a:blip r:embed="rId5"/>
              <a:stretch>
                <a:fillRect l="-28024" t="-51976" r="-27950" b="-44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916336" y="0"/>
            <a:ext cx="7371493" cy="6291167"/>
            <a:chOff x="0" y="0"/>
            <a:chExt cx="9828657" cy="83882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28657" cy="8388223"/>
            </a:xfrm>
            <a:custGeom>
              <a:avLst/>
              <a:gdLst/>
              <a:ahLst/>
              <a:cxnLst/>
              <a:rect r="r" b="b" t="t" l="l"/>
              <a:pathLst>
                <a:path h="8388223" w="9828657">
                  <a:moveTo>
                    <a:pt x="0" y="0"/>
                  </a:moveTo>
                  <a:lnTo>
                    <a:pt x="0" y="3342132"/>
                  </a:lnTo>
                  <a:cubicBezTo>
                    <a:pt x="0" y="6110732"/>
                    <a:pt x="2229612" y="8358760"/>
                    <a:pt x="4991100" y="8388223"/>
                  </a:cubicBezTo>
                  <a:lnTo>
                    <a:pt x="5101082" y="8388223"/>
                  </a:lnTo>
                  <a:cubicBezTo>
                    <a:pt x="7299960" y="8364728"/>
                    <a:pt x="9161399" y="6934708"/>
                    <a:pt x="9828657" y="4955032"/>
                  </a:cubicBezTo>
                  <a:lnTo>
                    <a:pt x="9828657" y="0"/>
                  </a:lnTo>
                  <a:close/>
                </a:path>
              </a:pathLst>
            </a:custGeom>
            <a:blipFill>
              <a:blip r:embed="rId4"/>
              <a:stretch>
                <a:fillRect l="-136745" t="-25065" r="-139366" b="-4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02737" y="4171817"/>
            <a:ext cx="9951968" cy="1492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24"/>
              </a:lnSpc>
            </a:pP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844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8445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with me...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7239" y="1573397"/>
            <a:ext cx="8091821" cy="2206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03"/>
              </a:lnSpc>
            </a:pPr>
            <a:r>
              <a:rPr lang="en-US" b="true" sz="12431">
                <a:solidFill>
                  <a:srgbClr val="17E3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46106" y="6007951"/>
            <a:ext cx="9615640" cy="223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91 9080853220 </a:t>
            </a:r>
          </a:p>
          <a:p>
            <a:pPr algn="l">
              <a:lnSpc>
                <a:spcPts val="9224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vp5979036@gmail</a:t>
            </a: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11289" y="3466081"/>
            <a:ext cx="847725" cy="1171575"/>
          </a:xfrm>
          <a:custGeom>
            <a:avLst/>
            <a:gdLst/>
            <a:ahLst/>
            <a:cxnLst/>
            <a:rect r="r" b="b" t="t" l="l"/>
            <a:pathLst>
              <a:path h="1171575" w="847725">
                <a:moveTo>
                  <a:pt x="0" y="0"/>
                </a:moveTo>
                <a:lnTo>
                  <a:pt x="847725" y="0"/>
                </a:lnTo>
                <a:lnTo>
                  <a:pt x="847725" y="1171575"/>
                </a:lnTo>
                <a:lnTo>
                  <a:pt x="0" y="117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5966396" y="9995373"/>
            <a:ext cx="346310" cy="291627"/>
            <a:chOff x="0" y="0"/>
            <a:chExt cx="346304" cy="2916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5948" cy="291592"/>
            </a:xfrm>
            <a:custGeom>
              <a:avLst/>
              <a:gdLst/>
              <a:ahLst/>
              <a:cxnLst/>
              <a:rect r="r" b="b" t="t" l="l"/>
              <a:pathLst>
                <a:path h="291592" w="345948">
                  <a:moveTo>
                    <a:pt x="172974" y="0"/>
                  </a:moveTo>
                  <a:lnTo>
                    <a:pt x="0" y="172974"/>
                  </a:lnTo>
                  <a:lnTo>
                    <a:pt x="118618" y="291592"/>
                  </a:lnTo>
                  <a:lnTo>
                    <a:pt x="227330" y="291592"/>
                  </a:lnTo>
                  <a:lnTo>
                    <a:pt x="345948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6658044" y="9304020"/>
            <a:ext cx="345843" cy="345843"/>
            <a:chOff x="0" y="0"/>
            <a:chExt cx="345846" cy="3458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821" cy="345821"/>
            </a:xfrm>
            <a:custGeom>
              <a:avLst/>
              <a:gdLst/>
              <a:ahLst/>
              <a:cxnLst/>
              <a:rect r="r" b="b" t="t" l="l"/>
              <a:pathLst>
                <a:path h="345821" w="34582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7349664" y="9995306"/>
            <a:ext cx="346377" cy="291684"/>
            <a:chOff x="0" y="0"/>
            <a:chExt cx="346380" cy="29169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5821" cy="291719"/>
            </a:xfrm>
            <a:custGeom>
              <a:avLst/>
              <a:gdLst/>
              <a:ahLst/>
              <a:cxnLst/>
              <a:rect r="r" b="b" t="t" l="l"/>
              <a:pathLst>
                <a:path h="291719" w="345821">
                  <a:moveTo>
                    <a:pt x="172974" y="0"/>
                  </a:moveTo>
                  <a:lnTo>
                    <a:pt x="0" y="172974"/>
                  </a:lnTo>
                  <a:lnTo>
                    <a:pt x="118745" y="291719"/>
                  </a:lnTo>
                  <a:lnTo>
                    <a:pt x="227076" y="291719"/>
                  </a:lnTo>
                  <a:lnTo>
                    <a:pt x="345821" y="17297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630400" y="1"/>
            <a:ext cx="3657600" cy="3914775"/>
          </a:xfrm>
          <a:custGeom>
            <a:avLst/>
            <a:gdLst/>
            <a:ahLst/>
            <a:cxnLst/>
            <a:rect r="r" b="b" t="t" l="l"/>
            <a:pathLst>
              <a:path h="3914775" w="3657600">
                <a:moveTo>
                  <a:pt x="0" y="0"/>
                </a:moveTo>
                <a:lnTo>
                  <a:pt x="3657600" y="0"/>
                </a:lnTo>
                <a:lnTo>
                  <a:pt x="3657600" y="3914775"/>
                </a:lnTo>
                <a:lnTo>
                  <a:pt x="0" y="3914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041169" y="9304068"/>
            <a:ext cx="246831" cy="345900"/>
            <a:chOff x="0" y="0"/>
            <a:chExt cx="246824" cy="3458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46761" cy="345821"/>
            </a:xfrm>
            <a:custGeom>
              <a:avLst/>
              <a:gdLst/>
              <a:ahLst/>
              <a:cxnLst/>
              <a:rect r="r" b="b" t="t" l="l"/>
              <a:pathLst>
                <a:path h="345821" w="246761">
                  <a:moveTo>
                    <a:pt x="172974" y="0"/>
                  </a:moveTo>
                  <a:lnTo>
                    <a:pt x="0" y="172974"/>
                  </a:lnTo>
                  <a:lnTo>
                    <a:pt x="172974" y="345821"/>
                  </a:lnTo>
                  <a:lnTo>
                    <a:pt x="246761" y="272034"/>
                  </a:lnTo>
                  <a:lnTo>
                    <a:pt x="246761" y="73914"/>
                  </a:lnTo>
                  <a:lnTo>
                    <a:pt x="172974" y="0"/>
                  </a:lnTo>
                  <a:close/>
                </a:path>
              </a:pathLst>
            </a:custGeom>
            <a:solidFill>
              <a:srgbClr val="051D4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4"/>
              <a:stretch>
                <a:fillRect l="-202321" t="-48283" r="-202581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-10800000">
            <a:off x="795738" y="7931953"/>
            <a:ext cx="1683925" cy="2354942"/>
            <a:chOff x="0" y="0"/>
            <a:chExt cx="2245233" cy="31399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45233" cy="3139948"/>
            </a:xfrm>
            <a:custGeom>
              <a:avLst/>
              <a:gdLst/>
              <a:ahLst/>
              <a:cxnLst/>
              <a:rect r="r" b="b" t="t" l="l"/>
              <a:pathLst>
                <a:path h="3139948" w="2245233">
                  <a:moveTo>
                    <a:pt x="1206627" y="3139948"/>
                  </a:moveTo>
                  <a:cubicBezTo>
                    <a:pt x="1783715" y="3097276"/>
                    <a:pt x="2239899" y="2617724"/>
                    <a:pt x="2245233" y="2031111"/>
                  </a:cubicBezTo>
                  <a:lnTo>
                    <a:pt x="2245233" y="1047242"/>
                  </a:lnTo>
                  <a:cubicBezTo>
                    <a:pt x="2240788" y="564134"/>
                    <a:pt x="1930527" y="153670"/>
                    <a:pt x="1498854" y="0"/>
                  </a:cubicBezTo>
                  <a:lnTo>
                    <a:pt x="746506" y="0"/>
                  </a:lnTo>
                  <a:cubicBezTo>
                    <a:pt x="311658" y="154813"/>
                    <a:pt x="0" y="570230"/>
                    <a:pt x="0" y="1058037"/>
                  </a:cubicBezTo>
                  <a:lnTo>
                    <a:pt x="0" y="2020316"/>
                  </a:lnTo>
                  <a:cubicBezTo>
                    <a:pt x="0" y="2611882"/>
                    <a:pt x="458216" y="3097022"/>
                    <a:pt x="1038733" y="3139948"/>
                  </a:cubicBezTo>
                  <a:close/>
                </a:path>
              </a:pathLst>
            </a:custGeom>
            <a:blipFill>
              <a:blip r:embed="rId4"/>
              <a:stretch>
                <a:fillRect l="-201737" t="-2058" r="-201794" b="-17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5400000">
            <a:off x="14471866" y="781783"/>
            <a:ext cx="841991" cy="841991"/>
            <a:chOff x="0" y="0"/>
            <a:chExt cx="1122655" cy="11226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212" y="1122680"/>
                  </a:cubicBezTo>
                  <a:lnTo>
                    <a:pt x="553212" y="1122680"/>
                  </a:lnTo>
                  <a:lnTo>
                    <a:pt x="569595" y="1122680"/>
                  </a:lnTo>
                  <a:lnTo>
                    <a:pt x="569595" y="1122680"/>
                  </a:lnTo>
                  <a:cubicBezTo>
                    <a:pt x="873252" y="1118362"/>
                    <a:pt x="1118743" y="872744"/>
                    <a:pt x="1122680" y="568960"/>
                  </a:cubicBezTo>
                  <a:lnTo>
                    <a:pt x="1122680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333" y="0"/>
                    <a:pt x="0" y="251333"/>
                    <a:pt x="0" y="56134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-5400000">
            <a:off x="2929985" y="7929610"/>
            <a:ext cx="841991" cy="841991"/>
            <a:chOff x="0" y="0"/>
            <a:chExt cx="1122655" cy="11226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1122680" y="553974"/>
                  </a:moveTo>
                  <a:cubicBezTo>
                    <a:pt x="1118616" y="247523"/>
                    <a:pt x="869315" y="381"/>
                    <a:pt x="562102" y="0"/>
                  </a:cubicBezTo>
                  <a:lnTo>
                    <a:pt x="562102" y="0"/>
                  </a:lnTo>
                  <a:lnTo>
                    <a:pt x="560832" y="0"/>
                  </a:lnTo>
                  <a:lnTo>
                    <a:pt x="560832" y="0"/>
                  </a:lnTo>
                  <a:cubicBezTo>
                    <a:pt x="250952" y="381"/>
                    <a:pt x="0" y="251460"/>
                    <a:pt x="0" y="561340"/>
                  </a:cubicBezTo>
                  <a:cubicBezTo>
                    <a:pt x="0" y="868807"/>
                    <a:pt x="247142" y="1118489"/>
                    <a:pt x="553593" y="1122680"/>
                  </a:cubicBezTo>
                  <a:lnTo>
                    <a:pt x="553593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998" y="1118616"/>
                    <a:pt x="1118616" y="872871"/>
                    <a:pt x="1122680" y="568960"/>
                  </a:cubicBezTo>
                  <a:close/>
                </a:path>
              </a:pathLst>
            </a:custGeom>
            <a:blipFill>
              <a:blip r:embed="rId4"/>
              <a:stretch>
                <a:fillRect l="-126208" t="0" r="-126127" b="2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4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4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3410455" y="5362146"/>
            <a:ext cx="94517" cy="2130981"/>
            <a:chOff x="0" y="0"/>
            <a:chExt cx="94513" cy="213098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302467" y="5362146"/>
            <a:ext cx="94517" cy="2130981"/>
            <a:chOff x="0" y="0"/>
            <a:chExt cx="94513" cy="213098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488" cy="2130933"/>
            </a:xfrm>
            <a:custGeom>
              <a:avLst/>
              <a:gdLst/>
              <a:ahLst/>
              <a:cxnLst/>
              <a:rect r="r" b="b" t="t" l="l"/>
              <a:pathLst>
                <a:path h="2130933" w="94488">
                  <a:moveTo>
                    <a:pt x="0" y="0"/>
                  </a:moveTo>
                  <a:lnTo>
                    <a:pt x="0" y="2130933"/>
                  </a:lnTo>
                  <a:lnTo>
                    <a:pt x="94488" y="2130933"/>
                  </a:lnTo>
                  <a:lnTo>
                    <a:pt x="94488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5400000">
            <a:off x="5511794" y="1218324"/>
            <a:ext cx="1224820" cy="1224820"/>
            <a:chOff x="0" y="0"/>
            <a:chExt cx="1633093" cy="16330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8388"/>
                  </a:moveTo>
                  <a:cubicBezTo>
                    <a:pt x="1016" y="1263650"/>
                    <a:pt x="358394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683"/>
                    <a:pt x="1633093" y="837057"/>
                  </a:cubicBezTo>
                  <a:lnTo>
                    <a:pt x="1633093" y="796163"/>
                  </a:lnTo>
                  <a:cubicBezTo>
                    <a:pt x="1622171" y="355219"/>
                    <a:pt x="1261491" y="889"/>
                    <a:pt x="818261" y="0"/>
                  </a:cubicBezTo>
                  <a:lnTo>
                    <a:pt x="818261" y="0"/>
                  </a:lnTo>
                  <a:lnTo>
                    <a:pt x="815086" y="0"/>
                  </a:lnTo>
                  <a:lnTo>
                    <a:pt x="815086" y="0"/>
                  </a:lnTo>
                  <a:cubicBezTo>
                    <a:pt x="365506" y="889"/>
                    <a:pt x="1016" y="365252"/>
                    <a:pt x="0" y="814832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13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52179" y="288265"/>
            <a:ext cx="10030349" cy="213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39"/>
              </a:lnSpc>
            </a:pPr>
            <a:r>
              <a:rPr lang="en-US" b="true" sz="12099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Tittle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27454" y="3893677"/>
            <a:ext cx="14039393" cy="299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2"/>
              </a:lnSpc>
            </a:pPr>
            <a:r>
              <a:rPr lang="en-US" b="true" sz="582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“Vishnupriya Digital Portfolio – A Web-based Interactive Profile using HTML, CSS &amp; JavaScript”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016576" y="0"/>
            <a:ext cx="4202144" cy="4506439"/>
            <a:chOff x="0" y="0"/>
            <a:chExt cx="5602859" cy="6008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02986" cy="6008624"/>
            </a:xfrm>
            <a:custGeom>
              <a:avLst/>
              <a:gdLst/>
              <a:ahLst/>
              <a:cxnLst/>
              <a:rect r="r" b="b" t="t" l="l"/>
              <a:pathLst>
                <a:path h="6008624" w="5602986">
                  <a:moveTo>
                    <a:pt x="120650" y="0"/>
                  </a:moveTo>
                  <a:cubicBezTo>
                    <a:pt x="42164" y="258064"/>
                    <a:pt x="0" y="531749"/>
                    <a:pt x="0" y="815340"/>
                  </a:cubicBezTo>
                  <a:lnTo>
                    <a:pt x="0" y="3216656"/>
                  </a:lnTo>
                  <a:cubicBezTo>
                    <a:pt x="0" y="4684649"/>
                    <a:pt x="1130935" y="5890133"/>
                    <a:pt x="2568575" y="6008624"/>
                  </a:cubicBezTo>
                  <a:lnTo>
                    <a:pt x="3034411" y="6008624"/>
                  </a:lnTo>
                  <a:cubicBezTo>
                    <a:pt x="4467098" y="5890514"/>
                    <a:pt x="5595239" y="4693031"/>
                    <a:pt x="5602986" y="3231769"/>
                  </a:cubicBezTo>
                  <a:lnTo>
                    <a:pt x="5602986" y="800354"/>
                  </a:lnTo>
                  <a:cubicBezTo>
                    <a:pt x="5601462" y="522224"/>
                    <a:pt x="5559425" y="253492"/>
                    <a:pt x="5482336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-33053" r="-201661" b="-6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5400000">
            <a:off x="16605742" y="8402069"/>
            <a:ext cx="841991" cy="841991"/>
            <a:chOff x="0" y="0"/>
            <a:chExt cx="1122655" cy="11226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2553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553">
                  <a:moveTo>
                    <a:pt x="0" y="562229"/>
                  </a:moveTo>
                  <a:cubicBezTo>
                    <a:pt x="508" y="869188"/>
                    <a:pt x="247269" y="1118362"/>
                    <a:pt x="553339" y="1122680"/>
                  </a:cubicBezTo>
                  <a:lnTo>
                    <a:pt x="553339" y="1122680"/>
                  </a:lnTo>
                  <a:lnTo>
                    <a:pt x="569341" y="1122680"/>
                  </a:lnTo>
                  <a:lnTo>
                    <a:pt x="569341" y="1122680"/>
                  </a:lnTo>
                  <a:cubicBezTo>
                    <a:pt x="873125" y="1118489"/>
                    <a:pt x="1118616" y="872871"/>
                    <a:pt x="1122553" y="568960"/>
                  </a:cubicBezTo>
                  <a:lnTo>
                    <a:pt x="1122553" y="553847"/>
                  </a:lnTo>
                  <a:cubicBezTo>
                    <a:pt x="1118616" y="247269"/>
                    <a:pt x="868807" y="0"/>
                    <a:pt x="561340" y="0"/>
                  </a:cubicBezTo>
                  <a:cubicBezTo>
                    <a:pt x="251587" y="0"/>
                    <a:pt x="508" y="250825"/>
                    <a:pt x="0" y="560451"/>
                  </a:cubicBezTo>
                  <a:close/>
                </a:path>
              </a:pathLst>
            </a:custGeom>
            <a:blipFill>
              <a:blip r:embed="rId2"/>
              <a:stretch>
                <a:fillRect l="-126222" t="0" r="-126153" b="2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543682" y="1640462"/>
            <a:ext cx="4902327" cy="7006085"/>
            <a:chOff x="0" y="0"/>
            <a:chExt cx="6536436" cy="93414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36563" cy="9341485"/>
            </a:xfrm>
            <a:custGeom>
              <a:avLst/>
              <a:gdLst/>
              <a:ahLst/>
              <a:cxnLst/>
              <a:rect r="r" b="b" t="t" l="l"/>
              <a:pathLst>
                <a:path h="9341485" w="6536563">
                  <a:moveTo>
                    <a:pt x="3269488" y="0"/>
                  </a:moveTo>
                  <a:cubicBezTo>
                    <a:pt x="1464691" y="0"/>
                    <a:pt x="0" y="1464691"/>
                    <a:pt x="0" y="3269488"/>
                  </a:cubicBezTo>
                  <a:lnTo>
                    <a:pt x="0" y="6071997"/>
                  </a:lnTo>
                  <a:cubicBezTo>
                    <a:pt x="0" y="7869047"/>
                    <a:pt x="1452372" y="9329165"/>
                    <a:pt x="3246755" y="9341485"/>
                  </a:cubicBezTo>
                  <a:lnTo>
                    <a:pt x="3292221" y="9341485"/>
                  </a:lnTo>
                  <a:cubicBezTo>
                    <a:pt x="5043424" y="9329547"/>
                    <a:pt x="6468872" y="7938643"/>
                    <a:pt x="6536563" y="6201029"/>
                  </a:cubicBezTo>
                  <a:lnTo>
                    <a:pt x="6536563" y="3140583"/>
                  </a:lnTo>
                  <a:cubicBezTo>
                    <a:pt x="6468618" y="1395476"/>
                    <a:pt x="5031105" y="0"/>
                    <a:pt x="3269488" y="0"/>
                  </a:cubicBezTo>
                  <a:close/>
                </a:path>
              </a:pathLst>
            </a:custGeom>
            <a:blipFill>
              <a:blip r:embed="rId3"/>
              <a:stretch>
                <a:fillRect l="-57164" t="0" r="-57201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-10800000">
            <a:off x="16605856" y="1376705"/>
            <a:ext cx="1682086" cy="7146798"/>
            <a:chOff x="0" y="0"/>
            <a:chExt cx="2242782" cy="95290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2820" cy="9529064"/>
            </a:xfrm>
            <a:custGeom>
              <a:avLst/>
              <a:gdLst/>
              <a:ahLst/>
              <a:cxnLst/>
              <a:rect r="r" b="b" t="t" l="l"/>
              <a:pathLst>
                <a:path h="9529064" w="2242820">
                  <a:moveTo>
                    <a:pt x="0" y="9529064"/>
                  </a:moveTo>
                  <a:cubicBezTo>
                    <a:pt x="1304417" y="9027033"/>
                    <a:pt x="2232914" y="7765542"/>
                    <a:pt x="2242820" y="6287135"/>
                  </a:cubicBezTo>
                  <a:lnTo>
                    <a:pt x="2242820" y="6287135"/>
                  </a:lnTo>
                  <a:lnTo>
                    <a:pt x="2242820" y="3242056"/>
                  </a:lnTo>
                  <a:lnTo>
                    <a:pt x="2242820" y="3242056"/>
                  </a:lnTo>
                  <a:cubicBezTo>
                    <a:pt x="2233041" y="1763522"/>
                    <a:pt x="1304417" y="502031"/>
                    <a:pt x="0" y="0"/>
                  </a:cubicBezTo>
                  <a:lnTo>
                    <a:pt x="0" y="9529064"/>
                  </a:lnTo>
                  <a:close/>
                </a:path>
              </a:pathLst>
            </a:custGeom>
            <a:blipFill>
              <a:blip r:embed="rId2"/>
              <a:stretch>
                <a:fillRect l="-841100" t="-2436" r="-629185" b="-2465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144067" y="1337805"/>
            <a:ext cx="1224820" cy="1224820"/>
            <a:chOff x="0" y="0"/>
            <a:chExt cx="1633093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5334" y="1625346"/>
                    <a:pt x="1633093" y="1262761"/>
                    <a:pt x="1633093" y="816610"/>
                  </a:cubicBezTo>
                  <a:cubicBezTo>
                    <a:pt x="1633093" y="365633"/>
                    <a:pt x="1267460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8700" y="576405"/>
            <a:ext cx="4318464" cy="137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64"/>
              </a:lnSpc>
            </a:pPr>
            <a:r>
              <a:rPr lang="en-US" b="true" sz="7760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6402" y="3434334"/>
            <a:ext cx="6286024" cy="523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3"/>
              </a:lnSpc>
            </a:pPr>
            <a:r>
              <a:rPr lang="en-US" sz="393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1) Problem statement 2) Project overview 3) End users 4) Tools and technology 5) Portfolio design and layout 6) Features and functionality 7) Results and screen shot 8)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581025" cy="5033200"/>
            <a:chOff x="0" y="0"/>
            <a:chExt cx="774700" cy="6710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00" cy="6710934"/>
            </a:xfrm>
            <a:custGeom>
              <a:avLst/>
              <a:gdLst/>
              <a:ahLst/>
              <a:cxnLst/>
              <a:rect r="r" b="b" t="t" l="l"/>
              <a:pathLst>
                <a:path h="6710934" w="774700">
                  <a:moveTo>
                    <a:pt x="0" y="0"/>
                  </a:moveTo>
                  <a:lnTo>
                    <a:pt x="0" y="6710934"/>
                  </a:lnTo>
                  <a:cubicBezTo>
                    <a:pt x="486156" y="6068060"/>
                    <a:pt x="774700" y="5267452"/>
                    <a:pt x="774700" y="4399915"/>
                  </a:cubicBezTo>
                  <a:lnTo>
                    <a:pt x="774700" y="1111885"/>
                  </a:lnTo>
                  <a:cubicBezTo>
                    <a:pt x="774700" y="725297"/>
                    <a:pt x="717423" y="351917"/>
                    <a:pt x="610870" y="0"/>
                  </a:cubicBezTo>
                  <a:close/>
                </a:path>
              </a:pathLst>
            </a:custGeom>
            <a:blipFill>
              <a:blip r:embed="rId2"/>
              <a:stretch>
                <a:fillRect l="-2888137" t="-40593" r="-1997409" b="-22733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74304" y="1337929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036"/>
                  </a:lnTo>
                  <a:cubicBezTo>
                    <a:pt x="1622044" y="354711"/>
                    <a:pt x="1260983" y="381"/>
                    <a:pt x="817372" y="0"/>
                  </a:cubicBezTo>
                  <a:lnTo>
                    <a:pt x="817372" y="0"/>
                  </a:lnTo>
                  <a:lnTo>
                    <a:pt x="815975" y="0"/>
                  </a:lnTo>
                  <a:lnTo>
                    <a:pt x="815975" y="0"/>
                  </a:lnTo>
                  <a:cubicBezTo>
                    <a:pt x="365379" y="381"/>
                    <a:pt x="0" y="365887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264656" y="727691"/>
            <a:ext cx="10264169" cy="126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9"/>
              </a:lnSpc>
            </a:pPr>
            <a:r>
              <a:rPr lang="en-US" b="true" sz="709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636" y="2794083"/>
            <a:ext cx="9168527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Resumes are static and lack interactivity.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52966" y="4051383"/>
            <a:ext cx="14512633" cy="99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often struggle to highlight skills &amp; projects dynamically.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76470" y="5308683"/>
            <a:ext cx="15279653" cy="166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8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prefer a modern, digital portfolio that is mobile-friendly, i</a:t>
            </a:r>
          </a:p>
          <a:p>
            <a:pPr algn="ctr">
              <a:lnSpc>
                <a:spcPts val="1767"/>
              </a:lnSpc>
            </a:pPr>
            <a:r>
              <a:rPr lang="en-US" b="true" sz="35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nteractive, and easy to access online.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13064" y="8035719"/>
            <a:ext cx="314258" cy="374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2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91590" y="1717519"/>
            <a:ext cx="6376606" cy="6376606"/>
            <a:chOff x="0" y="0"/>
            <a:chExt cx="8502142" cy="850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02142" cy="8502142"/>
            </a:xfrm>
            <a:custGeom>
              <a:avLst/>
              <a:gdLst/>
              <a:ahLst/>
              <a:cxnLst/>
              <a:rect r="r" b="b" t="t" l="l"/>
              <a:pathLst>
                <a:path h="8502142" w="8502142">
                  <a:moveTo>
                    <a:pt x="4251071" y="0"/>
                  </a:moveTo>
                  <a:cubicBezTo>
                    <a:pt x="1903349" y="0"/>
                    <a:pt x="0" y="1903222"/>
                    <a:pt x="0" y="4251071"/>
                  </a:cubicBezTo>
                  <a:cubicBezTo>
                    <a:pt x="0" y="6585712"/>
                    <a:pt x="1882013" y="8480806"/>
                    <a:pt x="4211574" y="8502142"/>
                  </a:cubicBezTo>
                  <a:lnTo>
                    <a:pt x="4290695" y="8502142"/>
                  </a:lnTo>
                  <a:cubicBezTo>
                    <a:pt x="6620256" y="8480806"/>
                    <a:pt x="8502142" y="6585839"/>
                    <a:pt x="8502142" y="4251198"/>
                  </a:cubicBezTo>
                  <a:lnTo>
                    <a:pt x="8502142" y="4250690"/>
                  </a:lnTo>
                  <a:lnTo>
                    <a:pt x="8502142" y="4250690"/>
                  </a:lnTo>
                  <a:cubicBezTo>
                    <a:pt x="8502015" y="1902968"/>
                    <a:pt x="6598793" y="0"/>
                    <a:pt x="4251071" y="0"/>
                  </a:cubicBezTo>
                  <a:close/>
                </a:path>
              </a:pathLst>
            </a:custGeom>
            <a:blipFill>
              <a:blip r:embed="rId2"/>
              <a:stretch>
                <a:fillRect l="-126212" t="0" r="-126175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82771" y="1195549"/>
            <a:ext cx="7594282" cy="7594282"/>
            <a:chOff x="0" y="0"/>
            <a:chExt cx="10125710" cy="101257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25711" cy="10125710"/>
            </a:xfrm>
            <a:custGeom>
              <a:avLst/>
              <a:gdLst/>
              <a:ahLst/>
              <a:cxnLst/>
              <a:rect r="r" b="b" t="t" l="l"/>
              <a:pathLst>
                <a:path h="10125710" w="10125711">
                  <a:moveTo>
                    <a:pt x="5062855" y="0"/>
                  </a:moveTo>
                  <a:cubicBezTo>
                    <a:pt x="2266696" y="0"/>
                    <a:pt x="0" y="2266696"/>
                    <a:pt x="0" y="5062855"/>
                  </a:cubicBezTo>
                  <a:cubicBezTo>
                    <a:pt x="0" y="7857744"/>
                    <a:pt x="2264664" y="10123678"/>
                    <a:pt x="5059045" y="10125710"/>
                  </a:cubicBezTo>
                  <a:lnTo>
                    <a:pt x="5066665" y="10125710"/>
                  </a:lnTo>
                  <a:cubicBezTo>
                    <a:pt x="7861046" y="10123678"/>
                    <a:pt x="10125711" y="7857744"/>
                    <a:pt x="10125711" y="5062855"/>
                  </a:cubicBezTo>
                  <a:cubicBezTo>
                    <a:pt x="10125710" y="2266696"/>
                    <a:pt x="7859014" y="0"/>
                    <a:pt x="5062855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68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5763961" y="0"/>
            <a:ext cx="1679057" cy="1619450"/>
            <a:chOff x="0" y="0"/>
            <a:chExt cx="2238743" cy="21592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8756" cy="2159254"/>
            </a:xfrm>
            <a:custGeom>
              <a:avLst/>
              <a:gdLst/>
              <a:ahLst/>
              <a:cxnLst/>
              <a:rect r="r" b="b" t="t" l="l"/>
              <a:pathLst>
                <a:path h="2159254" w="2238756">
                  <a:moveTo>
                    <a:pt x="2794" y="0"/>
                  </a:moveTo>
                  <a:cubicBezTo>
                    <a:pt x="889" y="26416"/>
                    <a:pt x="0" y="53213"/>
                    <a:pt x="0" y="80137"/>
                  </a:cubicBezTo>
                  <a:lnTo>
                    <a:pt x="0" y="1042416"/>
                  </a:lnTo>
                  <a:cubicBezTo>
                    <a:pt x="0" y="1623441"/>
                    <a:pt x="441960" y="2101723"/>
                    <a:pt x="1007872" y="2159254"/>
                  </a:cubicBezTo>
                  <a:lnTo>
                    <a:pt x="1237488" y="2159254"/>
                  </a:lnTo>
                  <a:cubicBezTo>
                    <a:pt x="1763014" y="2105787"/>
                    <a:pt x="2181606" y="1689481"/>
                    <a:pt x="2238756" y="1165098"/>
                  </a:cubicBezTo>
                  <a:lnTo>
                    <a:pt x="2238756" y="1165098"/>
                  </a:lnTo>
                  <a:lnTo>
                    <a:pt x="2238756" y="0"/>
                  </a:lnTo>
                  <a:close/>
                </a:path>
              </a:pathLst>
            </a:custGeom>
            <a:blipFill>
              <a:blip r:embed="rId2"/>
              <a:stretch>
                <a:fillRect l="-202321" t="-48283" r="-202581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14391332" y="875528"/>
            <a:ext cx="841991" cy="841991"/>
            <a:chOff x="0" y="0"/>
            <a:chExt cx="1122655" cy="11226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356"/>
                  </a:moveTo>
                  <a:cubicBezTo>
                    <a:pt x="635" y="869442"/>
                    <a:pt x="247650" y="1118616"/>
                    <a:pt x="553847" y="1122680"/>
                  </a:cubicBezTo>
                  <a:lnTo>
                    <a:pt x="553847" y="1122680"/>
                  </a:lnTo>
                  <a:lnTo>
                    <a:pt x="568960" y="1122680"/>
                  </a:lnTo>
                  <a:lnTo>
                    <a:pt x="568960" y="1122680"/>
                  </a:lnTo>
                  <a:cubicBezTo>
                    <a:pt x="872871" y="1118743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904"/>
                    <a:pt x="869950" y="1143"/>
                    <a:pt x="563499" y="0"/>
                  </a:cubicBezTo>
                  <a:lnTo>
                    <a:pt x="559181" y="0"/>
                  </a:lnTo>
                  <a:cubicBezTo>
                    <a:pt x="250444" y="1270"/>
                    <a:pt x="635" y="251460"/>
                    <a:pt x="0" y="560197"/>
                  </a:cubicBezTo>
                  <a:close/>
                </a:path>
              </a:pathLst>
            </a:custGeom>
            <a:blipFill>
              <a:blip r:embed="rId2"/>
              <a:stretch>
                <a:fillRect l="-126209" t="0" r="-126126" b="2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5400000">
            <a:off x="3867312" y="3014939"/>
            <a:ext cx="1224724" cy="1224724"/>
            <a:chOff x="0" y="0"/>
            <a:chExt cx="1632966" cy="16329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2966" cy="1632966"/>
            </a:xfrm>
            <a:custGeom>
              <a:avLst/>
              <a:gdLst/>
              <a:ahLst/>
              <a:cxnLst/>
              <a:rect r="r" b="b" t="t" l="l"/>
              <a:pathLst>
                <a:path h="1632966" w="1632966">
                  <a:moveTo>
                    <a:pt x="0" y="816610"/>
                  </a:moveTo>
                  <a:cubicBezTo>
                    <a:pt x="0" y="1260602"/>
                    <a:pt x="354457" y="1622044"/>
                    <a:pt x="795909" y="1632966"/>
                  </a:cubicBezTo>
                  <a:lnTo>
                    <a:pt x="795909" y="1632966"/>
                  </a:lnTo>
                  <a:lnTo>
                    <a:pt x="837184" y="1632966"/>
                  </a:lnTo>
                  <a:lnTo>
                    <a:pt x="837184" y="1632966"/>
                  </a:lnTo>
                  <a:cubicBezTo>
                    <a:pt x="1273937" y="1622171"/>
                    <a:pt x="1625346" y="1268730"/>
                    <a:pt x="1632966" y="831215"/>
                  </a:cubicBezTo>
                  <a:lnTo>
                    <a:pt x="1632966" y="802005"/>
                  </a:lnTo>
                  <a:cubicBezTo>
                    <a:pt x="1625219" y="357759"/>
                    <a:pt x="1262507" y="0"/>
                    <a:pt x="816610" y="0"/>
                  </a:cubicBezTo>
                  <a:cubicBezTo>
                    <a:pt x="365887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22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15489" y="4020569"/>
            <a:ext cx="17909829" cy="3378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5"/>
              </a:lnSpc>
            </a:pP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My project is a personal digital portfolio website built using HTML, CSS, and JavaScript. It acts as a one-stop professional identity, showcasing: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Academic details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Projects &amp; certifications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Skills &amp; technical strengths </a:t>
            </a:r>
            <a:r>
              <a:rPr lang="en-US" sz="32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✅</a:t>
            </a:r>
            <a:r>
              <a:rPr lang="en-US" b="true" sz="32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Contact information &amp; resume download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2771" y="494176"/>
            <a:ext cx="9894189" cy="1605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41"/>
              </a:lnSpc>
            </a:pPr>
            <a:r>
              <a:rPr lang="en-US" b="true" sz="910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616737" y="482908"/>
            <a:ext cx="161649" cy="1942890"/>
            <a:chOff x="0" y="0"/>
            <a:chExt cx="161646" cy="19428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671" cy="1942846"/>
            </a:xfrm>
            <a:custGeom>
              <a:avLst/>
              <a:gdLst/>
              <a:ahLst/>
              <a:cxnLst/>
              <a:rect r="r" b="b" t="t" l="l"/>
              <a:pathLst>
                <a:path h="1942846" w="161671">
                  <a:moveTo>
                    <a:pt x="0" y="0"/>
                  </a:moveTo>
                  <a:lnTo>
                    <a:pt x="0" y="1942846"/>
                  </a:lnTo>
                  <a:lnTo>
                    <a:pt x="161671" y="1942846"/>
                  </a:lnTo>
                  <a:lnTo>
                    <a:pt x="161671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1275921" y="842010"/>
            <a:ext cx="1224724" cy="1224820"/>
            <a:chOff x="0" y="0"/>
            <a:chExt cx="1632966" cy="16330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02005" y="1633093"/>
                  </a:lnTo>
                  <a:lnTo>
                    <a:pt x="831088" y="1633093"/>
                  </a:lnTo>
                  <a:lnTo>
                    <a:pt x="831088" y="1633093"/>
                  </a:lnTo>
                  <a:cubicBezTo>
                    <a:pt x="1270508" y="1625473"/>
                    <a:pt x="1625346" y="1270635"/>
                    <a:pt x="1632966" y="831215"/>
                  </a:cubicBezTo>
                  <a:lnTo>
                    <a:pt x="1632966" y="802005"/>
                  </a:lnTo>
                  <a:cubicBezTo>
                    <a:pt x="1625346" y="357759"/>
                    <a:pt x="1262634" y="0"/>
                    <a:pt x="816610" y="0"/>
                  </a:cubicBezTo>
                  <a:cubicBezTo>
                    <a:pt x="365760" y="0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880379" y="6068435"/>
            <a:ext cx="551259" cy="71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7"/>
              </a:lnSpc>
            </a:pPr>
            <a:r>
              <a:rPr lang="en-US" sz="4255">
                <a:solidFill>
                  <a:srgbClr val="C2E9FF"/>
                </a:solidFill>
                <a:latin typeface="Arimo"/>
                <a:ea typeface="Arimo"/>
                <a:cs typeface="Arimo"/>
                <a:sym typeface="Arimo"/>
              </a:rPr>
              <a:t>👩‍💻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1529" y="3564969"/>
            <a:ext cx="8470125" cy="91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👨‍🎓 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showcase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95367" y="4364012"/>
            <a:ext cx="12118000" cy="165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8"/>
              </a:lnSpc>
            </a:pP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👩‍🏫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Faculty/Reviewers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project evaluation </a:t>
            </a:r>
            <a:r>
              <a:rPr lang="en-US" sz="4255">
                <a:solidFill>
                  <a:srgbClr val="C2E9FF"/>
                </a:solidFill>
                <a:latin typeface="Canva Sans"/>
                <a:ea typeface="Canva Sans"/>
                <a:cs typeface="Canva Sans"/>
                <a:sym typeface="Canva Sans"/>
              </a:rPr>
              <a:t>👨‍💼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Recruiters/HR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hiring assessments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20770" y="5894946"/>
            <a:ext cx="14045270" cy="87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4"/>
              </a:lnSpc>
            </a:pP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Developers &amp; Peers –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&amp;</a:t>
            </a:r>
            <a:r>
              <a:rPr lang="en-US" b="true" sz="4255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425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inspiration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78404" y="1729168"/>
            <a:ext cx="4906451" cy="1512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7"/>
              </a:lnSpc>
            </a:pPr>
            <a:r>
              <a:rPr lang="en-US" b="true" sz="863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4664280" y="0"/>
            <a:ext cx="1682429" cy="1529820"/>
            <a:chOff x="0" y="0"/>
            <a:chExt cx="2243239" cy="20397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43201" cy="2039747"/>
            </a:xfrm>
            <a:custGeom>
              <a:avLst/>
              <a:gdLst/>
              <a:ahLst/>
              <a:cxnLst/>
              <a:rect r="r" b="b" t="t" l="l"/>
              <a:pathLst>
                <a:path h="2039747" w="2243201">
                  <a:moveTo>
                    <a:pt x="0" y="0"/>
                  </a:moveTo>
                  <a:lnTo>
                    <a:pt x="0" y="926973"/>
                  </a:lnTo>
                  <a:lnTo>
                    <a:pt x="0" y="926973"/>
                  </a:lnTo>
                  <a:cubicBezTo>
                    <a:pt x="1778" y="1504569"/>
                    <a:pt x="440309" y="1979930"/>
                    <a:pt x="1002538" y="2039747"/>
                  </a:cubicBezTo>
                  <a:lnTo>
                    <a:pt x="1242822" y="2039747"/>
                  </a:lnTo>
                  <a:cubicBezTo>
                    <a:pt x="1783461" y="1982216"/>
                    <a:pt x="2209673" y="1540383"/>
                    <a:pt x="2243201" y="993013"/>
                  </a:cubicBezTo>
                  <a:lnTo>
                    <a:pt x="2243201" y="993013"/>
                  </a:lnTo>
                  <a:lnTo>
                    <a:pt x="2243201" y="0"/>
                  </a:lnTo>
                  <a:close/>
                </a:path>
              </a:pathLst>
            </a:custGeom>
            <a:blipFill>
              <a:blip r:embed="rId2"/>
              <a:stretch>
                <a:fillRect l="-201920" t="-56940" r="-202001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6417100" y="1645891"/>
            <a:ext cx="841991" cy="841991"/>
            <a:chOff x="0" y="0"/>
            <a:chExt cx="1122655" cy="1122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1340"/>
                  </a:moveTo>
                  <a:cubicBezTo>
                    <a:pt x="0" y="868680"/>
                    <a:pt x="247015" y="1118362"/>
                    <a:pt x="553466" y="1122680"/>
                  </a:cubicBezTo>
                  <a:lnTo>
                    <a:pt x="553466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489"/>
                    <a:pt x="1118616" y="872998"/>
                    <a:pt x="1122680" y="569087"/>
                  </a:cubicBezTo>
                  <a:lnTo>
                    <a:pt x="1122680" y="553593"/>
                  </a:lnTo>
                  <a:cubicBezTo>
                    <a:pt x="1118489" y="247523"/>
                    <a:pt x="869442" y="635"/>
                    <a:pt x="562356" y="0"/>
                  </a:cubicBezTo>
                  <a:lnTo>
                    <a:pt x="560197" y="0"/>
                  </a:lnTo>
                  <a:cubicBezTo>
                    <a:pt x="250698" y="508"/>
                    <a:pt x="0" y="251714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5400000">
            <a:off x="6480391" y="8837305"/>
            <a:ext cx="841991" cy="841991"/>
            <a:chOff x="0" y="0"/>
            <a:chExt cx="1122655" cy="11226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22680" cy="1122680"/>
            </a:xfrm>
            <a:custGeom>
              <a:avLst/>
              <a:gdLst/>
              <a:ahLst/>
              <a:cxnLst/>
              <a:rect r="r" b="b" t="t" l="l"/>
              <a:pathLst>
                <a:path h="1122680" w="1122680">
                  <a:moveTo>
                    <a:pt x="0" y="562610"/>
                  </a:moveTo>
                  <a:cubicBezTo>
                    <a:pt x="635" y="869442"/>
                    <a:pt x="247650" y="1118489"/>
                    <a:pt x="553593" y="1122680"/>
                  </a:cubicBezTo>
                  <a:lnTo>
                    <a:pt x="553593" y="1122680"/>
                  </a:lnTo>
                  <a:lnTo>
                    <a:pt x="569087" y="1122680"/>
                  </a:lnTo>
                  <a:lnTo>
                    <a:pt x="569087" y="1122680"/>
                  </a:lnTo>
                  <a:cubicBezTo>
                    <a:pt x="872998" y="1118616"/>
                    <a:pt x="1118616" y="872871"/>
                    <a:pt x="1122680" y="568833"/>
                  </a:cubicBezTo>
                  <a:lnTo>
                    <a:pt x="1122680" y="553847"/>
                  </a:lnTo>
                  <a:cubicBezTo>
                    <a:pt x="1118616" y="247523"/>
                    <a:pt x="869188" y="381"/>
                    <a:pt x="562102" y="0"/>
                  </a:cubicBezTo>
                  <a:lnTo>
                    <a:pt x="560705" y="0"/>
                  </a:lnTo>
                  <a:cubicBezTo>
                    <a:pt x="251460" y="381"/>
                    <a:pt x="635" y="250825"/>
                    <a:pt x="0" y="560070"/>
                  </a:cubicBezTo>
                  <a:close/>
                </a:path>
              </a:pathLst>
            </a:custGeom>
            <a:blipFill>
              <a:blip r:embed="rId2"/>
              <a:stretch>
                <a:fillRect l="-126208" t="0" r="-126127" b="2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463541" y="7799070"/>
            <a:ext cx="2374763" cy="2486082"/>
            <a:chOff x="0" y="0"/>
            <a:chExt cx="3166351" cy="33147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66364" cy="3314827"/>
            </a:xfrm>
            <a:custGeom>
              <a:avLst/>
              <a:gdLst/>
              <a:ahLst/>
              <a:cxnLst/>
              <a:rect r="r" b="b" t="t" l="l"/>
              <a:pathLst>
                <a:path h="3314827" w="3166364">
                  <a:moveTo>
                    <a:pt x="1583182" y="0"/>
                  </a:moveTo>
                  <a:cubicBezTo>
                    <a:pt x="709295" y="0"/>
                    <a:pt x="0" y="709295"/>
                    <a:pt x="0" y="1583182"/>
                  </a:cubicBezTo>
                  <a:lnTo>
                    <a:pt x="0" y="2940177"/>
                  </a:lnTo>
                  <a:cubicBezTo>
                    <a:pt x="0" y="3069209"/>
                    <a:pt x="15367" y="3194558"/>
                    <a:pt x="44577" y="3314827"/>
                  </a:cubicBezTo>
                  <a:lnTo>
                    <a:pt x="3121787" y="3314827"/>
                  </a:lnTo>
                  <a:cubicBezTo>
                    <a:pt x="3150108" y="3197860"/>
                    <a:pt x="3165602" y="3075813"/>
                    <a:pt x="3166364" y="2950337"/>
                  </a:cubicBezTo>
                  <a:lnTo>
                    <a:pt x="3166364" y="2950337"/>
                  </a:lnTo>
                  <a:lnTo>
                    <a:pt x="3166364" y="1573911"/>
                  </a:lnTo>
                  <a:lnTo>
                    <a:pt x="3166364" y="1573911"/>
                  </a:lnTo>
                  <a:cubicBezTo>
                    <a:pt x="3161284" y="704215"/>
                    <a:pt x="2453894" y="0"/>
                    <a:pt x="1583182" y="0"/>
                  </a:cubicBezTo>
                  <a:close/>
                </a:path>
              </a:pathLst>
            </a:custGeom>
            <a:blipFill>
              <a:blip r:embed="rId2"/>
              <a:stretch>
                <a:fillRect l="-201729" t="0" r="-201784" b="-36564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5400000">
            <a:off x="6699123" y="659120"/>
            <a:ext cx="1224724" cy="1224820"/>
            <a:chOff x="0" y="0"/>
            <a:chExt cx="1632966" cy="16330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32966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2966">
                  <a:moveTo>
                    <a:pt x="0" y="816610"/>
                  </a:moveTo>
                  <a:cubicBezTo>
                    <a:pt x="0" y="1262761"/>
                    <a:pt x="357759" y="1625346"/>
                    <a:pt x="802005" y="1633093"/>
                  </a:cubicBezTo>
                  <a:lnTo>
                    <a:pt x="831088" y="1633093"/>
                  </a:lnTo>
                  <a:cubicBezTo>
                    <a:pt x="1270508" y="1625473"/>
                    <a:pt x="1625346" y="1270508"/>
                    <a:pt x="1632966" y="831088"/>
                  </a:cubicBezTo>
                  <a:lnTo>
                    <a:pt x="1632966" y="802132"/>
                  </a:lnTo>
                  <a:cubicBezTo>
                    <a:pt x="1625346" y="358013"/>
                    <a:pt x="1263015" y="381"/>
                    <a:pt x="817372" y="0"/>
                  </a:cubicBezTo>
                  <a:lnTo>
                    <a:pt x="817372" y="0"/>
                  </a:lnTo>
                  <a:lnTo>
                    <a:pt x="816229" y="0"/>
                  </a:lnTo>
                  <a:lnTo>
                    <a:pt x="816229" y="0"/>
                  </a:lnTo>
                  <a:cubicBezTo>
                    <a:pt x="365506" y="254"/>
                    <a:pt x="0" y="365760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21" t="0" r="-12614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76461" y="5620817"/>
            <a:ext cx="620430" cy="825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8126" y="6227655"/>
            <a:ext cx="620430" cy="77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⚡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0182" y="4778197"/>
            <a:ext cx="12183847" cy="927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💻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HTML5, CSS3, JavaScript (Vanilla JS)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6393" y="5617845"/>
            <a:ext cx="15717355" cy="76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3876" spc="38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Styling &amp; Effects</a:t>
            </a:r>
            <a:r>
              <a:rPr lang="en-US" b="true" sz="3876" spc="3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CSS Grid, Flexbox, Animations, Media Queries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6393" y="6448787"/>
            <a:ext cx="15423166" cy="610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6"/>
              </a:lnSpc>
            </a:pP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Enhancements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JavaScript DOM manipulation, Form validation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415353" y="6990264"/>
            <a:ext cx="8324059" cy="1422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6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📂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GitHub</a:t>
            </a:r>
          </a:p>
          <a:p>
            <a:pPr algn="ctr">
              <a:lnSpc>
                <a:spcPts val="5345"/>
              </a:lnSpc>
            </a:pPr>
            <a:r>
              <a:rPr lang="en-US" sz="387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🎨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876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Mockups</a:t>
            </a:r>
            <a:r>
              <a:rPr lang="en-US" b="true" sz="38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Canva / Figma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8612" y="2107654"/>
            <a:ext cx="11938740" cy="1584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6"/>
              </a:lnSpc>
            </a:pPr>
            <a:r>
              <a:rPr lang="en-US" b="true" sz="8969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Technologies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8996229" y="5455415"/>
            <a:ext cx="7606856" cy="94517"/>
            <a:chOff x="0" y="0"/>
            <a:chExt cx="7606856" cy="945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06792" cy="94488"/>
            </a:xfrm>
            <a:custGeom>
              <a:avLst/>
              <a:gdLst/>
              <a:ahLst/>
              <a:cxnLst/>
              <a:rect r="r" b="b" t="t" l="l"/>
              <a:pathLst>
                <a:path h="94488" w="7606792">
                  <a:moveTo>
                    <a:pt x="0" y="0"/>
                  </a:moveTo>
                  <a:lnTo>
                    <a:pt x="0" y="94488"/>
                  </a:lnTo>
                  <a:lnTo>
                    <a:pt x="7606792" y="94488"/>
                  </a:lnTo>
                  <a:lnTo>
                    <a:pt x="7606792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8178575" y="27251"/>
            <a:ext cx="1424940" cy="1424940"/>
            <a:chOff x="0" y="0"/>
            <a:chExt cx="1899920" cy="1899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9920" cy="1899920"/>
            </a:xfrm>
            <a:custGeom>
              <a:avLst/>
              <a:gdLst/>
              <a:ahLst/>
              <a:cxnLst/>
              <a:rect r="r" b="b" t="t" l="l"/>
              <a:pathLst>
                <a:path h="1899920" w="1899920">
                  <a:moveTo>
                    <a:pt x="0" y="949960"/>
                  </a:moveTo>
                  <a:cubicBezTo>
                    <a:pt x="0" y="1474597"/>
                    <a:pt x="425323" y="1899920"/>
                    <a:pt x="949960" y="1899920"/>
                  </a:cubicBezTo>
                  <a:cubicBezTo>
                    <a:pt x="1474597" y="1899920"/>
                    <a:pt x="1899920" y="1474597"/>
                    <a:pt x="1899920" y="949960"/>
                  </a:cubicBezTo>
                  <a:cubicBezTo>
                    <a:pt x="1899920" y="425323"/>
                    <a:pt x="1474597" y="0"/>
                    <a:pt x="949960" y="0"/>
                  </a:cubicBezTo>
                  <a:lnTo>
                    <a:pt x="949960" y="0"/>
                  </a:lnTo>
                  <a:lnTo>
                    <a:pt x="949960" y="0"/>
                  </a:lnTo>
                  <a:cubicBezTo>
                    <a:pt x="425323" y="0"/>
                    <a:pt x="0" y="425323"/>
                    <a:pt x="0" y="94996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05511" y="-74819"/>
            <a:ext cx="12586992" cy="138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5"/>
              </a:lnSpc>
            </a:pPr>
            <a:r>
              <a:rPr lang="en-US" b="true" sz="7803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&amp; Layout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05839" y="2512905"/>
            <a:ext cx="11398034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Landing Page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Professional intro with animated text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98543" y="3751155"/>
            <a:ext cx="1232696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Education, career goals, personal profile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05839" y="4989405"/>
            <a:ext cx="11932539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Progress bars &amp; icons for HTML, CSS, JS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85894" y="6227655"/>
            <a:ext cx="12507830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 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Cards with hover effects &amp; GitHub links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69530" y="7465905"/>
            <a:ext cx="10830563" cy="97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8"/>
              </a:lnSpc>
            </a:pP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499">
                <a:solidFill>
                  <a:srgbClr val="C2E9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</a:t>
            </a:r>
            <a:r>
              <a:rPr lang="en-US" b="true" sz="34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Interactive form with validation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259300" y="2739619"/>
            <a:ext cx="1028700" cy="6874574"/>
            <a:chOff x="0" y="0"/>
            <a:chExt cx="1371600" cy="9166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1600" cy="9166098"/>
            </a:xfrm>
            <a:custGeom>
              <a:avLst/>
              <a:gdLst/>
              <a:ahLst/>
              <a:cxnLst/>
              <a:rect r="r" b="b" t="t" l="l"/>
              <a:pathLst>
                <a:path h="9166098" w="1371600">
                  <a:moveTo>
                    <a:pt x="1371600" y="0"/>
                  </a:moveTo>
                  <a:cubicBezTo>
                    <a:pt x="533273" y="703834"/>
                    <a:pt x="0" y="1759585"/>
                    <a:pt x="0" y="2939034"/>
                  </a:cubicBezTo>
                  <a:lnTo>
                    <a:pt x="0" y="6227064"/>
                  </a:lnTo>
                  <a:cubicBezTo>
                    <a:pt x="0" y="7406513"/>
                    <a:pt x="533273" y="8462264"/>
                    <a:pt x="1371600" y="9166098"/>
                  </a:cubicBezTo>
                  <a:lnTo>
                    <a:pt x="1371600" y="0"/>
                  </a:lnTo>
                  <a:close/>
                </a:path>
              </a:pathLst>
            </a:custGeom>
            <a:blipFill>
              <a:blip r:embed="rId2"/>
              <a:stretch>
                <a:fillRect l="-1128389" t="-9785" r="-1587625" b="-9807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0" y="6141444"/>
            <a:ext cx="1028405" cy="4145385"/>
            <a:chOff x="0" y="0"/>
            <a:chExt cx="1371206" cy="55271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71219" cy="5527167"/>
            </a:xfrm>
            <a:custGeom>
              <a:avLst/>
              <a:gdLst/>
              <a:ahLst/>
              <a:cxnLst/>
              <a:rect r="r" b="b" t="t" l="l"/>
              <a:pathLst>
                <a:path h="5527167" w="1371219">
                  <a:moveTo>
                    <a:pt x="1371219" y="5527167"/>
                  </a:moveTo>
                  <a:lnTo>
                    <a:pt x="1371219" y="0"/>
                  </a:lnTo>
                  <a:lnTo>
                    <a:pt x="0" y="0"/>
                  </a:lnTo>
                  <a:lnTo>
                    <a:pt x="0" y="2589784"/>
                  </a:lnTo>
                  <a:cubicBezTo>
                    <a:pt x="381" y="3768471"/>
                    <a:pt x="533527" y="4823587"/>
                    <a:pt x="1371219" y="5527167"/>
                  </a:cubicBezTo>
                  <a:close/>
                </a:path>
              </a:pathLst>
            </a:custGeom>
            <a:blipFill>
              <a:blip r:embed="rId2"/>
              <a:stretch>
                <a:fillRect l="-1128703" t="-82062" r="-1587677" b="-1623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1028357" y="368046"/>
            <a:ext cx="1224820" cy="1224820"/>
            <a:chOff x="0" y="0"/>
            <a:chExt cx="1633093" cy="1633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33093" cy="1633093"/>
            </a:xfrm>
            <a:custGeom>
              <a:avLst/>
              <a:gdLst/>
              <a:ahLst/>
              <a:cxnLst/>
              <a:rect r="r" b="b" t="t" l="l"/>
              <a:pathLst>
                <a:path h="1633093" w="1633093">
                  <a:moveTo>
                    <a:pt x="0" y="816610"/>
                  </a:moveTo>
                  <a:cubicBezTo>
                    <a:pt x="0" y="1262761"/>
                    <a:pt x="357759" y="1625346"/>
                    <a:pt x="802132" y="1633093"/>
                  </a:cubicBezTo>
                  <a:lnTo>
                    <a:pt x="831215" y="1633093"/>
                  </a:lnTo>
                  <a:cubicBezTo>
                    <a:pt x="1268603" y="1625473"/>
                    <a:pt x="1622298" y="1273810"/>
                    <a:pt x="1633093" y="837184"/>
                  </a:cubicBezTo>
                  <a:lnTo>
                    <a:pt x="1633093" y="796290"/>
                  </a:lnTo>
                  <a:cubicBezTo>
                    <a:pt x="1622044" y="354838"/>
                    <a:pt x="1260856" y="254"/>
                    <a:pt x="816991" y="0"/>
                  </a:cubicBezTo>
                  <a:lnTo>
                    <a:pt x="816356" y="0"/>
                  </a:lnTo>
                  <a:cubicBezTo>
                    <a:pt x="365506" y="127"/>
                    <a:pt x="0" y="365633"/>
                    <a:pt x="0" y="81661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13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952" y="3503638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79609" y="4371965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94815" y="5240293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4435" y="6108611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6815" y="6976939"/>
            <a:ext cx="782155" cy="1062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88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75992" y="3699577"/>
            <a:ext cx="15967739" cy="855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Fullyresponsive design (works on mobile &amp; desktop)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50728" y="4566352"/>
            <a:ext cx="13223348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CSS animations &amp; hover effects JavaScript-powered interactive navigation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20642" y="6299902"/>
            <a:ext cx="13702332" cy="1722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6"/>
              </a:lnSpc>
            </a:pPr>
            <a:r>
              <a:rPr lang="en-US" b="true" sz="488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download option in PDF format LiveGitHub integration for project showcase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100538"/>
            <a:ext cx="12632674" cy="1449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3"/>
              </a:lnSpc>
            </a:pPr>
            <a:r>
              <a:rPr lang="en-US" b="true" sz="8174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&amp;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DAGyvjV8sd8</dc:identifier>
  <dcterms:modified xsi:type="dcterms:W3CDTF">2011-08-01T06:04:30Z</dcterms:modified>
  <cp:revision>1</cp:revision>
  <dc:title>4612833fe12241eba61d8512bc26a709.pdf</dc:title>
</cp:coreProperties>
</file>