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bg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bg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bg"/>
              <a:t>Brick Breaker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solidFill>
                  <a:srgbClr val="CCCCCC"/>
                </a:solidFill>
              </a:rPr>
              <a:t>short preview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6203175" y="4307400"/>
            <a:ext cx="2706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solidFill>
                  <a:schemeClr val="accent5"/>
                </a:solidFill>
              </a:rPr>
              <a:t>By Vasil &amp; Viktor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66666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bg">
                <a:solidFill>
                  <a:srgbClr val="D9D9D9"/>
                </a:solidFill>
              </a:rPr>
              <a:t>Thank you !</a:t>
            </a:r>
          </a:p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CCCCCC"/>
                </a:solidFill>
              </a:rPr>
              <a:t>next: live demo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203175" y="4307400"/>
            <a:ext cx="27063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chemeClr val="accent5"/>
                </a:solidFill>
              </a:rPr>
              <a:t>By Vasil &amp; Viktor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45200" y="290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Login &amp; Registration screen</a:t>
            </a:r>
          </a:p>
        </p:txBody>
      </p:sp>
      <p:pic>
        <p:nvPicPr>
          <p:cNvPr descr="loginscreen.png"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062" y="1018600"/>
            <a:ext cx="71008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52337" y="168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Home screen</a:t>
            </a:r>
          </a:p>
        </p:txBody>
      </p:sp>
      <p:pic>
        <p:nvPicPr>
          <p:cNvPr descr="homescreen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37" y="776550"/>
            <a:ext cx="7427575" cy="397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45212" y="203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Home screen</a:t>
            </a:r>
          </a:p>
        </p:txBody>
      </p:sp>
      <p:pic>
        <p:nvPicPr>
          <p:cNvPr descr="search.png"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87" y="776550"/>
            <a:ext cx="7601683" cy="40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45212" y="203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Invitations</a:t>
            </a:r>
          </a:p>
        </p:txBody>
      </p:sp>
      <p:pic>
        <p:nvPicPr>
          <p:cNvPr descr="waittoconfirm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87" y="776550"/>
            <a:ext cx="7594281" cy="40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45212" y="203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Invitations</a:t>
            </a:r>
          </a:p>
        </p:txBody>
      </p:sp>
      <p:pic>
        <p:nvPicPr>
          <p:cNvPr descr="invitation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650" y="776550"/>
            <a:ext cx="7399742" cy="40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45212" y="203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Game screen</a:t>
            </a:r>
          </a:p>
        </p:txBody>
      </p:sp>
      <p:pic>
        <p:nvPicPr>
          <p:cNvPr descr="gamescreen.png"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312" y="776550"/>
            <a:ext cx="7582415" cy="40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45212" y="203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Game screen</a:t>
            </a:r>
          </a:p>
        </p:txBody>
      </p:sp>
      <p:pic>
        <p:nvPicPr>
          <p:cNvPr descr="inprogress.pn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450" y="776550"/>
            <a:ext cx="7609099" cy="40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45212" y="2038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bg">
                <a:solidFill>
                  <a:srgbClr val="FFFFFF"/>
                </a:solidFill>
              </a:rPr>
              <a:t>Game screen</a:t>
            </a:r>
          </a:p>
        </p:txBody>
      </p:sp>
      <p:pic>
        <p:nvPicPr>
          <p:cNvPr descr="gameend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87" y="776550"/>
            <a:ext cx="7594281" cy="40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