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4" r:id="rId3"/>
  </p:sldMasterIdLst>
  <p:sldIdLst>
    <p:sldId id="258" r:id="rId4"/>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16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9238" y="2418457"/>
            <a:ext cx="7772400" cy="578495"/>
          </a:xfrm>
          <a:prstGeom prst="rect">
            <a:avLst/>
          </a:prstGeom>
        </p:spPr>
        <p:txBody>
          <a:bodyPr>
            <a:normAutofit/>
          </a:bodyPr>
          <a:lstStyle>
            <a:lvl1pPr algn="ctr">
              <a:defRPr sz="2800" b="1">
                <a:solidFill>
                  <a:schemeClr val="tx2">
                    <a:lumMod val="50000"/>
                  </a:schemeClr>
                </a:solidFill>
                <a:latin typeface="Swis721 LtEx BT" pitchFamily="34" charset="0"/>
              </a:defRPr>
            </a:lvl1pPr>
          </a:lstStyle>
          <a:p>
            <a:r>
              <a:rPr lang="en-US" dirty="0" smtClean="0"/>
              <a:t>Click to edit Master title style</a:t>
            </a:r>
            <a:endParaRPr lang="pt-P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39552" y="1124744"/>
            <a:ext cx="3744416" cy="4680520"/>
          </a:xfrm>
          <a:prstGeom prst="rect">
            <a:avLst/>
          </a:prstGeom>
        </p:spPr>
        <p:txBody>
          <a:bodyPr/>
          <a:lstStyle>
            <a:lvl1pPr marL="0" indent="0" algn="just">
              <a:buNone/>
              <a:defRPr sz="1400">
                <a:solidFill>
                  <a:schemeClr val="tx1">
                    <a:lumMod val="75000"/>
                    <a:lumOff val="25000"/>
                  </a:schemeClr>
                </a:solidFill>
                <a:latin typeface="Swis721 LtEx B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dirty="0" smtClean="0"/>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pt-PT" dirty="0"/>
          </a:p>
        </p:txBody>
      </p:sp>
      <p:sp>
        <p:nvSpPr>
          <p:cNvPr id="8" name="Rectangle 7"/>
          <p:cNvSpPr/>
          <p:nvPr userDrawn="1"/>
        </p:nvSpPr>
        <p:spPr>
          <a:xfrm>
            <a:off x="4860032" y="1196752"/>
            <a:ext cx="3744416" cy="4608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Title 1"/>
          <p:cNvSpPr>
            <a:spLocks noGrp="1"/>
          </p:cNvSpPr>
          <p:nvPr>
            <p:ph type="ctrTitle"/>
          </p:nvPr>
        </p:nvSpPr>
        <p:spPr>
          <a:xfrm>
            <a:off x="548019" y="332656"/>
            <a:ext cx="8056429" cy="578495"/>
          </a:xfrm>
          <a:prstGeom prst="rect">
            <a:avLst/>
          </a:prstGeom>
        </p:spPr>
        <p:txBody>
          <a:bodyPr>
            <a:normAutofit/>
          </a:bodyPr>
          <a:lstStyle>
            <a:lvl1pPr algn="l">
              <a:defRPr sz="1800" b="1">
                <a:solidFill>
                  <a:schemeClr val="tx2">
                    <a:lumMod val="50000"/>
                  </a:schemeClr>
                </a:solidFill>
                <a:latin typeface="Swis721 LtEx BT" pitchFamily="34" charset="0"/>
              </a:defRPr>
            </a:lvl1pPr>
          </a:lstStyle>
          <a:p>
            <a:r>
              <a:rPr lang="en-US" dirty="0" smtClean="0"/>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8" name="Subtitle 2"/>
          <p:cNvSpPr>
            <a:spLocks noGrp="1"/>
          </p:cNvSpPr>
          <p:nvPr>
            <p:ph type="subTitle" idx="1" hasCustomPrompt="1"/>
          </p:nvPr>
        </p:nvSpPr>
        <p:spPr>
          <a:xfrm>
            <a:off x="539552" y="1124744"/>
            <a:ext cx="8064896" cy="4680520"/>
          </a:xfrm>
          <a:prstGeom prst="rect">
            <a:avLst/>
          </a:prstGeom>
        </p:spPr>
        <p:txBody>
          <a:bodyPr numCol="1"/>
          <a:lstStyle>
            <a:lvl1pPr marL="0" marR="0" indent="0" algn="just" defTabSz="914400" rtl="0" eaLnBrk="1" fontAlgn="auto" latinLnBrk="0" hangingPunct="1">
              <a:lnSpc>
                <a:spcPct val="100000"/>
              </a:lnSpc>
              <a:spcBef>
                <a:spcPct val="20000"/>
              </a:spcBef>
              <a:spcAft>
                <a:spcPts val="0"/>
              </a:spcAft>
              <a:buClrTx/>
              <a:buSzTx/>
              <a:buFont typeface="Arial" pitchFamily="34" charset="0"/>
              <a:buNone/>
              <a:tabLst/>
              <a:defRPr sz="1400">
                <a:solidFill>
                  <a:schemeClr val="tx1">
                    <a:lumMod val="75000"/>
                    <a:lumOff val="25000"/>
                  </a:schemeClr>
                </a:solidFill>
                <a:latin typeface="Swis721 LtEx BT" pitchFamily="34" charset="0"/>
              </a:defRPr>
            </a:lvl1pPr>
            <a:lvl2pPr marL="457200" indent="0" algn="just">
              <a:buNone/>
              <a:defRPr sz="1400">
                <a:solidFill>
                  <a:schemeClr val="tx1">
                    <a:lumMod val="75000"/>
                    <a:lumOff val="25000"/>
                  </a:schemeClr>
                </a:solidFill>
                <a:latin typeface="Swis721 LtEx BT" pitchFamily="34"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pt-PT" dirty="0" smtClean="0"/>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4" name="Title 1"/>
          <p:cNvSpPr>
            <a:spLocks noGrp="1"/>
          </p:cNvSpPr>
          <p:nvPr>
            <p:ph type="ctrTitle"/>
          </p:nvPr>
        </p:nvSpPr>
        <p:spPr>
          <a:xfrm>
            <a:off x="548019" y="332656"/>
            <a:ext cx="8056429" cy="578495"/>
          </a:xfrm>
          <a:prstGeom prst="rect">
            <a:avLst/>
          </a:prstGeom>
        </p:spPr>
        <p:txBody>
          <a:bodyPr>
            <a:normAutofit/>
          </a:bodyPr>
          <a:lstStyle>
            <a:lvl1pPr algn="l">
              <a:defRPr sz="1800" b="1">
                <a:solidFill>
                  <a:schemeClr val="tx2">
                    <a:lumMod val="50000"/>
                  </a:schemeClr>
                </a:solidFill>
                <a:latin typeface="Swis721 LtEx BT" pitchFamily="34" charset="0"/>
              </a:defRPr>
            </a:lvl1pPr>
          </a:lstStyle>
          <a:p>
            <a:r>
              <a:rPr lang="en-US" dirty="0" smtClean="0"/>
              <a:t>Click to edit Master title style</a:t>
            </a:r>
            <a:endParaRPr lang="pt-P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7" name="Rectangle 6"/>
          <p:cNvSpPr/>
          <p:nvPr userDrawn="1"/>
        </p:nvSpPr>
        <p:spPr>
          <a:xfrm>
            <a:off x="4860032" y="1196752"/>
            <a:ext cx="3744416" cy="4608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ctangle 7"/>
          <p:cNvSpPr/>
          <p:nvPr userDrawn="1"/>
        </p:nvSpPr>
        <p:spPr>
          <a:xfrm>
            <a:off x="539552" y="1196752"/>
            <a:ext cx="3744416" cy="4608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Title 1"/>
          <p:cNvSpPr>
            <a:spLocks noGrp="1"/>
          </p:cNvSpPr>
          <p:nvPr>
            <p:ph type="ctrTitle"/>
          </p:nvPr>
        </p:nvSpPr>
        <p:spPr>
          <a:xfrm>
            <a:off x="548019" y="332656"/>
            <a:ext cx="8056429" cy="578495"/>
          </a:xfrm>
          <a:prstGeom prst="rect">
            <a:avLst/>
          </a:prstGeom>
        </p:spPr>
        <p:txBody>
          <a:bodyPr>
            <a:normAutofit/>
          </a:bodyPr>
          <a:lstStyle>
            <a:lvl1pPr algn="l">
              <a:defRPr sz="1800" b="1">
                <a:solidFill>
                  <a:schemeClr val="tx2">
                    <a:lumMod val="50000"/>
                  </a:schemeClr>
                </a:solidFill>
                <a:latin typeface="Swis721 LtEx BT" pitchFamily="34" charset="0"/>
              </a:defRPr>
            </a:lvl1pPr>
          </a:lstStyle>
          <a:p>
            <a:r>
              <a:rPr lang="en-US" dirty="0" smtClean="0"/>
              <a:t>Click to edit Master title style</a:t>
            </a:r>
            <a:endParaRPr lang="pt-P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 cover with text">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653136"/>
            <a:ext cx="6400800" cy="288032"/>
          </a:xfrm>
          <a:prstGeom prst="rect">
            <a:avLst/>
          </a:prstGeom>
        </p:spPr>
        <p:txBody>
          <a:bodyPr/>
          <a:lstStyle>
            <a:lvl1pPr marL="0" indent="0" algn="ctr">
              <a:buNone/>
              <a:defRPr sz="1200">
                <a:solidFill>
                  <a:schemeClr val="tx1">
                    <a:lumMod val="65000"/>
                    <a:lumOff val="35000"/>
                  </a:schemeClr>
                </a:solidFill>
                <a:latin typeface="Swis721 LtEx B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pt-PT"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2.xml"/><Relationship Id="rId6"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 Id="rId3"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Meetup PPT template_cover.jpg"/>
          <p:cNvPicPr>
            <a:picLocks noChangeAspect="1"/>
          </p:cNvPicPr>
          <p:nvPr userDrawn="1"/>
        </p:nvPicPr>
        <p:blipFill>
          <a:blip r:embed="rId3" cstate="print"/>
          <a:stretch>
            <a:fillRect/>
          </a:stretch>
        </p:blipFill>
        <p:spPr>
          <a:xfrm>
            <a:off x="1842" y="0"/>
            <a:ext cx="9140316"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eetup PPT template_bckgrd.jpg"/>
          <p:cNvPicPr>
            <a:picLocks noChangeAspect="1"/>
          </p:cNvPicPr>
          <p:nvPr userDrawn="1"/>
        </p:nvPicPr>
        <p:blipFill>
          <a:blip r:embed="rId6" cstate="print"/>
          <a:stretch>
            <a:fillRect/>
          </a:stretch>
        </p:blipFill>
        <p:spPr>
          <a:xfrm>
            <a:off x="1842" y="0"/>
            <a:ext cx="9140316" cy="685800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6" r:id="rId2"/>
    <p:sldLayoutId id="2147483652" r:id="rId3"/>
    <p:sldLayoutId id="2147483653"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Meetup PPT template_bckcover.jpg"/>
          <p:cNvPicPr>
            <a:picLocks noChangeAspect="1"/>
          </p:cNvPicPr>
          <p:nvPr userDrawn="1"/>
        </p:nvPicPr>
        <p:blipFill>
          <a:blip r:embed="rId3" cstate="print"/>
          <a:stretch>
            <a:fillRect/>
          </a:stretch>
        </p:blipFill>
        <p:spPr>
          <a:xfrm>
            <a:off x="1842" y="0"/>
            <a:ext cx="9140316" cy="6858000"/>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pt-PT"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ack 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4451</TotalTime>
  <Words>0</Words>
  <Application>Microsoft Macintosh PowerPoint</Application>
  <PresentationFormat>On-screen Show (4:3)</PresentationFormat>
  <Paragraphs>0</Paragraphs>
  <Slides>1</Slides>
  <Notes>0</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Office Theme</vt:lpstr>
      <vt:lpstr>Main background</vt:lpstr>
      <vt:lpstr>Back cover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Sofia_2</dc:creator>
  <cp:lastModifiedBy>Maria Morais</cp:lastModifiedBy>
  <cp:revision>14</cp:revision>
  <dcterms:created xsi:type="dcterms:W3CDTF">2013-04-19T14:12:55Z</dcterms:created>
  <dcterms:modified xsi:type="dcterms:W3CDTF">2013-04-29T16:54:33Z</dcterms:modified>
</cp:coreProperties>
</file>