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>
      <p:cViewPr>
        <p:scale>
          <a:sx n="68" d="100"/>
          <a:sy n="68" d="100"/>
        </p:scale>
        <p:origin x="218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6211-7362-264F-8F00-73056E89BB8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132D-B26B-1240-BEFF-F6381B7E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5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6211-7362-264F-8F00-73056E89BB8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132D-B26B-1240-BEFF-F6381B7E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4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6211-7362-264F-8F00-73056E89BB8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132D-B26B-1240-BEFF-F6381B7E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2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6211-7362-264F-8F00-73056E89BB8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132D-B26B-1240-BEFF-F6381B7E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3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6211-7362-264F-8F00-73056E89BB8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132D-B26B-1240-BEFF-F6381B7E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3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6211-7362-264F-8F00-73056E89BB8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132D-B26B-1240-BEFF-F6381B7E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8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6211-7362-264F-8F00-73056E89BB8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132D-B26B-1240-BEFF-F6381B7E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0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6211-7362-264F-8F00-73056E89BB8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132D-B26B-1240-BEFF-F6381B7E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4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6211-7362-264F-8F00-73056E89BB8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132D-B26B-1240-BEFF-F6381B7E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1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6211-7362-264F-8F00-73056E89BB8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132D-B26B-1240-BEFF-F6381B7E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8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6211-7362-264F-8F00-73056E89BB8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132D-B26B-1240-BEFF-F6381B7E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4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9CF6211-7362-264F-8F00-73056E89BB8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38F132D-B26B-1240-BEFF-F6381B7E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92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0272-62A9-4420-7AA8-3E58E40048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Making Interactive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6A9B-FB7E-10F1-387D-F5D104DD40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i="1" dirty="0"/>
              <a:t>Github</a:t>
            </a:r>
            <a:r>
              <a:rPr lang="en-US" dirty="0"/>
              <a:t> and </a:t>
            </a:r>
            <a:r>
              <a:rPr lang="en-US" i="1" dirty="0"/>
              <a:t>Shiny</a:t>
            </a:r>
          </a:p>
        </p:txBody>
      </p:sp>
    </p:spTree>
    <p:extLst>
      <p:ext uri="{BB962C8B-B14F-4D97-AF65-F5344CB8AC3E}">
        <p14:creationId xmlns:p14="http://schemas.microsoft.com/office/powerpoint/2010/main" val="203117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4B17-111C-F925-0781-1124FC0BF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08" y="126361"/>
            <a:ext cx="10515600" cy="1325563"/>
          </a:xfrm>
        </p:spPr>
        <p:txBody>
          <a:bodyPr/>
          <a:lstStyle/>
          <a:p>
            <a:r>
              <a:rPr lang="en-US" i="1" dirty="0"/>
              <a:t>Shiny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4843B-CE5E-664C-5FDC-7D601C00A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08" y="1262374"/>
            <a:ext cx="5948967" cy="48522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Starting is super easy: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Make a new R project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Save to new or existing directory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Create a new .Rmd file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Make this a shiny document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Save your .Rmd file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Run and Publish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  <a:p>
            <a:pPr marL="457200" lvl="1" indent="0">
              <a:buNone/>
            </a:pPr>
            <a:r>
              <a:rPr lang="en-US" sz="1800" dirty="0"/>
              <a:t>You already have an interactive plot!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6" name="Picture 5" descr="A screenshot of a project wizard&#10;&#10;Description automatically generated">
            <a:extLst>
              <a:ext uri="{FF2B5EF4-FFF2-40B4-BE49-F238E27FC236}">
                <a16:creationId xmlns:a16="http://schemas.microsoft.com/office/drawing/2014/main" id="{0A037409-904D-2308-D967-394C0E7ED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025" y="1991672"/>
            <a:ext cx="2740150" cy="2099534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92CCFE50-0FA7-2773-A87D-835A434AF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025" y="126361"/>
            <a:ext cx="3528249" cy="1695643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651C6A-41DE-EF5C-67B5-0D4D7D408404}"/>
              </a:ext>
            </a:extLst>
          </p:cNvPr>
          <p:cNvSpPr txBox="1"/>
          <p:nvPr/>
        </p:nvSpPr>
        <p:spPr>
          <a:xfrm>
            <a:off x="4686998" y="743349"/>
            <a:ext cx="7920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1</a:t>
            </a:r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F4609D-B47A-9221-4845-07923534819D}"/>
              </a:ext>
            </a:extLst>
          </p:cNvPr>
          <p:cNvSpPr txBox="1"/>
          <p:nvPr/>
        </p:nvSpPr>
        <p:spPr>
          <a:xfrm>
            <a:off x="4686997" y="2810606"/>
            <a:ext cx="7920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2</a:t>
            </a:r>
            <a:endParaRPr lang="en-US" sz="2400" b="1" dirty="0"/>
          </a:p>
        </p:txBody>
      </p:sp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25E0FCE2-0FDE-379A-0240-5D3753E86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025" y="4260873"/>
            <a:ext cx="2634770" cy="2432885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9AE29036-AA11-27EB-934E-6C6DDCD75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8228" y="126361"/>
            <a:ext cx="2523645" cy="2372140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77ECA17A-8D5B-268B-1EAB-938223D104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2321" y="2850280"/>
            <a:ext cx="3009552" cy="1678282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E0A77FC5-20F7-EE4D-1DE9-A56EDD5754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7184" y="5822479"/>
            <a:ext cx="1978929" cy="659643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pic>
        <p:nvPicPr>
          <p:cNvPr id="25" name="Picture 24" descr="A close-up of a document&#10;&#10;Description automatically generated">
            <a:extLst>
              <a:ext uri="{FF2B5EF4-FFF2-40B4-BE49-F238E27FC236}">
                <a16:creationId xmlns:a16="http://schemas.microsoft.com/office/drawing/2014/main" id="{29C1700A-0307-8AE4-D586-EEF70A6BF7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97184" y="5041293"/>
            <a:ext cx="2031285" cy="659644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25AB3A7-A08E-9E96-F195-2C854797847B}"/>
              </a:ext>
            </a:extLst>
          </p:cNvPr>
          <p:cNvSpPr txBox="1"/>
          <p:nvPr/>
        </p:nvSpPr>
        <p:spPr>
          <a:xfrm>
            <a:off x="4686996" y="5201053"/>
            <a:ext cx="7920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3</a:t>
            </a:r>
            <a:endParaRPr lang="en-US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9C0751-7D8E-0896-7A49-CD553D6C2D41}"/>
              </a:ext>
            </a:extLst>
          </p:cNvPr>
          <p:cNvSpPr txBox="1"/>
          <p:nvPr/>
        </p:nvSpPr>
        <p:spPr>
          <a:xfrm>
            <a:off x="9122202" y="743348"/>
            <a:ext cx="7920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4</a:t>
            </a:r>
            <a:endParaRPr lang="en-US" sz="2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6D5E6A-8C59-5052-75C2-87F0B7F1BC73}"/>
              </a:ext>
            </a:extLst>
          </p:cNvPr>
          <p:cNvSpPr txBox="1"/>
          <p:nvPr/>
        </p:nvSpPr>
        <p:spPr>
          <a:xfrm>
            <a:off x="8636295" y="3428404"/>
            <a:ext cx="7920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5</a:t>
            </a:r>
            <a:endParaRPr 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FA83B5-70EA-ECFB-5B9D-C20A20829653}"/>
              </a:ext>
            </a:extLst>
          </p:cNvPr>
          <p:cNvSpPr txBox="1"/>
          <p:nvPr/>
        </p:nvSpPr>
        <p:spPr>
          <a:xfrm>
            <a:off x="8636294" y="5431885"/>
            <a:ext cx="7920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6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9575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9E6CC1F2-E857-B9D9-0495-E6289582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08" y="126361"/>
            <a:ext cx="10515600" cy="1325563"/>
          </a:xfrm>
        </p:spPr>
        <p:txBody>
          <a:bodyPr/>
          <a:lstStyle/>
          <a:p>
            <a:r>
              <a:rPr lang="en-US" i="1" dirty="0"/>
              <a:t>Anatomy of your script</a:t>
            </a:r>
          </a:p>
        </p:txBody>
      </p:sp>
      <p:pic>
        <p:nvPicPr>
          <p:cNvPr id="28" name="Picture 27" descr="A computer code with green text&#10;&#10;Description automatically generated">
            <a:extLst>
              <a:ext uri="{FF2B5EF4-FFF2-40B4-BE49-F238E27FC236}">
                <a16:creationId xmlns:a16="http://schemas.microsoft.com/office/drawing/2014/main" id="{6C6010D3-965B-5BA6-586A-A227E49E3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08" y="1265144"/>
            <a:ext cx="3390900" cy="1625600"/>
          </a:xfrm>
          <a:prstGeom prst="rect">
            <a:avLst/>
          </a:prstGeom>
        </p:spPr>
      </p:pic>
      <p:sp>
        <p:nvSpPr>
          <p:cNvPr id="30" name="Right Brace 29">
            <a:extLst>
              <a:ext uri="{FF2B5EF4-FFF2-40B4-BE49-F238E27FC236}">
                <a16:creationId xmlns:a16="http://schemas.microsoft.com/office/drawing/2014/main" id="{D3A600BE-A16F-6B3C-9A67-8B2193CC2053}"/>
              </a:ext>
            </a:extLst>
          </p:cNvPr>
          <p:cNvSpPr/>
          <p:nvPr/>
        </p:nvSpPr>
        <p:spPr>
          <a:xfrm>
            <a:off x="3825025" y="1265144"/>
            <a:ext cx="425003" cy="1625600"/>
          </a:xfrm>
          <a:prstGeom prst="rightBrace">
            <a:avLst>
              <a:gd name="adj1" fmla="val 59848"/>
              <a:gd name="adj2" fmla="val 476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2E5193-A3CA-97E1-0DD4-F261D62B9FEF}"/>
              </a:ext>
            </a:extLst>
          </p:cNvPr>
          <p:cNvSpPr txBox="1"/>
          <p:nvPr/>
        </p:nvSpPr>
        <p:spPr>
          <a:xfrm>
            <a:off x="4250028" y="1754778"/>
            <a:ext cx="2202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header and formatting info</a:t>
            </a:r>
          </a:p>
        </p:txBody>
      </p:sp>
      <p:pic>
        <p:nvPicPr>
          <p:cNvPr id="33" name="Picture 32" descr="A close-up of a sign&#10;&#10;Description automatically generated">
            <a:extLst>
              <a:ext uri="{FF2B5EF4-FFF2-40B4-BE49-F238E27FC236}">
                <a16:creationId xmlns:a16="http://schemas.microsoft.com/office/drawing/2014/main" id="{29C71D02-2408-BFE1-A0D8-37E7BF08E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08" y="3193598"/>
            <a:ext cx="4343400" cy="749300"/>
          </a:xfrm>
          <a:prstGeom prst="rect">
            <a:avLst/>
          </a:prstGeom>
        </p:spPr>
      </p:pic>
      <p:sp>
        <p:nvSpPr>
          <p:cNvPr id="34" name="Right Brace 33">
            <a:extLst>
              <a:ext uri="{FF2B5EF4-FFF2-40B4-BE49-F238E27FC236}">
                <a16:creationId xmlns:a16="http://schemas.microsoft.com/office/drawing/2014/main" id="{64F5B0DC-8C89-B52D-2FDD-62518D71631A}"/>
              </a:ext>
            </a:extLst>
          </p:cNvPr>
          <p:cNvSpPr/>
          <p:nvPr/>
        </p:nvSpPr>
        <p:spPr>
          <a:xfrm>
            <a:off x="4788794" y="3193598"/>
            <a:ext cx="425003" cy="749300"/>
          </a:xfrm>
          <a:prstGeom prst="rightBrace">
            <a:avLst>
              <a:gd name="adj1" fmla="val 59848"/>
              <a:gd name="adj2" fmla="val 476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852656-FCB0-4F64-4156-040CE01031B8}"/>
              </a:ext>
            </a:extLst>
          </p:cNvPr>
          <p:cNvSpPr txBox="1"/>
          <p:nvPr/>
        </p:nvSpPr>
        <p:spPr>
          <a:xfrm>
            <a:off x="5213797" y="3383582"/>
            <a:ext cx="284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Rmd formatting options</a:t>
            </a:r>
          </a:p>
        </p:txBody>
      </p:sp>
      <p:pic>
        <p:nvPicPr>
          <p:cNvPr id="37" name="Picture 36" descr="A white background with a black border&#10;&#10;Description automatically generated with medium confidence">
            <a:extLst>
              <a:ext uri="{FF2B5EF4-FFF2-40B4-BE49-F238E27FC236}">
                <a16:creationId xmlns:a16="http://schemas.microsoft.com/office/drawing/2014/main" id="{4765D305-5A9D-1C7A-0CFF-F8032E17D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808" y="4752287"/>
            <a:ext cx="1257300" cy="3175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E52DD15-CC94-A28E-B228-04726777D2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0958" y="4946737"/>
            <a:ext cx="1651000" cy="228600"/>
          </a:xfrm>
          <a:prstGeom prst="rect">
            <a:avLst/>
          </a:prstGeom>
        </p:spPr>
      </p:pic>
      <p:pic>
        <p:nvPicPr>
          <p:cNvPr id="41" name="Picture 4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D465B05-D3C1-E21D-34BC-6C3A27E875E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4451"/>
          <a:stretch/>
        </p:blipFill>
        <p:spPr>
          <a:xfrm>
            <a:off x="284408" y="4195037"/>
            <a:ext cx="6334106" cy="2032000"/>
          </a:xfrm>
          <a:prstGeom prst="rect">
            <a:avLst/>
          </a:prstGeom>
        </p:spPr>
      </p:pic>
      <p:pic>
        <p:nvPicPr>
          <p:cNvPr id="43" name="Picture 42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3330E629-54A4-8995-D822-CD2716C82A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6006" y="1171551"/>
            <a:ext cx="2324100" cy="431800"/>
          </a:xfrm>
          <a:prstGeom prst="rect">
            <a:avLst/>
          </a:prstGeom>
        </p:spPr>
      </p:pic>
      <p:sp>
        <p:nvSpPr>
          <p:cNvPr id="44" name="Right Brace 43">
            <a:extLst>
              <a:ext uri="{FF2B5EF4-FFF2-40B4-BE49-F238E27FC236}">
                <a16:creationId xmlns:a16="http://schemas.microsoft.com/office/drawing/2014/main" id="{50D2803C-6A5D-765C-0190-DDC2829E99CC}"/>
              </a:ext>
            </a:extLst>
          </p:cNvPr>
          <p:cNvSpPr/>
          <p:nvPr/>
        </p:nvSpPr>
        <p:spPr>
          <a:xfrm>
            <a:off x="6876006" y="4195037"/>
            <a:ext cx="425003" cy="2032000"/>
          </a:xfrm>
          <a:prstGeom prst="rightBrace">
            <a:avLst>
              <a:gd name="adj1" fmla="val 59848"/>
              <a:gd name="adj2" fmla="val 476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EA3CF4-482B-ED75-E8BB-5FD30829E3A0}"/>
              </a:ext>
            </a:extLst>
          </p:cNvPr>
          <p:cNvSpPr txBox="1"/>
          <p:nvPr/>
        </p:nvSpPr>
        <p:spPr>
          <a:xfrm>
            <a:off x="7301009" y="4990671"/>
            <a:ext cx="284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code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E5E4FD-A7C9-928A-702E-D61AD275E93D}"/>
              </a:ext>
            </a:extLst>
          </p:cNvPr>
          <p:cNvSpPr txBox="1"/>
          <p:nvPr/>
        </p:nvSpPr>
        <p:spPr>
          <a:xfrm>
            <a:off x="1906745" y="6358278"/>
            <a:ext cx="465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of R code with Rmd format options</a:t>
            </a:r>
          </a:p>
        </p:txBody>
      </p:sp>
      <p:pic>
        <p:nvPicPr>
          <p:cNvPr id="48" name="Picture 47" descr="A white background with a black border&#10;&#10;Description automatically generated with medium confidence">
            <a:extLst>
              <a:ext uri="{FF2B5EF4-FFF2-40B4-BE49-F238E27FC236}">
                <a16:creationId xmlns:a16="http://schemas.microsoft.com/office/drawing/2014/main" id="{6FF8F825-44E3-0F87-E08D-DD18616C27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192" b="22331"/>
          <a:stretch/>
        </p:blipFill>
        <p:spPr>
          <a:xfrm>
            <a:off x="283066" y="6412978"/>
            <a:ext cx="1305004" cy="205888"/>
          </a:xfrm>
          <a:prstGeom prst="rect">
            <a:avLst/>
          </a:prstGeom>
        </p:spPr>
      </p:pic>
      <p:sp>
        <p:nvSpPr>
          <p:cNvPr id="49" name="Right Brace 48">
            <a:extLst>
              <a:ext uri="{FF2B5EF4-FFF2-40B4-BE49-F238E27FC236}">
                <a16:creationId xmlns:a16="http://schemas.microsoft.com/office/drawing/2014/main" id="{3079B7B0-7F50-3BDC-9031-6EACFF5D2D81}"/>
              </a:ext>
            </a:extLst>
          </p:cNvPr>
          <p:cNvSpPr/>
          <p:nvPr/>
        </p:nvSpPr>
        <p:spPr>
          <a:xfrm>
            <a:off x="1632473" y="6422084"/>
            <a:ext cx="245436" cy="205888"/>
          </a:xfrm>
          <a:prstGeom prst="rightBrace">
            <a:avLst>
              <a:gd name="adj1" fmla="val 59848"/>
              <a:gd name="adj2" fmla="val 476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7378CE75-0541-7589-6C86-8DAFE85D2B24}"/>
              </a:ext>
            </a:extLst>
          </p:cNvPr>
          <p:cNvSpPr/>
          <p:nvPr/>
        </p:nvSpPr>
        <p:spPr>
          <a:xfrm>
            <a:off x="9518055" y="1158936"/>
            <a:ext cx="425003" cy="431800"/>
          </a:xfrm>
          <a:prstGeom prst="rightBrace">
            <a:avLst>
              <a:gd name="adj1" fmla="val 59848"/>
              <a:gd name="adj2" fmla="val 476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E73DCF-46D4-BAD4-F37C-6314BA58F700}"/>
              </a:ext>
            </a:extLst>
          </p:cNvPr>
          <p:cNvSpPr txBox="1"/>
          <p:nvPr/>
        </p:nvSpPr>
        <p:spPr>
          <a:xfrm>
            <a:off x="9979816" y="1190170"/>
            <a:ext cx="284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C7CE6F0-588A-5978-50FD-5C2A90372699}"/>
              </a:ext>
            </a:extLst>
          </p:cNvPr>
          <p:cNvSpPr txBox="1"/>
          <p:nvPr/>
        </p:nvSpPr>
        <p:spPr>
          <a:xfrm>
            <a:off x="6874130" y="2254123"/>
            <a:ext cx="64103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That’s it!</a:t>
            </a:r>
          </a:p>
        </p:txBody>
      </p:sp>
    </p:spTree>
    <p:extLst>
      <p:ext uri="{BB962C8B-B14F-4D97-AF65-F5344CB8AC3E}">
        <p14:creationId xmlns:p14="http://schemas.microsoft.com/office/powerpoint/2010/main" val="322007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9E6CC1F2-E857-B9D9-0495-E6289582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08" y="126361"/>
            <a:ext cx="10515600" cy="1325563"/>
          </a:xfrm>
        </p:spPr>
        <p:txBody>
          <a:bodyPr/>
          <a:lstStyle/>
          <a:p>
            <a:r>
              <a:rPr lang="en-US" i="1" dirty="0"/>
              <a:t>Make an interactive chord diagram</a:t>
            </a:r>
          </a:p>
        </p:txBody>
      </p:sp>
      <p:pic>
        <p:nvPicPr>
          <p:cNvPr id="28" name="Picture 27" descr="A computer code with green text&#10;&#10;Description automatically generated">
            <a:extLst>
              <a:ext uri="{FF2B5EF4-FFF2-40B4-BE49-F238E27FC236}">
                <a16:creationId xmlns:a16="http://schemas.microsoft.com/office/drawing/2014/main" id="{6C6010D3-965B-5BA6-586A-A227E49E3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08" y="1265144"/>
            <a:ext cx="3390900" cy="1625600"/>
          </a:xfrm>
          <a:prstGeom prst="rect">
            <a:avLst/>
          </a:prstGeom>
        </p:spPr>
      </p:pic>
      <p:sp>
        <p:nvSpPr>
          <p:cNvPr id="30" name="Right Brace 29">
            <a:extLst>
              <a:ext uri="{FF2B5EF4-FFF2-40B4-BE49-F238E27FC236}">
                <a16:creationId xmlns:a16="http://schemas.microsoft.com/office/drawing/2014/main" id="{D3A600BE-A16F-6B3C-9A67-8B2193CC2053}"/>
              </a:ext>
            </a:extLst>
          </p:cNvPr>
          <p:cNvSpPr/>
          <p:nvPr/>
        </p:nvSpPr>
        <p:spPr>
          <a:xfrm>
            <a:off x="3825025" y="1265144"/>
            <a:ext cx="425003" cy="1625600"/>
          </a:xfrm>
          <a:prstGeom prst="rightBrace">
            <a:avLst>
              <a:gd name="adj1" fmla="val 59848"/>
              <a:gd name="adj2" fmla="val 476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2E5193-A3CA-97E1-0DD4-F261D62B9FEF}"/>
              </a:ext>
            </a:extLst>
          </p:cNvPr>
          <p:cNvSpPr txBox="1"/>
          <p:nvPr/>
        </p:nvSpPr>
        <p:spPr>
          <a:xfrm>
            <a:off x="4250028" y="1754778"/>
            <a:ext cx="2202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header and formatting info</a:t>
            </a:r>
          </a:p>
        </p:txBody>
      </p:sp>
      <p:pic>
        <p:nvPicPr>
          <p:cNvPr id="33" name="Picture 32" descr="A close-up of a sign&#10;&#10;Description automatically generated">
            <a:extLst>
              <a:ext uri="{FF2B5EF4-FFF2-40B4-BE49-F238E27FC236}">
                <a16:creationId xmlns:a16="http://schemas.microsoft.com/office/drawing/2014/main" id="{29C71D02-2408-BFE1-A0D8-37E7BF08E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08" y="3193598"/>
            <a:ext cx="4343400" cy="749300"/>
          </a:xfrm>
          <a:prstGeom prst="rect">
            <a:avLst/>
          </a:prstGeom>
        </p:spPr>
      </p:pic>
      <p:sp>
        <p:nvSpPr>
          <p:cNvPr id="34" name="Right Brace 33">
            <a:extLst>
              <a:ext uri="{FF2B5EF4-FFF2-40B4-BE49-F238E27FC236}">
                <a16:creationId xmlns:a16="http://schemas.microsoft.com/office/drawing/2014/main" id="{64F5B0DC-8C89-B52D-2FDD-62518D71631A}"/>
              </a:ext>
            </a:extLst>
          </p:cNvPr>
          <p:cNvSpPr/>
          <p:nvPr/>
        </p:nvSpPr>
        <p:spPr>
          <a:xfrm>
            <a:off x="4788794" y="3193598"/>
            <a:ext cx="425003" cy="749300"/>
          </a:xfrm>
          <a:prstGeom prst="rightBrace">
            <a:avLst>
              <a:gd name="adj1" fmla="val 59848"/>
              <a:gd name="adj2" fmla="val 476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852656-FCB0-4F64-4156-040CE01031B8}"/>
              </a:ext>
            </a:extLst>
          </p:cNvPr>
          <p:cNvSpPr txBox="1"/>
          <p:nvPr/>
        </p:nvSpPr>
        <p:spPr>
          <a:xfrm>
            <a:off x="5213797" y="3383582"/>
            <a:ext cx="284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Rmd formatting options</a:t>
            </a:r>
          </a:p>
        </p:txBody>
      </p:sp>
      <p:pic>
        <p:nvPicPr>
          <p:cNvPr id="37" name="Picture 36" descr="A white background with a black border&#10;&#10;Description automatically generated with medium confidence">
            <a:extLst>
              <a:ext uri="{FF2B5EF4-FFF2-40B4-BE49-F238E27FC236}">
                <a16:creationId xmlns:a16="http://schemas.microsoft.com/office/drawing/2014/main" id="{4765D305-5A9D-1C7A-0CFF-F8032E17D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808" y="4752287"/>
            <a:ext cx="1257300" cy="3175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E52DD15-CC94-A28E-B228-04726777D2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0958" y="4946737"/>
            <a:ext cx="1651000" cy="228600"/>
          </a:xfrm>
          <a:prstGeom prst="rect">
            <a:avLst/>
          </a:prstGeom>
        </p:spPr>
      </p:pic>
      <p:pic>
        <p:nvPicPr>
          <p:cNvPr id="41" name="Picture 4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D465B05-D3C1-E21D-34BC-6C3A27E875E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4451"/>
          <a:stretch/>
        </p:blipFill>
        <p:spPr>
          <a:xfrm>
            <a:off x="284408" y="4195037"/>
            <a:ext cx="6334106" cy="2032000"/>
          </a:xfrm>
          <a:prstGeom prst="rect">
            <a:avLst/>
          </a:prstGeom>
        </p:spPr>
      </p:pic>
      <p:pic>
        <p:nvPicPr>
          <p:cNvPr id="43" name="Picture 42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3330E629-54A4-8995-D822-CD2716C82A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6006" y="1171551"/>
            <a:ext cx="2324100" cy="431800"/>
          </a:xfrm>
          <a:prstGeom prst="rect">
            <a:avLst/>
          </a:prstGeom>
        </p:spPr>
      </p:pic>
      <p:sp>
        <p:nvSpPr>
          <p:cNvPr id="44" name="Right Brace 43">
            <a:extLst>
              <a:ext uri="{FF2B5EF4-FFF2-40B4-BE49-F238E27FC236}">
                <a16:creationId xmlns:a16="http://schemas.microsoft.com/office/drawing/2014/main" id="{50D2803C-6A5D-765C-0190-DDC2829E99CC}"/>
              </a:ext>
            </a:extLst>
          </p:cNvPr>
          <p:cNvSpPr/>
          <p:nvPr/>
        </p:nvSpPr>
        <p:spPr>
          <a:xfrm>
            <a:off x="6876006" y="4195037"/>
            <a:ext cx="425003" cy="2032000"/>
          </a:xfrm>
          <a:prstGeom prst="rightBrace">
            <a:avLst>
              <a:gd name="adj1" fmla="val 59848"/>
              <a:gd name="adj2" fmla="val 476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EA3CF4-482B-ED75-E8BB-5FD30829E3A0}"/>
              </a:ext>
            </a:extLst>
          </p:cNvPr>
          <p:cNvSpPr txBox="1"/>
          <p:nvPr/>
        </p:nvSpPr>
        <p:spPr>
          <a:xfrm>
            <a:off x="7301009" y="4990671"/>
            <a:ext cx="284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code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E5E4FD-A7C9-928A-702E-D61AD275E93D}"/>
              </a:ext>
            </a:extLst>
          </p:cNvPr>
          <p:cNvSpPr txBox="1"/>
          <p:nvPr/>
        </p:nvSpPr>
        <p:spPr>
          <a:xfrm>
            <a:off x="1906745" y="6358278"/>
            <a:ext cx="465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of R code with Rmd format options</a:t>
            </a:r>
          </a:p>
        </p:txBody>
      </p:sp>
      <p:pic>
        <p:nvPicPr>
          <p:cNvPr id="48" name="Picture 47" descr="A white background with a black border&#10;&#10;Description automatically generated with medium confidence">
            <a:extLst>
              <a:ext uri="{FF2B5EF4-FFF2-40B4-BE49-F238E27FC236}">
                <a16:creationId xmlns:a16="http://schemas.microsoft.com/office/drawing/2014/main" id="{6FF8F825-44E3-0F87-E08D-DD18616C27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192" b="22331"/>
          <a:stretch/>
        </p:blipFill>
        <p:spPr>
          <a:xfrm>
            <a:off x="283066" y="6412978"/>
            <a:ext cx="1305004" cy="205888"/>
          </a:xfrm>
          <a:prstGeom prst="rect">
            <a:avLst/>
          </a:prstGeom>
        </p:spPr>
      </p:pic>
      <p:sp>
        <p:nvSpPr>
          <p:cNvPr id="49" name="Right Brace 48">
            <a:extLst>
              <a:ext uri="{FF2B5EF4-FFF2-40B4-BE49-F238E27FC236}">
                <a16:creationId xmlns:a16="http://schemas.microsoft.com/office/drawing/2014/main" id="{3079B7B0-7F50-3BDC-9031-6EACFF5D2D81}"/>
              </a:ext>
            </a:extLst>
          </p:cNvPr>
          <p:cNvSpPr/>
          <p:nvPr/>
        </p:nvSpPr>
        <p:spPr>
          <a:xfrm>
            <a:off x="1632473" y="6422084"/>
            <a:ext cx="245436" cy="205888"/>
          </a:xfrm>
          <a:prstGeom prst="rightBrace">
            <a:avLst>
              <a:gd name="adj1" fmla="val 59848"/>
              <a:gd name="adj2" fmla="val 476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7378CE75-0541-7589-6C86-8DAFE85D2B24}"/>
              </a:ext>
            </a:extLst>
          </p:cNvPr>
          <p:cNvSpPr/>
          <p:nvPr/>
        </p:nvSpPr>
        <p:spPr>
          <a:xfrm>
            <a:off x="9518055" y="1158936"/>
            <a:ext cx="425003" cy="431800"/>
          </a:xfrm>
          <a:prstGeom prst="rightBrace">
            <a:avLst>
              <a:gd name="adj1" fmla="val 59848"/>
              <a:gd name="adj2" fmla="val 476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E73DCF-46D4-BAD4-F37C-6314BA58F700}"/>
              </a:ext>
            </a:extLst>
          </p:cNvPr>
          <p:cNvSpPr txBox="1"/>
          <p:nvPr/>
        </p:nvSpPr>
        <p:spPr>
          <a:xfrm>
            <a:off x="9979816" y="1190170"/>
            <a:ext cx="284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C7CE6F0-588A-5978-50FD-5C2A90372699}"/>
              </a:ext>
            </a:extLst>
          </p:cNvPr>
          <p:cNvSpPr txBox="1"/>
          <p:nvPr/>
        </p:nvSpPr>
        <p:spPr>
          <a:xfrm>
            <a:off x="6874130" y="2254123"/>
            <a:ext cx="64103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That’s it!</a:t>
            </a:r>
          </a:p>
        </p:txBody>
      </p:sp>
    </p:spTree>
    <p:extLst>
      <p:ext uri="{BB962C8B-B14F-4D97-AF65-F5344CB8AC3E}">
        <p14:creationId xmlns:p14="http://schemas.microsoft.com/office/powerpoint/2010/main" val="151323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109</Words>
  <Application>Microsoft Macintosh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Making Interactive Graphics</vt:lpstr>
      <vt:lpstr>Shiny</vt:lpstr>
      <vt:lpstr>Anatomy of your script</vt:lpstr>
      <vt:lpstr>Make an interactive chord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Veronica Pagowski</dc:creator>
  <cp:lastModifiedBy>Veronica Pagowski</cp:lastModifiedBy>
  <cp:revision>1</cp:revision>
  <dcterms:created xsi:type="dcterms:W3CDTF">2024-06-11T21:31:09Z</dcterms:created>
  <dcterms:modified xsi:type="dcterms:W3CDTF">2024-06-11T22:19:43Z</dcterms:modified>
</cp:coreProperties>
</file>