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bookdown.org/yihui/rmarkdown/basics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statistics.com/2017/03/shinyheatmaply-a-shiny-app-for-creating-interactive-cluster-heatmaps/" TargetMode="External"/><Relationship Id="rId5" Type="http://schemas.openxmlformats.org/officeDocument/2006/relationships/hyperlink" Target="https://r-graph-gallery.com/interactive-charts.html" TargetMode="External"/><Relationship Id="rId4" Type="http://schemas.openxmlformats.org/officeDocument/2006/relationships/hyperlink" Target="https://programminghistorian.org/en/lessons/shiny-leaflet-newspaper-map-tutori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72-62A9-4420-7AA8-3E58E400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Interactive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6A9B-FB7E-10F1-387D-F5D104DD4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/>
              <a:t>Github</a:t>
            </a:r>
            <a:r>
              <a:rPr lang="en-US" dirty="0"/>
              <a:t> and </a:t>
            </a:r>
            <a:r>
              <a:rPr lang="en-US" i="1" dirty="0"/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03117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B17-111C-F925-0781-1124FC0B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843B-CE5E-664C-5FDC-7D601C00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594896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is super easy: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a new R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to new or existing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new .Rmd 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a shiny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your .Rmd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 and Publish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You already have an interactive plot!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 descr="A screenshot of a project wizard&#10;&#10;Description automatically generated">
            <a:extLst>
              <a:ext uri="{FF2B5EF4-FFF2-40B4-BE49-F238E27FC236}">
                <a16:creationId xmlns:a16="http://schemas.microsoft.com/office/drawing/2014/main" id="{0A037409-904D-2308-D967-394C0E7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25" y="1991672"/>
            <a:ext cx="2740150" cy="209953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FE50-0FA7-2773-A87D-835A434A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5" y="126361"/>
            <a:ext cx="3528249" cy="1695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651C6A-41DE-EF5C-67B5-0D4D7D408404}"/>
              </a:ext>
            </a:extLst>
          </p:cNvPr>
          <p:cNvSpPr txBox="1"/>
          <p:nvPr/>
        </p:nvSpPr>
        <p:spPr>
          <a:xfrm>
            <a:off x="4686998" y="743349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4609D-B47A-9221-4845-07923534819D}"/>
              </a:ext>
            </a:extLst>
          </p:cNvPr>
          <p:cNvSpPr txBox="1"/>
          <p:nvPr/>
        </p:nvSpPr>
        <p:spPr>
          <a:xfrm>
            <a:off x="4686997" y="28106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5E0FCE2-0FDE-379A-0240-5D3753E8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25" y="4260873"/>
            <a:ext cx="2634770" cy="243288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29036-AA11-27EB-934E-6C6DDCD75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228" y="126361"/>
            <a:ext cx="2523645" cy="23721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A17A-8D5B-268B-1EAB-938223D10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21" y="2850280"/>
            <a:ext cx="3009552" cy="1678282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E0A77FC5-20F7-EE4D-1DE9-A56EDD57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184" y="5822479"/>
            <a:ext cx="1978929" cy="659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5" name="Picture 24" descr="A close-up of a document&#10;&#10;Description automatically generated">
            <a:extLst>
              <a:ext uri="{FF2B5EF4-FFF2-40B4-BE49-F238E27FC236}">
                <a16:creationId xmlns:a16="http://schemas.microsoft.com/office/drawing/2014/main" id="{29C1700A-0307-8AE4-D586-EEF70A6B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184" y="5041293"/>
            <a:ext cx="2031285" cy="65964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5AB3A7-A08E-9E96-F195-2C854797847B}"/>
              </a:ext>
            </a:extLst>
          </p:cNvPr>
          <p:cNvSpPr txBox="1"/>
          <p:nvPr/>
        </p:nvSpPr>
        <p:spPr>
          <a:xfrm>
            <a:off x="4686996" y="5201053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C0751-7D8E-0896-7A49-CD553D6C2D41}"/>
              </a:ext>
            </a:extLst>
          </p:cNvPr>
          <p:cNvSpPr txBox="1"/>
          <p:nvPr/>
        </p:nvSpPr>
        <p:spPr>
          <a:xfrm>
            <a:off x="9122202" y="743348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4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D5E6A-8C59-5052-75C2-87F0B7F1BC73}"/>
              </a:ext>
            </a:extLst>
          </p:cNvPr>
          <p:cNvSpPr txBox="1"/>
          <p:nvPr/>
        </p:nvSpPr>
        <p:spPr>
          <a:xfrm>
            <a:off x="8636295" y="342840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5</a:t>
            </a:r>
            <a:endParaRPr 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A83B5-70EA-ECFB-5B9D-C20A20829653}"/>
              </a:ext>
            </a:extLst>
          </p:cNvPr>
          <p:cNvSpPr txBox="1"/>
          <p:nvPr/>
        </p:nvSpPr>
        <p:spPr>
          <a:xfrm>
            <a:off x="8636294" y="5431885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75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Anatomy of your script</a:t>
            </a:r>
          </a:p>
        </p:txBody>
      </p:sp>
      <p:pic>
        <p:nvPicPr>
          <p:cNvPr id="28" name="Picture 27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6C6010D3-965B-5BA6-586A-A227E49E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8" y="1265144"/>
            <a:ext cx="3390900" cy="16256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3A600BE-A16F-6B3C-9A67-8B2193CC2053}"/>
              </a:ext>
            </a:extLst>
          </p:cNvPr>
          <p:cNvSpPr/>
          <p:nvPr/>
        </p:nvSpPr>
        <p:spPr>
          <a:xfrm>
            <a:off x="3825025" y="1265144"/>
            <a:ext cx="425003" cy="16256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E5193-A3CA-97E1-0DD4-F261D62B9FEF}"/>
              </a:ext>
            </a:extLst>
          </p:cNvPr>
          <p:cNvSpPr txBox="1"/>
          <p:nvPr/>
        </p:nvSpPr>
        <p:spPr>
          <a:xfrm>
            <a:off x="4250028" y="1754778"/>
            <a:ext cx="22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header and formatting info</a:t>
            </a:r>
          </a:p>
        </p:txBody>
      </p:sp>
      <p:pic>
        <p:nvPicPr>
          <p:cNvPr id="33" name="Picture 32" descr="A close-up of a sign&#10;&#10;Description automatically generated">
            <a:extLst>
              <a:ext uri="{FF2B5EF4-FFF2-40B4-BE49-F238E27FC236}">
                <a16:creationId xmlns:a16="http://schemas.microsoft.com/office/drawing/2014/main" id="{29C71D02-2408-BFE1-A0D8-37E7BF0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" y="3193598"/>
            <a:ext cx="4343400" cy="749300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64F5B0DC-8C89-B52D-2FDD-62518D71631A}"/>
              </a:ext>
            </a:extLst>
          </p:cNvPr>
          <p:cNvSpPr/>
          <p:nvPr/>
        </p:nvSpPr>
        <p:spPr>
          <a:xfrm>
            <a:off x="4788794" y="3193598"/>
            <a:ext cx="425003" cy="7493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52656-FCB0-4F64-4156-040CE01031B8}"/>
              </a:ext>
            </a:extLst>
          </p:cNvPr>
          <p:cNvSpPr txBox="1"/>
          <p:nvPr/>
        </p:nvSpPr>
        <p:spPr>
          <a:xfrm>
            <a:off x="5213797" y="3383582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Rmd formatting options</a:t>
            </a:r>
          </a:p>
        </p:txBody>
      </p:sp>
      <p:pic>
        <p:nvPicPr>
          <p:cNvPr id="37" name="Picture 3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765D305-5A9D-1C7A-0CFF-F8032E17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08" y="4752287"/>
            <a:ext cx="12573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2DD15-CC94-A28E-B228-04726777D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58" y="4946737"/>
            <a:ext cx="1651000" cy="228600"/>
          </a:xfrm>
          <a:prstGeom prst="rect">
            <a:avLst/>
          </a:prstGeo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465B05-D3C1-E21D-34BC-6C3A27E875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451"/>
          <a:stretch/>
        </p:blipFill>
        <p:spPr>
          <a:xfrm>
            <a:off x="284408" y="4195037"/>
            <a:ext cx="6334106" cy="2032000"/>
          </a:xfrm>
          <a:prstGeom prst="rect">
            <a:avLst/>
          </a:prstGeom>
        </p:spPr>
      </p:pic>
      <p:pic>
        <p:nvPicPr>
          <p:cNvPr id="43" name="Picture 4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330E629-54A4-8995-D822-CD2716C8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6" y="1171551"/>
            <a:ext cx="2324100" cy="4318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50D2803C-6A5D-765C-0190-DDC2829E99CC}"/>
              </a:ext>
            </a:extLst>
          </p:cNvPr>
          <p:cNvSpPr/>
          <p:nvPr/>
        </p:nvSpPr>
        <p:spPr>
          <a:xfrm>
            <a:off x="6876006" y="4195037"/>
            <a:ext cx="425003" cy="20320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EA3CF4-482B-ED75-E8BB-5FD30829E3A0}"/>
              </a:ext>
            </a:extLst>
          </p:cNvPr>
          <p:cNvSpPr txBox="1"/>
          <p:nvPr/>
        </p:nvSpPr>
        <p:spPr>
          <a:xfrm>
            <a:off x="7301009" y="4990671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5E4FD-A7C9-928A-702E-D61AD275E93D}"/>
              </a:ext>
            </a:extLst>
          </p:cNvPr>
          <p:cNvSpPr txBox="1"/>
          <p:nvPr/>
        </p:nvSpPr>
        <p:spPr>
          <a:xfrm>
            <a:off x="1906745" y="6358278"/>
            <a:ext cx="46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R code with Rmd format options</a:t>
            </a:r>
          </a:p>
        </p:txBody>
      </p:sp>
      <p:pic>
        <p:nvPicPr>
          <p:cNvPr id="48" name="Picture 47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FF8F825-44E3-0F87-E08D-DD18616C2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2" b="22331"/>
          <a:stretch/>
        </p:blipFill>
        <p:spPr>
          <a:xfrm>
            <a:off x="283066" y="6412978"/>
            <a:ext cx="1305004" cy="205888"/>
          </a:xfrm>
          <a:prstGeom prst="rect">
            <a:avLst/>
          </a:prstGeom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3079B7B0-7F50-3BDC-9031-6EACFF5D2D81}"/>
              </a:ext>
            </a:extLst>
          </p:cNvPr>
          <p:cNvSpPr/>
          <p:nvPr/>
        </p:nvSpPr>
        <p:spPr>
          <a:xfrm>
            <a:off x="1632473" y="6422084"/>
            <a:ext cx="245436" cy="20588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378CE75-0541-7589-6C86-8DAFE85D2B24}"/>
              </a:ext>
            </a:extLst>
          </p:cNvPr>
          <p:cNvSpPr/>
          <p:nvPr/>
        </p:nvSpPr>
        <p:spPr>
          <a:xfrm>
            <a:off x="9518055" y="1158936"/>
            <a:ext cx="425003" cy="4318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73DCF-46D4-BAD4-F37C-6314BA58F700}"/>
              </a:ext>
            </a:extLst>
          </p:cNvPr>
          <p:cNvSpPr txBox="1"/>
          <p:nvPr/>
        </p:nvSpPr>
        <p:spPr>
          <a:xfrm>
            <a:off x="9979816" y="1190170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CE6F0-588A-5978-50FD-5C2A90372699}"/>
              </a:ext>
            </a:extLst>
          </p:cNvPr>
          <p:cNvSpPr txBox="1"/>
          <p:nvPr/>
        </p:nvSpPr>
        <p:spPr>
          <a:xfrm>
            <a:off x="6874130" y="2254123"/>
            <a:ext cx="6410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0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6DAC2-B9ED-F4E8-B844-880DCA35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Helpful Websites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8FDD-5513-6BC0-C33E-63E43A8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5"/>
            <a:ext cx="11623184" cy="169921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hlinkClick r:id="rId2"/>
              </a:rPr>
              <a:t>https://bookdown.org/yihui/rmarkdown/basics-examples.html</a:t>
            </a:r>
            <a:endParaRPr lang="en-US" sz="3000" dirty="0"/>
          </a:p>
          <a:p>
            <a:r>
              <a:rPr lang="en-US" sz="3000" dirty="0">
                <a:hlinkClick r:id="rId3"/>
              </a:rPr>
              <a:t>https://shiny.posit.co/r/getstarted/shiny-basics/lesson1/index.html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https://programminghistorian.org/en/lessons/shiny-leaflet-newspaper-map-tutorial</a:t>
            </a:r>
            <a:r>
              <a:rPr lang="en-US" sz="3000" dirty="0"/>
              <a:t> 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155E9-C493-F189-28CC-89497C0C680D}"/>
              </a:ext>
            </a:extLst>
          </p:cNvPr>
          <p:cNvSpPr txBox="1">
            <a:spLocks/>
          </p:cNvSpPr>
          <p:nvPr/>
        </p:nvSpPr>
        <p:spPr>
          <a:xfrm>
            <a:off x="284408" y="2961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F860EF-FADF-A257-0AE4-E1913DFF6260}"/>
              </a:ext>
            </a:extLst>
          </p:cNvPr>
          <p:cNvSpPr txBox="1">
            <a:spLocks/>
          </p:cNvSpPr>
          <p:nvPr/>
        </p:nvSpPr>
        <p:spPr>
          <a:xfrm>
            <a:off x="-133918" y="4100248"/>
            <a:ext cx="1162318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hlinkClick r:id="rId5"/>
              </a:rPr>
              <a:t>https://r-graph-gallery.com/interactive-charts.html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>
                <a:hlinkClick r:id="rId6"/>
              </a:rPr>
              <a:t>https://www.r-statistics.com/2017/03/shinyheatmaply-a-shiny-app-for-creating-interactive-cluster-heatmaps/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EBB50C-71D5-01B8-C215-4E589295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21056" y="3654724"/>
            <a:ext cx="7120280" cy="288506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8E01DE-4170-F44F-6BCE-F2830E49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4" y="221923"/>
            <a:ext cx="3119191" cy="298135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8862CC7-03F1-FEA4-7614-8A3A988D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55" y="221923"/>
            <a:ext cx="3328565" cy="29796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4525029" y="14417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8549268" y="1308411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ADCF7-525C-CD8C-96C1-0E792B1A3540}"/>
              </a:ext>
            </a:extLst>
          </p:cNvPr>
          <p:cNvSpPr txBox="1"/>
          <p:nvPr/>
        </p:nvSpPr>
        <p:spPr>
          <a:xfrm>
            <a:off x="4525029" y="484361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356809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already have </a:t>
            </a:r>
            <a:r>
              <a:rPr lang="en-US" dirty="0" err="1"/>
              <a:t>github</a:t>
            </a:r>
            <a:r>
              <a:rPr lang="en-US" dirty="0"/>
              <a:t> installed: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Edit project setup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project a git tracked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Push, pull, and commit changes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32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6845107" y="1697777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6845107" y="4923499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465365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Match up repositories: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In your Github editor add your repository to your </a:t>
            </a:r>
            <a:r>
              <a:rPr lang="en-US" sz="2200" dirty="0" err="1"/>
              <a:t>github</a:t>
            </a:r>
            <a:r>
              <a:rPr lang="en-US" sz="2200" dirty="0"/>
              <a:t>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Publish to the web (publicly or privately)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423E-53D9-8F9C-42CA-8F26858B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33" y="3674853"/>
            <a:ext cx="4653657" cy="30699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F85878-6ACF-FEB0-2BAC-12085F26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33" y="223558"/>
            <a:ext cx="4666459" cy="3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Make a chord diagram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465365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Match up repositories: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In your Github editor add your repository to your </a:t>
            </a:r>
            <a:r>
              <a:rPr lang="en-US" sz="2200" dirty="0" err="1"/>
              <a:t>github</a:t>
            </a:r>
            <a:r>
              <a:rPr lang="en-US" sz="2200" dirty="0"/>
              <a:t>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Publish to the web (publicly or privately)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131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Make your own diagram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6845107" y="1697777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6845107" y="4923499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465365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Match up repositories: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In your Github editor add your repository to your </a:t>
            </a:r>
            <a:r>
              <a:rPr lang="en-US" sz="2200" dirty="0" err="1"/>
              <a:t>github</a:t>
            </a:r>
            <a:r>
              <a:rPr lang="en-US" sz="2200" dirty="0"/>
              <a:t>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Publish to the web (publicly or privately)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423E-53D9-8F9C-42CA-8F26858B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33" y="3674853"/>
            <a:ext cx="4653657" cy="30699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F85878-6ACF-FEB0-2BAC-12085F26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33" y="223558"/>
            <a:ext cx="4666459" cy="3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C0B5-A730-1C2E-4E8B-C8DEE1B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into a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13A0-7015-0C62-11CD-91E9ED21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270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Making Interactive Graphics</vt:lpstr>
      <vt:lpstr>Shiny</vt:lpstr>
      <vt:lpstr>Anatomy of your script</vt:lpstr>
      <vt:lpstr>Helpful Websites</vt:lpstr>
      <vt:lpstr>Track with GitHub</vt:lpstr>
      <vt:lpstr>Track with GitHub</vt:lpstr>
      <vt:lpstr>Make a chord diagram</vt:lpstr>
      <vt:lpstr>Make your own diagram</vt:lpstr>
      <vt:lpstr>Integrate into a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Pagowski</dc:creator>
  <cp:lastModifiedBy>Veronica Pagowski</cp:lastModifiedBy>
  <cp:revision>5</cp:revision>
  <dcterms:created xsi:type="dcterms:W3CDTF">2024-06-11T21:31:09Z</dcterms:created>
  <dcterms:modified xsi:type="dcterms:W3CDTF">2024-06-12T05:29:46Z</dcterms:modified>
</cp:coreProperties>
</file>