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648"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f1cc992643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f1cc992643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f1cc992643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f1cc992643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f1cc992643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f1cc992643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f1cc992643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f1cc992643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1cc992643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1cc992643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f1cc992643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f1cc992643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f1cc992643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f1cc99264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Bookstore Management System</a:t>
            </a:r>
            <a:endParaRPr/>
          </a:p>
        </p:txBody>
      </p:sp>
      <p:sp>
        <p:nvSpPr>
          <p:cNvPr id="55" name="Google Shape;55;p13"/>
          <p:cNvSpPr txBox="1">
            <a:spLocks noGrp="1"/>
          </p:cNvSpPr>
          <p:nvPr>
            <p:ph type="subTitle" idx="1"/>
          </p:nvPr>
        </p:nvSpPr>
        <p:spPr>
          <a:xfrm>
            <a:off x="6341326" y="3645911"/>
            <a:ext cx="2594518" cy="1131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800" dirty="0"/>
              <a:t>Vaishnavi Paineni (49)</a:t>
            </a:r>
            <a:endParaRPr sz="1800" dirty="0"/>
          </a:p>
        </p:txBody>
      </p:sp>
      <p:sp>
        <p:nvSpPr>
          <p:cNvPr id="56" name="Google Shape;56;p13"/>
          <p:cNvSpPr txBox="1"/>
          <p:nvPr/>
        </p:nvSpPr>
        <p:spPr>
          <a:xfrm>
            <a:off x="947550" y="2797175"/>
            <a:ext cx="7248900" cy="51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2"/>
                </a:solidFill>
              </a:rPr>
              <a:t>CIS 552: Database Design (Online – Summer ’24) </a:t>
            </a:r>
            <a:endParaRPr sz="18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720"/>
              <a:t>INTRODUCTION</a:t>
            </a:r>
            <a:endParaRPr sz="2720"/>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solidFill>
                  <a:schemeClr val="dk1"/>
                </a:solidFill>
              </a:rPr>
              <a:t>This project is a comprehensive Bookstore Management System developed to streamline the operations of a bookstore, offering both customer and admin functionalities. Built using Streamlit for the web interface and MongoDB for the backend database, the system efficiently manages books, orders, user accounts, and reviews. The project leverages Python for backend logic and Pymongo to facilitate seamless interaction with MongoDB, ensuring a robust and user-friendly application.</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2720"/>
              <a:t>TECHNOLOGIES USED</a:t>
            </a:r>
            <a:endParaRPr sz="2720"/>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Streamlit: For building the web-based user interface.</a:t>
            </a:r>
            <a:endParaRPr>
              <a:solidFill>
                <a:schemeClr val="dk1"/>
              </a:solidFill>
            </a:endParaRPr>
          </a:p>
          <a:p>
            <a:pPr marL="0" lvl="0" indent="0" algn="just" rtl="0">
              <a:spcBef>
                <a:spcPts val="1200"/>
              </a:spcBef>
              <a:spcAft>
                <a:spcPts val="0"/>
              </a:spcAft>
              <a:buNone/>
            </a:pPr>
            <a:r>
              <a:rPr lang="en">
                <a:solidFill>
                  <a:schemeClr val="dk1"/>
                </a:solidFill>
              </a:rPr>
              <a:t>MongoDB: To store and manage data on books, orders, reviews, and users.</a:t>
            </a:r>
            <a:endParaRPr>
              <a:solidFill>
                <a:schemeClr val="dk1"/>
              </a:solidFill>
            </a:endParaRPr>
          </a:p>
          <a:p>
            <a:pPr marL="0" lvl="0" indent="0" algn="just" rtl="0">
              <a:spcBef>
                <a:spcPts val="1200"/>
              </a:spcBef>
              <a:spcAft>
                <a:spcPts val="0"/>
              </a:spcAft>
              <a:buNone/>
            </a:pPr>
            <a:r>
              <a:rPr lang="en">
                <a:solidFill>
                  <a:schemeClr val="dk1"/>
                </a:solidFill>
              </a:rPr>
              <a:t>Python: For backend development, handling business logic like user authentication, account creation, and management tasks.</a:t>
            </a:r>
            <a:endParaRPr>
              <a:solidFill>
                <a:schemeClr val="dk1"/>
              </a:solidFill>
            </a:endParaRPr>
          </a:p>
          <a:p>
            <a:pPr marL="0" lvl="0" indent="0" algn="l" rtl="0">
              <a:spcBef>
                <a:spcPts val="1200"/>
              </a:spcBef>
              <a:spcAft>
                <a:spcPts val="1200"/>
              </a:spcAft>
              <a:buNone/>
            </a:pPr>
            <a:r>
              <a:rPr lang="en">
                <a:solidFill>
                  <a:schemeClr val="dk1"/>
                </a:solidFill>
              </a:rPr>
              <a:t>Pymongo: For integrating MongoDB with Python, allowing database interactions within your application.</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 DIAGRAM</a:t>
            </a:r>
            <a:endParaRPr/>
          </a:p>
        </p:txBody>
      </p:sp>
      <p:pic>
        <p:nvPicPr>
          <p:cNvPr id="74" name="Google Shape;74;p16"/>
          <p:cNvPicPr preferRelativeResize="0"/>
          <p:nvPr/>
        </p:nvPicPr>
        <p:blipFill>
          <a:blip r:embed="rId3">
            <a:alphaModFix/>
          </a:blip>
          <a:stretch>
            <a:fillRect/>
          </a:stretch>
        </p:blipFill>
        <p:spPr>
          <a:xfrm>
            <a:off x="152400" y="1786750"/>
            <a:ext cx="8839199" cy="19008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720"/>
              <a:t>SET UP THE ENVIRONMENT</a:t>
            </a:r>
            <a:endParaRPr sz="2720"/>
          </a:p>
        </p:txBody>
      </p:sp>
      <p:pic>
        <p:nvPicPr>
          <p:cNvPr id="80" name="Google Shape;80;p17"/>
          <p:cNvPicPr preferRelativeResize="0"/>
          <p:nvPr/>
        </p:nvPicPr>
        <p:blipFill>
          <a:blip r:embed="rId3">
            <a:alphaModFix/>
          </a:blip>
          <a:stretch>
            <a:fillRect/>
          </a:stretch>
        </p:blipFill>
        <p:spPr>
          <a:xfrm>
            <a:off x="1469749" y="1240779"/>
            <a:ext cx="6204499" cy="349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p:nvPr/>
        </p:nvSpPr>
        <p:spPr>
          <a:xfrm>
            <a:off x="582150" y="510000"/>
            <a:ext cx="7979700" cy="41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dk1"/>
                </a:solidFill>
              </a:rPr>
              <a:t>Created Streamlit Environment:</a:t>
            </a:r>
            <a:endParaRPr sz="1700" b="1">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Set up a `streamlitenv` environment using Anaconda Navigator.</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 sz="1700" b="1">
                <a:solidFill>
                  <a:schemeClr val="dk1"/>
                </a:solidFill>
              </a:rPr>
              <a:t>Installed Libraries:</a:t>
            </a:r>
            <a:endParaRPr sz="1700" b="1">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Used CMD to install `pymongo` and `streamlit`.</a:t>
            </a:r>
            <a:endParaRPr sz="1700">
              <a:solidFill>
                <a:schemeClr val="dk1"/>
              </a:solidFill>
            </a:endParaRPr>
          </a:p>
          <a:p>
            <a:pPr marL="91440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 sz="1700" b="1">
                <a:solidFill>
                  <a:schemeClr val="dk1"/>
                </a:solidFill>
              </a:rPr>
              <a:t>Configured Visual Studio Code:</a:t>
            </a:r>
            <a:endParaRPr sz="1700" b="1">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Set the interpreter to the `streamlitenv` environment.</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Wrote and tested the code.</a:t>
            </a:r>
            <a:endParaRPr sz="1700">
              <a:solidFill>
                <a:schemeClr val="dk1"/>
              </a:solidFill>
            </a:endParaRPr>
          </a:p>
          <a:p>
            <a:pPr marL="45720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 sz="1700" b="1">
                <a:solidFill>
                  <a:schemeClr val="dk1"/>
                </a:solidFill>
              </a:rPr>
              <a:t>Ran Application:</a:t>
            </a:r>
            <a:endParaRPr sz="1700" b="1">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Used the command `streamlit run final.py` in the integrated terminal.</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r>
              <a:rPr lang="en" sz="1700" b="1">
                <a:solidFill>
                  <a:schemeClr val="dk1"/>
                </a:solidFill>
              </a:rPr>
              <a:t>Frontend Launch:</a:t>
            </a:r>
            <a:endParaRPr sz="1700" b="1">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Application opened in a web browser for customer and admin management.</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720"/>
              <a:t>WEB APP</a:t>
            </a:r>
            <a:endParaRPr sz="2720"/>
          </a:p>
        </p:txBody>
      </p:sp>
      <p:pic>
        <p:nvPicPr>
          <p:cNvPr id="91" name="Google Shape;91;p19"/>
          <p:cNvPicPr preferRelativeResize="0"/>
          <p:nvPr/>
        </p:nvPicPr>
        <p:blipFill>
          <a:blip r:embed="rId3">
            <a:alphaModFix/>
          </a:blip>
          <a:stretch>
            <a:fillRect/>
          </a:stretch>
        </p:blipFill>
        <p:spPr>
          <a:xfrm>
            <a:off x="856688" y="1263950"/>
            <a:ext cx="7430627" cy="3500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251</Words>
  <Application>Microsoft Office PowerPoint</Application>
  <PresentationFormat>On-screen Show (16:9)</PresentationFormat>
  <Paragraphs>29</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Simple Dark</vt:lpstr>
      <vt:lpstr>Bookstore Management System</vt:lpstr>
      <vt:lpstr>INTRODUCTION</vt:lpstr>
      <vt:lpstr>TECHNOLOGIES USED</vt:lpstr>
      <vt:lpstr>ER DIAGRAM</vt:lpstr>
      <vt:lpstr>SET UP THE ENVIRONMENT</vt:lpstr>
      <vt:lpstr>PowerPoint Presentation</vt:lpstr>
      <vt:lpstr>WEB APP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Vaishnavi Paineni</dc:creator>
  <cp:lastModifiedBy>Vaishnavi Paineni</cp:lastModifiedBy>
  <cp:revision>2</cp:revision>
  <dcterms:modified xsi:type="dcterms:W3CDTF">2025-03-29T22:35:06Z</dcterms:modified>
</cp:coreProperties>
</file>