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648" y="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f1cc992643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f1cc992643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f1df9bc346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f1df9bc34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f1df9bc346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f1df9bc34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f1df9bc346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f1df9bc34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f1df9bc346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f1df9bc34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f1cc992643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f1cc992643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54700"/>
            <a:ext cx="8520600" cy="1259400"/>
          </a:xfrm>
          <a:prstGeom prst="rect">
            <a:avLst/>
          </a:prstGeom>
        </p:spPr>
        <p:txBody>
          <a:bodyPr spcFirstLastPara="1" wrap="square" lIns="91425" tIns="91425" rIns="91425" bIns="91425" anchor="b" anchorCtr="0">
            <a:noAutofit/>
          </a:bodyPr>
          <a:lstStyle/>
          <a:p>
            <a:pPr marL="0" lvl="0" indent="0" algn="ctr" rtl="0">
              <a:lnSpc>
                <a:spcPct val="150000"/>
              </a:lnSpc>
              <a:spcBef>
                <a:spcPts val="1200"/>
              </a:spcBef>
              <a:spcAft>
                <a:spcPts val="1200"/>
              </a:spcAft>
              <a:buNone/>
            </a:pPr>
            <a:r>
              <a:rPr lang="en" sz="2500" b="1"/>
              <a:t>GHG and Methane Emissions Monitoring and Analysis Using AWS Glue and Quicksight</a:t>
            </a:r>
            <a:endParaRPr sz="2500" b="1"/>
          </a:p>
        </p:txBody>
      </p:sp>
      <p:sp>
        <p:nvSpPr>
          <p:cNvPr id="55" name="Google Shape;55;p13"/>
          <p:cNvSpPr txBox="1">
            <a:spLocks noGrp="1"/>
          </p:cNvSpPr>
          <p:nvPr>
            <p:ph type="subTitle" idx="1"/>
          </p:nvPr>
        </p:nvSpPr>
        <p:spPr>
          <a:xfrm>
            <a:off x="6116100" y="3616175"/>
            <a:ext cx="2716200" cy="1131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400" dirty="0">
                <a:solidFill>
                  <a:schemeClr val="dk1"/>
                </a:solidFill>
              </a:rPr>
              <a:t>Vaishnavi Paineni(38)</a:t>
            </a:r>
            <a:endParaRPr sz="1400" dirty="0">
              <a:solidFill>
                <a:schemeClr val="dk1"/>
              </a:solidFill>
            </a:endParaRPr>
          </a:p>
        </p:txBody>
      </p:sp>
      <p:sp>
        <p:nvSpPr>
          <p:cNvPr id="56" name="Google Shape;56;p13"/>
          <p:cNvSpPr txBox="1"/>
          <p:nvPr/>
        </p:nvSpPr>
        <p:spPr>
          <a:xfrm>
            <a:off x="860550" y="2701153"/>
            <a:ext cx="7248900" cy="5436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1200"/>
              </a:spcBef>
              <a:spcAft>
                <a:spcPts val="0"/>
              </a:spcAft>
              <a:buNone/>
            </a:pPr>
            <a:r>
              <a:rPr lang="en" sz="1800">
                <a:solidFill>
                  <a:schemeClr val="dk1"/>
                </a:solidFill>
              </a:rPr>
              <a:t>Big Data Analytics</a:t>
            </a:r>
            <a:endParaRPr sz="1800">
              <a:solidFill>
                <a:schemeClr val="dk1"/>
              </a:solidFill>
            </a:endParaRPr>
          </a:p>
          <a:p>
            <a:pPr marL="0" lvl="0" indent="0" algn="ctr" rtl="0">
              <a:lnSpc>
                <a:spcPct val="115000"/>
              </a:lnSpc>
              <a:spcBef>
                <a:spcPts val="0"/>
              </a:spcBef>
              <a:spcAft>
                <a:spcPts val="0"/>
              </a:spcAft>
              <a:buNone/>
            </a:pPr>
            <a:r>
              <a:rPr lang="en" sz="1800">
                <a:solidFill>
                  <a:schemeClr val="dk1"/>
                </a:solidFill>
              </a:rPr>
              <a:t>CIS 602: Special Topics in CIS, Summer 2024</a:t>
            </a:r>
            <a:endParaRPr sz="1800">
              <a:solidFill>
                <a:schemeClr val="dk1"/>
              </a:solidFill>
            </a:endParaRPr>
          </a:p>
          <a:p>
            <a:pPr marL="0" lvl="0" indent="0" algn="ctr" rtl="0">
              <a:spcBef>
                <a:spcPts val="1200"/>
              </a:spcBef>
              <a:spcAft>
                <a:spcPts val="0"/>
              </a:spcAft>
              <a:buNone/>
            </a:pP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2720"/>
              <a:t>INTRODUCTION</a:t>
            </a:r>
            <a:endParaRPr sz="2720"/>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n">
                <a:solidFill>
                  <a:schemeClr val="dk1"/>
                </a:solidFill>
              </a:rPr>
              <a:t>This project focuses on building a scalable system for the monitoring and analysis of GHG and Methane emissions. </a:t>
            </a:r>
            <a:endParaRPr>
              <a:solidFill>
                <a:schemeClr val="dk1"/>
              </a:solidFill>
            </a:endParaRPr>
          </a:p>
          <a:p>
            <a:pPr marL="0" lvl="0" indent="0" algn="just" rtl="0">
              <a:spcBef>
                <a:spcPts val="1200"/>
              </a:spcBef>
              <a:spcAft>
                <a:spcPts val="0"/>
              </a:spcAft>
              <a:buNone/>
            </a:pPr>
            <a:r>
              <a:rPr lang="en">
                <a:solidFill>
                  <a:schemeClr val="dk1"/>
                </a:solidFill>
              </a:rPr>
              <a:t>By utilizing AWS services such as S3 for data ingestion, Glue for data processing, and QuickSight for analysis, the platform will efficiently process and analyze large datasets. </a:t>
            </a:r>
            <a:endParaRPr>
              <a:solidFill>
                <a:schemeClr val="dk1"/>
              </a:solidFill>
            </a:endParaRPr>
          </a:p>
          <a:p>
            <a:pPr marL="0" lvl="0" indent="0" algn="just" rtl="0">
              <a:spcBef>
                <a:spcPts val="1200"/>
              </a:spcBef>
              <a:spcAft>
                <a:spcPts val="1200"/>
              </a:spcAft>
              <a:buNone/>
            </a:pPr>
            <a:r>
              <a:rPr lang="en">
                <a:solidFill>
                  <a:schemeClr val="dk1"/>
                </a:solidFill>
              </a:rPr>
              <a:t>The goal is to provide timely and actionable insights that support environmental management and policy-making, enabling continuous and detailed monitoring of emissions.</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AWS DATA PIPELINE</a:t>
            </a:r>
            <a:endParaRPr/>
          </a:p>
        </p:txBody>
      </p:sp>
      <p:pic>
        <p:nvPicPr>
          <p:cNvPr id="68" name="Google Shape;68;p15"/>
          <p:cNvPicPr preferRelativeResize="0"/>
          <p:nvPr/>
        </p:nvPicPr>
        <p:blipFill>
          <a:blip r:embed="rId3">
            <a:alphaModFix/>
          </a:blip>
          <a:stretch>
            <a:fillRect/>
          </a:stretch>
        </p:blipFill>
        <p:spPr>
          <a:xfrm>
            <a:off x="552888" y="1152523"/>
            <a:ext cx="8038224" cy="2838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ETL Process by AWS Glue</a:t>
            </a:r>
            <a:endParaRPr/>
          </a:p>
        </p:txBody>
      </p:sp>
      <p:pic>
        <p:nvPicPr>
          <p:cNvPr id="74" name="Google Shape;74;p16"/>
          <p:cNvPicPr preferRelativeResize="0"/>
          <p:nvPr/>
        </p:nvPicPr>
        <p:blipFill>
          <a:blip r:embed="rId3">
            <a:alphaModFix/>
          </a:blip>
          <a:stretch>
            <a:fillRect/>
          </a:stretch>
        </p:blipFill>
        <p:spPr>
          <a:xfrm>
            <a:off x="2987275" y="1086100"/>
            <a:ext cx="3169441"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Pipeline in GHG and Methane Emissions</a:t>
            </a:r>
            <a:endParaRPr/>
          </a:p>
        </p:txBody>
      </p:sp>
      <p:sp>
        <p:nvSpPr>
          <p:cNvPr id="80" name="Google Shape;80;p17"/>
          <p:cNvSpPr txBox="1">
            <a:spLocks noGrp="1"/>
          </p:cNvSpPr>
          <p:nvPr>
            <p:ph type="body" idx="1"/>
          </p:nvPr>
        </p:nvSpPr>
        <p:spPr>
          <a:xfrm>
            <a:off x="311700" y="1152475"/>
            <a:ext cx="8520600" cy="3614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a:solidFill>
                  <a:schemeClr val="dk1"/>
                </a:solidFill>
              </a:rPr>
              <a:t>1. Data Ingestion: Ingest data related to GHG and Methane into an AWS S3 bucket.</a:t>
            </a:r>
            <a:endParaRPr sz="1600">
              <a:solidFill>
                <a:schemeClr val="dk1"/>
              </a:solidFill>
            </a:endParaRPr>
          </a:p>
          <a:p>
            <a:pPr marL="0" lvl="0" indent="0" algn="just" rtl="0">
              <a:spcBef>
                <a:spcPts val="1200"/>
              </a:spcBef>
              <a:spcAft>
                <a:spcPts val="0"/>
              </a:spcAft>
              <a:buNone/>
            </a:pPr>
            <a:r>
              <a:rPr lang="en" sz="1600">
                <a:solidFill>
                  <a:schemeClr val="dk1"/>
                </a:solidFill>
              </a:rPr>
              <a:t>2. Data Transformation: Use AWS Glue to preprocess and transform the incoming data on GHG and Methane. This step includes data cleaning, renaming columns, converting data types, and converting the data into Parquet format. Additionally, catalog the data using AWS Glue Data Catalog for streamlined access and discovery.</a:t>
            </a:r>
            <a:endParaRPr sz="1600">
              <a:solidFill>
                <a:schemeClr val="dk1"/>
              </a:solidFill>
            </a:endParaRPr>
          </a:p>
          <a:p>
            <a:pPr marL="0" lvl="0" indent="0" algn="just" rtl="0">
              <a:spcBef>
                <a:spcPts val="1200"/>
              </a:spcBef>
              <a:spcAft>
                <a:spcPts val="0"/>
              </a:spcAft>
              <a:buNone/>
            </a:pPr>
            <a:r>
              <a:rPr lang="en" sz="1600">
                <a:solidFill>
                  <a:schemeClr val="dk1"/>
                </a:solidFill>
              </a:rPr>
              <a:t>3. Data Storage: Store the transformed data in Amazon S3.</a:t>
            </a:r>
            <a:endParaRPr sz="1600">
              <a:solidFill>
                <a:schemeClr val="dk1"/>
              </a:solidFill>
            </a:endParaRPr>
          </a:p>
          <a:p>
            <a:pPr marL="0" lvl="0" indent="0" algn="just" rtl="0">
              <a:spcBef>
                <a:spcPts val="1200"/>
              </a:spcBef>
              <a:spcAft>
                <a:spcPts val="0"/>
              </a:spcAft>
              <a:buNone/>
            </a:pPr>
            <a:r>
              <a:rPr lang="en" sz="1600">
                <a:solidFill>
                  <a:schemeClr val="dk1"/>
                </a:solidFill>
              </a:rPr>
              <a:t>4. Batch Data Processing: Configure AWS Glue jobs to execute periodic batch processing tasks on the GHG and Methane data.</a:t>
            </a:r>
            <a:endParaRPr sz="1600">
              <a:solidFill>
                <a:schemeClr val="dk1"/>
              </a:solidFill>
            </a:endParaRPr>
          </a:p>
          <a:p>
            <a:pPr marL="0" lvl="0" indent="0" algn="just" rtl="0">
              <a:spcBef>
                <a:spcPts val="1200"/>
              </a:spcBef>
              <a:spcAft>
                <a:spcPts val="1200"/>
              </a:spcAft>
              <a:buNone/>
            </a:pPr>
            <a:r>
              <a:rPr lang="en" sz="1600">
                <a:solidFill>
                  <a:schemeClr val="dk1"/>
                </a:solidFill>
              </a:rPr>
              <a:t>5. Data Visualization: Employ a visualization tool like Amazon QuickSight to create interactive dashboards for analyzing and presenting the data.</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Visualizations</a:t>
            </a:r>
            <a:endParaRPr/>
          </a:p>
        </p:txBody>
      </p:sp>
      <p:pic>
        <p:nvPicPr>
          <p:cNvPr id="86" name="Google Shape;86;p18"/>
          <p:cNvPicPr preferRelativeResize="0"/>
          <p:nvPr/>
        </p:nvPicPr>
        <p:blipFill>
          <a:blip r:embed="rId3">
            <a:alphaModFix/>
          </a:blip>
          <a:stretch>
            <a:fillRect/>
          </a:stretch>
        </p:blipFill>
        <p:spPr>
          <a:xfrm>
            <a:off x="752275" y="1072450"/>
            <a:ext cx="7639448" cy="36186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256</Words>
  <Application>Microsoft Office PowerPoint</Application>
  <PresentationFormat>On-screen Show (16:9)</PresentationFormat>
  <Paragraphs>18</Paragraphs>
  <Slides>7</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 Dark</vt:lpstr>
      <vt:lpstr>GHG and Methane Emissions Monitoring and Analysis Using AWS Glue and Quicksight</vt:lpstr>
      <vt:lpstr>INTRODUCTION</vt:lpstr>
      <vt:lpstr>AWS DATA PIPELINE</vt:lpstr>
      <vt:lpstr>ETL Process by AWS Glue</vt:lpstr>
      <vt:lpstr>Pipeline in GHG and Methane Emissions</vt:lpstr>
      <vt:lpstr>Visualizations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Vaishnavi Paineni</dc:creator>
  <cp:lastModifiedBy>Vaishnavi Paineni</cp:lastModifiedBy>
  <cp:revision>1</cp:revision>
  <dcterms:modified xsi:type="dcterms:W3CDTF">2025-02-25T01:05:07Z</dcterms:modified>
</cp:coreProperties>
</file>