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Coursera </a:t>
            </a:r>
            <a:r>
              <a:rPr lang="en-US" smtClean="0"/>
              <a:t>Capstone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986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Data</a:t>
            </a:r>
            <a:endParaRPr lang="en-US" dirty="0"/>
          </a:p>
        </p:txBody>
      </p:sp>
      <p:sp>
        <p:nvSpPr>
          <p:cNvPr id="3" name="Rectangle 2"/>
          <p:cNvSpPr/>
          <p:nvPr/>
        </p:nvSpPr>
        <p:spPr>
          <a:xfrm>
            <a:off x="677334" y="2819124"/>
            <a:ext cx="9252277" cy="923330"/>
          </a:xfrm>
          <a:prstGeom prst="rect">
            <a:avLst/>
          </a:prstGeom>
        </p:spPr>
        <p:txBody>
          <a:bodyPr wrap="square">
            <a:spAutoFit/>
          </a:bodyPr>
          <a:lstStyle/>
          <a:p>
            <a:r>
              <a:rPr lang="en-US" dirty="0" smtClean="0"/>
              <a:t>This </a:t>
            </a:r>
            <a:r>
              <a:rPr lang="en-US" dirty="0"/>
              <a:t>task is based on a </a:t>
            </a:r>
            <a:r>
              <a:rPr lang="en-US" dirty="0" err="1"/>
              <a:t>synthesised</a:t>
            </a:r>
            <a:r>
              <a:rPr lang="en-US" dirty="0"/>
              <a:t> transaction dataset containing 3 months’ worth of transactions for 100 hypothetical customers. It contains purchases, recurring transactions, and salary transactions.</a:t>
            </a:r>
          </a:p>
        </p:txBody>
      </p:sp>
    </p:spTree>
    <p:extLst>
      <p:ext uri="{BB962C8B-B14F-4D97-AF65-F5344CB8AC3E}">
        <p14:creationId xmlns:p14="http://schemas.microsoft.com/office/powerpoint/2010/main" val="74829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Rectangle 2"/>
          <p:cNvSpPr/>
          <p:nvPr/>
        </p:nvSpPr>
        <p:spPr>
          <a:xfrm>
            <a:off x="502276" y="2451356"/>
            <a:ext cx="9581882" cy="3139321"/>
          </a:xfrm>
          <a:prstGeom prst="rect">
            <a:avLst/>
          </a:prstGeom>
        </p:spPr>
        <p:txBody>
          <a:bodyPr wrap="square">
            <a:spAutoFit/>
          </a:bodyPr>
          <a:lstStyle/>
          <a:p>
            <a:r>
              <a:rPr lang="en-US" dirty="0" smtClean="0"/>
              <a:t>Main </a:t>
            </a:r>
            <a:r>
              <a:rPr lang="en-US" dirty="0"/>
              <a:t>goal is to check whether there are any data issues or the data need to be </a:t>
            </a:r>
            <a:r>
              <a:rPr lang="en-US" dirty="0" err="1"/>
              <a:t>cleaned.After</a:t>
            </a:r>
            <a:r>
              <a:rPr lang="en-US" dirty="0"/>
              <a:t> that gathered some interesting overall insights about the data. For example -- what is the average transaction amount? How many transactions do customers make each month, on average? After </a:t>
            </a:r>
            <a:r>
              <a:rPr lang="en-US" dirty="0" err="1"/>
              <a:t>that,segmented</a:t>
            </a:r>
            <a:r>
              <a:rPr lang="en-US" dirty="0"/>
              <a:t> the dataset by transaction date and time. </a:t>
            </a:r>
            <a:r>
              <a:rPr lang="en-US" dirty="0" err="1"/>
              <a:t>Visualised</a:t>
            </a:r>
            <a:r>
              <a:rPr lang="en-US" dirty="0"/>
              <a:t> transaction volume and spending over the course of an average day or week. Considered the effect of any outliers that may distort your analysis. Explored correlations between annual salary and various customer attributes (e.g. age). These attributes could be those that are readily available in the data (e.g. age) or those that you construct or derive yourself (e.g. those relating to purchasing </a:t>
            </a:r>
            <a:r>
              <a:rPr lang="en-US" dirty="0" err="1"/>
              <a:t>behaviour</a:t>
            </a:r>
            <a:r>
              <a:rPr lang="en-US" dirty="0"/>
              <a:t>). </a:t>
            </a:r>
            <a:r>
              <a:rPr lang="en-US" dirty="0" err="1"/>
              <a:t>Visualised</a:t>
            </a:r>
            <a:r>
              <a:rPr lang="en-US" dirty="0"/>
              <a:t> any interesting correlations using a scatter plot. Built a simple regression model to predict the annual salary for each customer using the attributes you identified above</a:t>
            </a:r>
          </a:p>
        </p:txBody>
      </p:sp>
    </p:spTree>
    <p:extLst>
      <p:ext uri="{BB962C8B-B14F-4D97-AF65-F5344CB8AC3E}">
        <p14:creationId xmlns:p14="http://schemas.microsoft.com/office/powerpoint/2010/main" val="329542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4" name="AutoShape 2" descr="data:image/png;base64,iVBORw0KGgoAAAANSUhEUgAAAYoAAAFgCAYAAACloT70AAAABHNCSVQICAgIfAhkiAAAAAlwSFlzAAALEgAACxIB0t1+/AAAADl0RVh0U29mdHdhcmUAbWF0cGxvdGxpYiB2ZXJzaW9uIDIuMS4xLCBodHRwOi8vbWF0cGxvdGxpYi5vcmcvAOZPmwAAIABJREFUeJzt3XmcXHWZ7/HPU92djWwNNCFkIQEDGLYgfUMCyCoYUFkuqDgjBC6LZmBAEV8y3tcMKHNnYBQdGRFJIAJeJWxyCbLEiEQYJEgDSSAETMsaCUlDVuikt3ruH+fXyenqqtPV1Ut1V3/fr1flVD3nd855Tqe6n/r9zqlzzN0RERHJJVXsBEREpG9ToRARkUQqFCIikkiFQkREEqlQiIhIIhUKERFJpEIhIiKJVChERCSRCoWIiCQqL3YCfcWsWbP88ccfL3YaIlJarNgJdAf1KIIPPvig2CmIiPRJKhQiIpJIhUJERBKpUIiISCIVChERSaRCISIiiVQoREQkkQqFiIgkUqEQEZFEKhQiIpJIhUJERBKpUIiISCJdFFBEJNOPDoEtb+98PXJvuHJF8fIpMhWKrnjgElh5P6RbIFUGB54NZ80tdlYi0hWZRQKi1z86ZMAWCxWKQj1wCbx8z87X6Zadr1UsRPqvzCLRUXwA0DGKQq28P5qa7XzE4yIiJUKFolDpls7FRUT6KRWKQqXKOhcXEemnVCgKdeDZ0dR95yMeFxEpETqYXajWA9Y660lESpwKRVecNVeFQaTUVB0Eda9kjw9QGnoSEYnbpZL2n6HLQ3xgUo9CRCRu/SooSwGDo9Pe3QGH9a8VO7OiUY9CRCQu3RQVh1QqKhSpVPQ63VjszIpGhUJEJK5scDRNp8HDNB4fgFQoRETiqvaH4XtAWQV4SzQdvkcUH6BUKERE4o68IioOI/aCqk9G07KKKD5AqVCIiMTtdxKc8kMYMQa2b4qmp/wwig9QOutJRCTTficN6MKQqcd6FGY2wcyeNLNVZrbSzK4I8WvN7G9mtiw8To0t809mVmtmr5vZZ2PxWSFWa2ZXx+KTzew5M1ttZveY2aAQHxxe14b5k3pqP0VESl1PDj01A99y908CM4BLzWxqmPdjd58WHo8ChHnnAAcCs4CfmVmZmZUBNwOnAFOBr8TWc0NY1xRgI3BhiF8IbHT3TwA/Du1ERKQAPVYo3H2tu78Ynm8FVgHjEhY5HVjg7g3u/iZQC0wPj1p3f8PdG4EFwOlmZsAJQOsNIO4Ezoit687w/H7gxNBeREQ6qVcOZoehn8OA50LoMjNbYWbzzaz1e/HjgHdji60JsVzx3YBN7t6cEW+zrjB/c2ifmdclZlZjZjV1dXVd2kcRkVLV44XCzIYDDwDfcPctwC3AvsA0YC1wY2vTLIt7AfGkdbUNuM9192p3r66qqkrcDxGRgapHC4WZVRAViV+5+28A3H2du7e4exqYRzS0BFGPYEJs8fHAewnxD4DRZlaeEW+zrjB/FLChe/dORGRg6Mmzngy4HVjl7j+KxcfGmp0JtF7PdyFwTjhjaTIwBfgz8DwwJZzhNIjogPdCd3fgSaD1TkGzgYdi65odnp8N/CG0FxGRTurJ71EcBZwLvGxmy0Lsu0RnLU0jGgp6C/gagLuvNLN7gVeJzpi61N1bAMzsMmARUAbMd/eVYX3fARaY2b8CLxEVJsL0l2ZWS9STOKcH91NEpKSZPmhHqqurvaampthpiEhpKYmzLXUJDxERSaRCISIiiVQoREQkkQqFiIgkUqEQEZFEKhQiIpJIhUJERBKpUIiISCIVChERSaRCISIiiVQoREQkkQqFiIgkUqEQEZFEKhQiIpJIhUJERBKpUIiISCIVChERSaRCISIiiVQoREQkkQqFiIgkUqEQEZFEKhQiIpJIhUJERBKpUIiISCIVChERSaRCISIiiVQoREQkkQqFiIgkUqEQEZFEKhQiIpJIhUJERBKpUIiISCIVChERSVRe7ARERPqaby54kYUr3qcl7ZSljNMO2ZMfn/OpYqdVNOpRiIjEfHPBizy4bC0taQegJe08uGwt31zwYpEzKx4VChGRmIUr3gfAbOcjHh+INPTUBUteW8+tT73BuxvrmVA5jK8dsw/HHbBHsdMSkS5o7Um4Z48PROpRFGjJa+u56v7lvPTuRtZt2c5L727kqvuXs+S19cVOTUSkW6lQFOj6x1axqb4JT0OZGZ6GTfVNXP/YqmKnJiLSrTT0VKA3P6wnnXaa2dkdTYW4iEgpUY+iQE0tadIZsXSIi4iUEhWKAuU6rjWAj3eJSInqsUJhZhPM7EkzW2VmK83sihDf1cwWm9nqMK0McTOzm8ys1sxWmNmnYuuaHdqvNrPZsfjhZvZyWOYms+hEtlzbEBGRzuvJHkUz8C13/yQwA7jUzKYCVwNPuPsU4InwGuAUYEp4XALcAtEffeAa4AhgOnBN7A//LaFt63KzQjzXNkREpJN6rFC4+1p3fzE83wqsAsYBpwN3hmZ3AmeE56cDd3lkKTDazMYCnwUWu/sGd98ILAZmhXkj3f1Zd3fgrox1ZdtGtylPWafiIiL9Va8cozCzScBhwHPAGHdfC1ExAVq/oTYOeDe22JoQS4qvyRInYRuZeV1iZjVmVlNXV9epfRo1NPsJY6NzxEVE+qseLxRmNhx4APiGu29Japol5gXE8+buc9292t2rq6qqOrMowwZlLwhDc8RFRPqrHi0UZlZBVCR+5e6/CeF1YdiIMG39KvMaYEJs8fHAex3Ex2eJJ22j2/xt47ZOxUVE+quePOvJgNuBVe7+o9ishUDrmUuzgYdi8fPC2U8zgM1h2GgRcLKZVYaD2CcDi8K8rWY2I2zrvIx1ZdtGt8n1bQl9i0JESk1PjpMcBZwLvGxmy0Lsu8D1wL1mdiHwDvDFMO9R4FSgFqgHLgBw9w1mdh3wfGj3fXffEJ7PAe4AhgKPhQcJ2xARkU7qsULh7v9N9uMIACdmae/ApTnWNR+YnyVeAxyUJf5htm10p8HlKRqa2/cfBpfrO4wiUlr0V61Alx63b7sqaCEuIlJKVCgKdPln9uOMaWMpC9+bKEsZZ0wby+Wf2a/ImYmIdC8VigIteW09L7yzmUm7DeOgvUYyabdhvPDOZt2PQkRKjgpFgW596g0qyoxhg8oxi6YVZcatT71R7NRERLqVCkWB3t1Yz9CKsjaxoRVlrNmo+1GISGnR14gLNKFyGG99+BFbtjXT2JJmUFmKkUPLmbTb8GKnJiLSrdSjKNDMfXZl/dZGGlvSpAwaW9Ks39rIzH12LXZqItIFuw3L/vk5V3wgUKEo0LNvbKBq+CAGlaVIOwwqS1E1fBDPvrGh44VFpM9qynF5hVzxgWDglsguendjPbsPH0zViCE7Yu6uYxQi/dzHjS0MLjdStvNzdNrTfNzYUsSsiks9igJNqBzGtqa2b5xtTS2MrxxWpIxEpDvsMqis3S2N0x7FByoVigJ97Zh9aGpx6hubcY+mTS3O147Zp9ipiUgXXHT0ZNIOzek0aU+HaRQfqDT0VKDjDtiD7xN9n2LNxnrGVw7ja8fsw3EHZL1Hkoj0E61XV7jtv9/k48YWdhlUxkVHTx7QV12w6Fp8Ul1d7TU1NcVOQ0RKS0ncG1lDTyIikkiFQkREEqlQiIhIIhUKERFJpEIhIiKJVChERCSRCoWIiCRSoRARkUQqFCIikkiFQkREEqlQiIhIIhUKERFJpEIhIiKJVChERCSRCoWIiCRSoRARkUQqFCIikkiFQkREEqlQiIhIIhUKERFJpEIhIiKJVChERCSRCoWIiCRSoRARkUQqFCIikkiFQkREEqlQiIhIIhUKERFJpEIhIiKJeqxQmNl8M1tvZq/EYtea2d/MbFl4nBqb909mVmtmr5vZZ2PxWSFWa2ZXx+KTzew5M1ttZveY2aAQHxxe14b5k3pqH0VEBoKe7FHcAczKEv+xu08Lj0cBzGwqcA5wYFjmZ2ZWZmZlwM3AKcBU4CuhLcANYV1TgI3AhSF+IbDR3T8B/Di0ExGRAvVYoXD3p4ANeTY/HVjg7g3u/iZQC0wPj1p3f8PdG4EFwOlmZsAJwP1h+TuBM2LrujM8vx84MbQXEZEC5FUozGyMmd1uZo+F11PN7MKOlsvhMjNbEYamKkNsHPBurM2aEMsV3w3Y5O7NGfE26wrzN4f22fbrEjOrMbOaurq6AndHRKS05dujuANYBOwVXv8F+EYB27sF2BeYBqwFbgzxbJ/4vYB40rraB93nunu1u1dXVVUl5S0iMmDlWyh2d/d7gTTs+KTe0tmNufs6d29x9zQwj2hoCaIewYRY0/HAewnxD4DRZlaeEW+zrjB/FPkPgYmISIZ8C8XHZrYb4ZO5mc0gGtLpFDMbG3t5JtB6RtRC4JxwxtJkYArwZ+B5YEo4w2kQ0QHvhe7uwJPA2WH52cBDsXXNDs/PBv4Q2ouISAHKO24CwJVEf4D3NbNngCp2/pHOyszuBo4DdjezNcA1wHFmNo2o4LwFfA3A3Vea2b3Aq0AzcKm7t4T1XEY07FUGzHf3lWET3wEWmNm/Ai8Bt4f47cAvzayWqCdxTp77KCIiWVi+H7bDMM7+RMcAXnf3pp5MrLdVV1d7TU1NsdMQkdJSEmdc5nvW06XAcHdf6e6vAMPN7B96NjUREekL8h16utjdb2594e4bzexi4Gc9k5aISGl44YUX9igvL78NOIi+f9mkNPBKc3PzRYcffvj61mC+hSJlZtZ6UDh8Y3pQDyQpIlJSysvLb9tzzz0/WVVVtTGVSvXpE2vS6bTV1dVNff/9928DTmuN51vdFgH3mtmJZnYCcDfweA/kKSJSag6qqqra0teLBEAqlfKqqqrNRL2fHfLtUXyH6AylOUQHZ34H3NatGYqIlKZUfygSrUKubToRefUo3D3t7re4+9nufpa739p6+qqIiPQNZ5111qRf/OIXlR237Jy8ehRmdhRwLbB3WMYAd/d9ujshERHpHU1NTVRUVHTYLt+hp9uBbwIvUMClO0REpK1vf/vbY++///5dx44d27jbbrs1H3bYYfVf/vKXN33961+fuGHDhvIhQ4akb7vttrcPO+yw7WedddakESNGtCxfvnyXurq6iuuuu27NBRdcsDGdTnP++edPfOaZZ0ZMmDChIf69uKeffnrYlVdeOaG+vj5VWVnZ/Ktf/eqtvffeu2n69On7T58+/aPnnntu+Kmnnrrpe9/73rqOcs23UGx298cK/YGIiMhOTz311LCHH3648uWXX361qanJpk2bNvWwww6rv+iii/aeO3fu2wcffHDDH/7wh13mzJkzcenSpX8BWLduXUVNTc1ry5YtG3LmmWd+4oILLtj4y1/+cnRtbe3g119/feWaNWsqDj744APPP//8DxsaGuzyyy+f+Mgjj9TutddezfPmzau86qqrxt13331vAWzatKns+eeffz3ffPMtFE+a2Q+A3wANrUF3fzH/H42IiAAsWbJk+CmnnLJp+PDhDvhJJ520afv27amXXnpp+Be/+MV9W9s1Njbu+Gb3aaedtqmsrIzDDz98+4cfflgB8Mc//nHEl770pQ3l5eVMmjSpaebMmVsBVqxYMXj16tVDTzjhhP0A0uk0VVVVO66m8ZWvfKVTF0rNt1AcEabVsZgT3TxIREQ6Idulk9LpNCNGjGh+7bXXXs22zJAhQ3YsFF8+233Z3N0+8YlPbFu2bNlr2dY1YsSIdGfyzfesp+OzPFQkREQKcNxxx320aNGiUfX19bZ58+bU73//+9HDhg1Ljx8/vnH+/PmVEBWOZ599dmjSeo499tit9913367Nzc28/fbbFUuXLh0BcMghh2zfsGFD+e9///tdABoaGqympmZIofnm26PAzD5HdE/rHRtz9+8XumERkYHq2GOPrZ81a9bmqVOnHjhu3LiGQw455ONRo0a13H333W9cfPHFe99www1jm5ub7cwzz9wwc+bMbbnWc+6552564oknRu6///4HTp48efv06dO3QtT7WLBgwV8vv/zyiVu3bi1raWmxOXPmrKuurt5eSL55XT3WzH4ODAOOJ/qi3dnAn9290Nuh9jm6eqyI9ABbvnz5W4ceeugHmTM2b96cGjVqVHrr1q2pmTNn7v/zn//87aOPPrq+GElmWr58+e6HHnropNbX+fYojnT3Q8xshbt/z8xuJDqwLSIiBfjqV7+69+rVq4c2NDTYOeec82FfKRLZ5FsoWrs+9Wa2F/AhMLlnUhIRKX0PP/zwm8XOIV/5Forfmtlo4AfAi0RnPOlaTyIiA0BehcLdrwtPHzCz3wJD3L3T98wWEZH+J7FQmNn/TJiHu+s4hYhIieuoR/GFhHmODmiLiJS8xELh7hf0ViIiItIzysrKDp8yZcqO72M89NBDtfvvv39jvsvrC3ciIiVu8ODB6VyXBslHvvejyPqFu0I3KiIi2T2y4r2R855+c8+1m7cNHjtqaMPFn578/ucO2WtLMXPSF+664i+L4U8/gU1vw+i94cgrYL+Tip2ViHTVzUdB3Ss7X1cdBJc+0+ObfWTFeyOve2TVxIqU+YjB5c0fftRQcd0jqyYC73SlWDQ0NKQOOOCAqQATJkxoWLx48V87s3xeFwWk/RfumhjoX7j7y2J47CrYug6GVEbTx66K4iLSf2UWCYhe33xUj2963tNv7lmRMh9SUZY2M4ZUlKUrUubznn5zz66st3Xo6bXXXnu1s0UC8i8UrV+4+w+iu9y9BSzo7MZKyp9+AqlBMGgYmEXT1KAoLiL9V2aR6CjejdZu3jZ4cHmqzSXAB5en0ms3bxvc4xtPkO/Q0w+BOcCngWeBp4FbeiqpfmHT21FPIq5iKGx6pzj5iEi/N3bU0IYPP2qoGFJRtqNYNDSnU2NHDW1IWq6n5dujuJPojKebgP8CPgnc1VNJ9Quj94amjKv/Nm2D0ROLk4+I9HsXf3ry+01pt+1NLSl3Z3tTS6op7Xbxpye/X8y88u1R7O/uh8ZeP2lmy3sioX7jyCuiYxKNRD2Jpm2QboziIiIFCAes3+nus57q6+tf6sry+RaKl8xshrsvBTCzI4CePwWgL9vvJHjv72DpzdDwEQweDjMu1VlPIv3dwV+Gl+/JHu8Fnztkry3FPh02U+LQk5m9bGYriO6Z/Scze8vM3iQ6TnFMbyTYZ/1lMSz/NewyBsYcFE2X/1pnPYn0dwd/EcqHtY2VD4viA1RHPYrP90oW/VH8rCeIpo0hrl6FSP/1p5/AsErYnoKWRigbBENGDejf7Y6u9fR2byXS7+isJ5HSVPc6bNsIlgIrg5Ym+Gh9NB2g8j3rSTLprCeR0tTSAJ6GdBM0b4+mno7iA5QKRaGOvAK2b44+faxbGU23b9ZZTyL9nQPeEhUHPJp6SxQfoFQouqJxKzRvC588tkWvRaR/a8hx885c8X7AzA4/44wzdlx2qampicrKykOPP/74T+SzvApFoR79FjTVA7bz0VQfxUVE+pChQ4emX3/99aEfffSRATz44IMjx4wZk/dBFxWKQrUetI7ViTZxEZFCrHxwJPNO3I8bDziYeSfux8oHR3bHak888cTN991332iAu+++e9ezzjprQ77LqlAULAxYuu98xOMiIp218sGRPP7diXxcV8Hgkc18XFfB49+d2B3F4txzz91wzz33VNbX19uqVauGzZw58+N8l1WhKFQqx8Ucc8VFRDryp5/uSVmFUzE0jRlUDE1TVuH86addusw4wBFHHLFtzZo1g+fNm7frZz7zmU4dcFGhKNSIMZ2Li0j/YDn+LOaKd6ctfxtM+ZA2lxmnfEiaLX/rlk+gs2bN2nTNNddMOO+88/IedoIeLBRmNt/M1pvZK7HYrma22MxWh2lliJuZ3WRmtWa2wsw+FVtmdmi/2sxmx+KHh0uM1IZlLWkb3b+DwLAx0RdyIJoOGxPdm0JE+i/PMXycK96dRo5roHl727/LzdtTjBzXLV/imDNnzgff+ta33ps+ffq2jlvv1JMl8g5gVkbsauAJd58CPBFeA5wCTAmPSwj3ujCzXYFriK41NR24JvaH/5bQtnW5WR1so3uN3huGjoI9D4ax06Lp0FH6wp1IfzdkJJAKPQgL01SI97AjL3ufliajaVsKd2jalqKlyTjysm65zPi+++7b9M///M/rO7tcjxUKd38KyOzenE50bwvC9IxY/C6PLAVGm9lY4LPAYnff4O4bgcXArDBvpLs/6+5OdG+MMzrYRvc68orosuKN9dEnjcZ6XWZcpBTMuBRS4fIdZYOjaSoVxXvagWduYda/vcMuVU00bClnl6omZv3bOxx4ZrdfZvzzn//81ieffLI2n+Xzvcx4dxnj7msB3H2tme0R4uOAd2Pt1oRYUnxNlnjSNtoxs0uIeiVMnNjJnsB+JwE/jC4UtumdqCdx5BUD9qJhIiXjuO9E08xbCLTGe9qBZ27pamHobr1dKHLJNrDvBcQ7xd3nAnMBqqurOz8Aud9JKgwipei47/ReYegHevusp3Vh2IgwbR0rWwNMiLUbD7zXQXx8lnjSNkREpAC9XSgWAq1nLs0GHorFzwtnP80ANofho0XAyWZWGQ5inwwsCvO2mtmMcLbTeRnryrYNEZFiSKfT6X5zOmTItc0puj15euzdRHfC29/M1pjZhcD1wElmtho4KbwGeBR4A6gF5gH/AODuG4DrgOfD4/shBjAHuC0s81fgsRDPtQ0RkWJ4pa6ublR/KBbpdNrq6upGAa/E4+a9cW5wP1BdXe01NTXFTkNESou98MILe5SXl98GHETf/5JzGnilubn5osMPP3zHsH1fOZgtIlKSwh/c04qdR1f09eomIiJFpkIhIiKJVChERCSRCoWIiCRSoRARkUQqFCIikkiFQkREEqlQiIhIIhUKERFJpEIhIiKJVChERCSRCoWIiCRSoRARkUQqFCIikkiFQkREEqlQiIhIIhUKERFJpEIhIiKJVChERCSRCoWIiCRSoRARkUTlxU6gX1tyAyy9GRo+gsHDYcalcNx3ip2ViHTVL74Abz+18/Xex8AFDxcvnyJTj6JQS26AJdfD9i3gLdF0yfVRXET6r8wiAdHrX3yhOPn0ASoUhXrmP4E04CHg0etn/rN4OYlI12UWiY7iA4CGngrVVB9NzXbG3HfGRURKhHoUBbNOxkVE+icVikKNnhhNPfaIx0VESoQKRaFOvZHoxxevFKkQFxEpHSoUhXrmJqKD2XHpEBcRKR0qFIXSmREiMkCoUIiISCIVChERSaRCISIiiVQoREQkkQqFiIgkUqEQEZFEKhQiIpJIhUJERBKpUBTKcvzocsVFRPop/VUrlGdevqODuIhIP6VCISIiiYpSKMzsLTN72cyWmVlNiO1qZovNbHWYVoa4mdlNZlZrZivM7FOx9cwO7Veb2exY/PCw/tqwrG4SISJSoGL2KI5392nuXh1eXw084e5TgCfCa4BTgCnhcQlwC0SFBbgGOAKYDlzTWlxCm0tiy83q+d0RESlNfWno6XTgzvD8TuCMWPwujywFRpvZWOCzwGJ33+DuG4HFwKwwb6S7P+vuDtwVW5eIiHRSsQqFA78zsxfM7JIQG+PuawHCdI8QHwe8G1t2TYglxddkibdjZpeYWY2Z1dTV1XVuD8qGdC4uItJPlRdpu0e5+3tmtgew2MxeS2ib7fiCFxBvH3SfC8wFqK6uztomJ8/RPFdcRKSfKkqPwt3fC9P1wINExxjWhWEjwnR9aL4GmBBbfDzwXgfx8Vni3Svd0Lm4iEg/1euFwsx2MbMRrc+Bk4FXgIVA65lLs4GHwvOFwHnh7KcZwOYwNLUIONnMKsNB7JOBRWHeVjObEc52Oi+2LhER6aRiDD2NAR4MZ6yWA79298fN7HngXjO7EHgH+GJo/yhwKlAL1AMXALj7BjO7Dng+tPu+u28Iz+cAdwBDgcfCQ0RECtDrhcLd3wAOzRL/EDgxS9yBS3Osaz4wP0u8Bjioy8mKiEifOj1WRET6IBUKERFJpEIhIiKJVChERCSRCoWIiCRSoRARkUQqFCIikkiFQkREEqlQiIhIIhUKERFJpEJRsLJOxkWkv/DWh+98PpCpUBRqyPDsb6Yhw4ualoh0jbf+47GAD+xioUJRoKaGbVnfTE0N24qYlYh0Wa6KMIArhQpFgcrSjZ2Ki4j0VyoUBcp2v9WkuIhIf6VCUSD1TkVkoFChKFCDZ7/nU664iEh/pUJRoK0Mo4W2x7JbQlxEpJSoUBSo1sezznflY4bQSDkfM4R1viu1Pr7YqYlIF2hYuT0VigLd2vJ5KtnMcLYziGaGs51KNnNry+eLnZqIdMEWzz4qkCs+EKhQFOiisocZai1tYkOthYvKHi5SRiLSHUZZfafiA4EKRYGOTq3qVFxEpL9SoRARkUQqFCIikkiFQkREEqlQiIhIIhUKERFJpEIhIiKJVChERCSRrmDXytPQtL193DIvHJ7HhcRbmpOXsxzPRUT6IBWKVlvXwhPfi+5rukOOq7t4B1d9efzq7OvItlynt+cZU0tYLtsL72B+5vo8oW3m+pydBbGjfc1cX8Zyudrm/Hl1Ns9ceSTN7yiPTmyjTZvYzz7X/mWLx2PxDxwdrqOD9ebcHvm3TYoXtO1O/l96ljtdt1tHfL/yvJLTT/9H/nmawT++kN96+zjzfH4pBoDqvcq85hLd71pEutG1m0tiyEA9ilYVQ0nveUh4Ef+/texP31uWe13jPpUxpJRrfdZ+dnhh8fnZ1mE51pW4vdZp5qEp2zm1zFh83XlsL1s8ayxz+/F4Htvrtjwtey65hgQ7+jnnHFZMZY/nzDnz52RZ2mRuo02i2Z9nbs9yrLfdcknr6iielGv2368ee/8lLdfaKVj03Sx5hmaz/r2DdXj2fPs5FYrggyGTuH3/eXjsTeDueOt/dsaIze7vXrVzXtvZ1O37gx090Oz9NcNx3LPPz4y3rqv1veyZXeXYttp2EL3tsxzb27ls+7k798PbxTKyaBe32HKZq4720dsPdGVtF2ldX+bP1mK5e2y5eCAz/3i7+KBXa147txdPJvv+tNtmltyyt8myroz52d5HrTnHl287v+0PMXPbSf8nO9st9Z1oAAAKgklEQVS333ab5XO+B7Lva2Zume/V+L62WWfGNrMtF88/63KZ82j7M8pcZ1njD2O/29ZmXtMfJ7XZXubz+PbM4LkjKAkaegoGj53iY2f/Z7HTEJES8tb1nyuJboV6FEFZythtl0HRi4zesLUOB8Xi5VvXhHnepi1A86iJbdpbbIWZvW8DLBaM9/DbdHAz22TOjw1VtF0uo03i/Ni/mT8Dyz0vnl/WebHtttt/s7Zts2wnY3Ck7c8iyyhU/P+rzSBA1uUs677m+j9LWfZ46zLtft5Z8my7XPv9bzsCY6QS3kdt3y8756fiK4nNS8UXyLK9zPwzR7iy/S4kLtemTdt9zfYeT/oZxbeV9LuR9B7LzNOzLDfosSvbLo/vaNn0uZ+En4HvWDDzZ9K6iVRmIv2YCkUwZY8RPHrFp4GMX9RWGW+w3X+4R851bbq8LmqX449GtiHVzD+4bWPt15PtPdi+COX4o9ZmmYxfwizry2wjUsr8d3/IOc9mTuq9RPoQFYqgoswYM3JI3u2TBuwqW3smIiIlQN/MFhGRRCoUIiKSSIVCREQSqVCIiEiiki0UZjbLzF43s1ozu7rjJUREJJuSLBRmVgbcDJwCTAW+YmZTi5uViEj/VJKFApgO1Lr7G+7eCCwATi9yTiIi/VKpFopxwLux12tCrA0zu8TMasyspq6urteSExHpT0q1UGT7KnG778i5+1x3r3b36qqqql5IS0Sk/ynVQrEGmBB7PR54rzs3kE53Li4i/YN+t9sr1ULxPDDFzCab2SDgHGBhd26g7LrN7d446XQUF5H+S7/b7ZXktZ7cvdnMLgMWAWXAfHdf2d3byXzjlHX3BkSkKPS73VZJFgoAd38UeLTYeYiI9HelOvQkIiLdRIVCREQSqVCIiEgiFQoREUmkQiEiIolUKEREJJEKhYiIJFKhEBGRRCoUIiKSSIVCREQSmXu7q28PSGZWB7xd4OK7Ax90YzrFUgr7UQr7AKWxH9oH+MDdZ3VXMsWiQtENzKzG3auLnUdXlcJ+lMI+QGnsh/ahdGjoSUREEqlQiIhIIhWK7jG32Al0k1LYj1LYByiN/dA+lAgdoxARkUTqUYiISCIVChERSaRC0QlmNsvMXjezWjO7Osv8wWZ2T5j/nJlN6v0sk+WxD1ea2atmtsLMnjCzvYuRZ0c62o9Yu7PNzM2sz53imM8+mNmXwv/HSjP7dW/nmI883lMTzexJM3spvK9OLUaeScxsvpmtN7NXcsw3M7sp7OMKM/tUb+dYVO6uRx4Povur/xXYBxgELAemZrT5B+Dn4fk5wD3FzruAfTgeGBaez+lr+5DvfoR2I4CngKVAdbHzLuD/YgrwElAZXu9R7LwL3I+5wJzwfCrwVrHzzrIfxwCfAl7JMf9U4DHAgBnAc8XOuTcf6lHkbzpQ6+5vuHsjsAA4PaPN6cCd4fn9wIlmZr2YY0c63Ad3f9Ld68PLpcD4Xs4xH/n8XwBcB/wHsL03k8tTPvtwMXCzu28EcPf1vZxjPvLZDwdGhuejgPd6Mb+8uPtTwIaEJqcDd3lkKTDazMb2TnbFp0KRv3HAu7HXa0Isaxt3bwY2A7v1Snb5yWcf4i4k+hTV13S4H2Z2GDDB3X/bm4l1Qj7/F/sB+5nZM2a21Mz64qUg8tmPa4Gvmtka4FHgH3sntW7V2d+dklJe7AT6kWw9g8xzi/NpU0x552dmXwWqgWN7NKPCJO6HmaWAHwPn91ZCBcjn/6KcaPjpOKKe3dNmdpC7b+rh3Dojn/34CnCHu99oZjOBX4b9SPd8et2mr/9u9yj1KPK3BpgQez2e9l3oHW3MrJyom53Une1t+ewDZvYZ4H8Dp7l7Qy/l1hkd7ccI4CBgiZm9RTSmvLCPHdDO9/30kLs3ufubwOtEhaMvyWc/LgTuBXD3Z4EhRBfb60/y+t0pVSoU+XsemGJmk81sENHB6oUZbRYCs8Pzs4E/eDgS1kd0uA9hyOZWoiLRF8fEoYP9cPfN7r67u09y90lEx1pOc/ea4qSbVT7vp/9HdHIBZrY70VDUG72aZcfy2Y93gBMBzOyTRIWirlez7LqFwHnh7KcZwGZ3X1vspHqLhp7y5O7NZnYZsIjoTI/57r7SzL4P1Lj7QuB2om51LVFP4pziZdxenvvwA2A4cF84Dv+Ou59WtKSzyHM/+rQ892ERcLKZvQq0AN929w+Ll3V7ee7Ht4B5ZvZNouGa8/vYByjM7G6iIb7dw7GUa4AKAHf/OdGxlVOBWqAeuKA4mRaHLuEhIiKJNPQkIiKJVChERCSRCoWIiCRSoRARkUQqFCIikkiFQkREEqlQSEkxsyV97BvYWZnZ+Wa2VwdtPh0uL77MzD6Z6xLYIj1NhUL6rXCZlH6z3gznA4mFAvh74IfuPg3Y1uMZieSgQiF9gpmdF24Is9zMfmlmXwg3f3rJzH5vZmNCu2vNbK6Z/Q64y8yGmtmCsOw9wNAOtvORmd1oZi+GGzNVhfgSM/s3M/sjcIWZVZnZA2b2fHgcFdodGz7hLwu5jQjxb4d2K8zseyE2ycxWmdm80DP4Xcj3bKILLv4qrKddzmZ2EfAl4F/M7FcZ8yaZ2dNhH140syNDPGVmPwvb+q2ZPRq2JdI1xb4hhh56AAcSXfBu9/B6V6CSnVcOuAi4MTy/FngBGBpeX0l02QiAQ4BmEm5SRHQJib8Pz/8F+Gl4vgT4Wazdr4Gjw/OJwKrw/GHgqPB8ONFlcE4mujmPEX34+i3RjXAmhXymhfb3Al+NbS/xZkrAHcDZ4fkkwk11gGHAkPB8CtGlMiC6vtijIYc9gY2ty+uhR1ceutaT9AUnAPe7+wcA7r7BzA4G7gk3hxkEvBlrv9DdW4dijgFuCsutMLMVHWwrDdwTnv9f4DexeffEnn8GmGo77zs1MvQengF+FD7l/8bd15jZyUTF4qXQdjjRH/B3gDfdfVmIv0D0B7+rKoCfmtk0omtA7RfiRwP3eXT57vfN7Mlu2JaICoX0CUb7a/v/F/Ajd19oZscR9SRafZzRtisXLIsvG19vCpgZK0itrjezR4guELc0XJLdgH9391vjDS26Z3r8Mu0tdDA0lqdvAuuAQ0OerXfw60t3U5QSomMU0hc8AXzJzHYDMLNdie7l8bcwf3auBYnuif33YbmDiIafkqSIhmgA/g747xztfgdc1voifHrHzPZ195fd/QagBjiA6Mqp/8vMhoc248xsjw7y2Ep034xCjALWhp7DuURXbSXsy1nhWMUYoquhinSZehRSdB5dlvr/AH80sxaiIZxriS51/jei+0lMzrH4LcAvwpDTMuDPHWzuY+BAM3uB6Fa1X87R7nLg5rDecqKC9HXgG2Z2PFHv4FXgMXdvCPdZeDYMVX0EfDW0yeUO4Odmto3sPZckPwMeMLMvAk+ysyf0ANF9H14B/gI8F/ZRpEt0mXEZUMzsI3cfXuw8eoqZDXf3j0Lv7M9EB97fL3Ze0r+pRyFSWn5rZqOJTgC4TkVCuoN6FFKSzOw5YHBG+Fx3f7kY+SQxswdpP7T2HXdfVIx8RDKpUIiISCKd9SQiIolUKEREJJEKhYiIJFKhEBGRRP8fRg3wL10/2nE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90" t="37320" r="43021" b="16676"/>
          <a:stretch/>
        </p:blipFill>
        <p:spPr>
          <a:xfrm>
            <a:off x="677334" y="1609858"/>
            <a:ext cx="9056018" cy="4314424"/>
          </a:xfrm>
          <a:prstGeom prst="rect">
            <a:avLst/>
          </a:prstGeom>
        </p:spPr>
      </p:pic>
    </p:spTree>
    <p:extLst>
      <p:ext uri="{BB962C8B-B14F-4D97-AF65-F5344CB8AC3E}">
        <p14:creationId xmlns:p14="http://schemas.microsoft.com/office/powerpoint/2010/main" val="373340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06" t="42102" r="53777" b="13033"/>
          <a:stretch/>
        </p:blipFill>
        <p:spPr>
          <a:xfrm>
            <a:off x="1017431" y="535519"/>
            <a:ext cx="8201825" cy="5081008"/>
          </a:xfrm>
          <a:prstGeom prst="rect">
            <a:avLst/>
          </a:prstGeom>
        </p:spPr>
      </p:pic>
    </p:spTree>
    <p:extLst>
      <p:ext uri="{BB962C8B-B14F-4D97-AF65-F5344CB8AC3E}">
        <p14:creationId xmlns:p14="http://schemas.microsoft.com/office/powerpoint/2010/main" val="291216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506" t="12457" r="48272" b="45373"/>
          <a:stretch/>
        </p:blipFill>
        <p:spPr>
          <a:xfrm>
            <a:off x="347729" y="715616"/>
            <a:ext cx="10230109" cy="5247301"/>
          </a:xfrm>
          <a:prstGeom prst="rect">
            <a:avLst/>
          </a:prstGeom>
        </p:spPr>
      </p:pic>
    </p:spTree>
    <p:extLst>
      <p:ext uri="{BB962C8B-B14F-4D97-AF65-F5344CB8AC3E}">
        <p14:creationId xmlns:p14="http://schemas.microsoft.com/office/powerpoint/2010/main" val="90156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598" t="27219" r="7993" b="11343"/>
          <a:stretch/>
        </p:blipFill>
        <p:spPr>
          <a:xfrm>
            <a:off x="431027" y="811369"/>
            <a:ext cx="11211475" cy="4481848"/>
          </a:xfrm>
          <a:prstGeom prst="rect">
            <a:avLst/>
          </a:prstGeom>
        </p:spPr>
      </p:pic>
    </p:spTree>
    <p:extLst>
      <p:ext uri="{BB962C8B-B14F-4D97-AF65-F5344CB8AC3E}">
        <p14:creationId xmlns:p14="http://schemas.microsoft.com/office/powerpoint/2010/main" val="2129954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203</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Coursera Capstone Project</vt:lpstr>
      <vt:lpstr>Introduction and Data</vt:lpstr>
      <vt:lpstr>Methodology</vt:lpstr>
      <vt:lpstr>Analysis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annual salary for each customer</dc:title>
  <dc:creator>Windows User</dc:creator>
  <cp:lastModifiedBy>Windows User</cp:lastModifiedBy>
  <cp:revision>4</cp:revision>
  <dcterms:created xsi:type="dcterms:W3CDTF">2020-09-12T15:38:37Z</dcterms:created>
  <dcterms:modified xsi:type="dcterms:W3CDTF">2020-09-12T15:54:59Z</dcterms:modified>
</cp:coreProperties>
</file>