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AE29-8345-400A-9516-739FDD88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1C7-8146-43E8-B397-811AEE30F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153C-DDB6-4E6F-8E77-5ED593AA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3383-4054-4533-8FF6-F1C2BBF5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97FC-2ABF-4758-BD85-E4AC6930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4F56-7C62-4C67-A300-7C6779E7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D755-3C24-40A3-A160-166A4A18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771C-648E-46DD-A305-17BDAAC9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115B-3867-4B5A-B92A-17CC9C96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0E6E-B6F0-41B0-9ECD-B60613B5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115AF-B091-4F3A-84C0-481B704EF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53A9-FE14-4AF6-9DFD-DA10FD2F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7CAA-8071-4018-95B4-08FE8F1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18F0-7756-456A-A38A-58D766D3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DF52-B056-4782-8E40-0F533EB6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A22-F04F-4ECA-989E-E0E53363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552F-2AB9-478B-940A-A6D9E273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6184-8C63-4834-8E51-8424D213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02F5-1ED0-4AEF-9F08-D4C928D6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94BA-E1F2-428B-86F8-0C963EB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08A-98A5-4DA3-8047-091B4FF5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D17D-124D-49E6-8CC3-E6B16808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B6C1-6214-4EA8-B8C1-5D60836E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D17F-B3E9-492A-81A0-955DC0E4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0D22-6F55-40E4-AE64-EC0D358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C51B-F0AC-4E85-ADB5-7B4CB369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BA99-42AD-4FE6-AB0C-A7C10C8CA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FAB76-A9E9-4A5F-BDE2-ED7E9DCC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6290-7D72-4D51-B72E-9BCBA353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7D7D-515E-4450-B7E3-3EE4A18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98B3-9816-4F3F-9866-30F72670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A4E1-B20B-4F76-A8A2-CF7F3514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FCC29-B6CC-45B8-AFDA-39DF2D00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93E36-C0C3-47EB-9346-E9CA20E0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D808-72F6-4F0B-AED4-6A1529FF9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F5F7F-E875-4677-B9E5-0B288377D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F888D-E141-49A8-BF88-3449444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1D407-9006-435B-AF2D-C2A1A05A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D0F42-09F6-4831-A2E6-A085DF78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02C1-D9D1-461A-8FAC-AB69A188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C8F12-58B8-4943-806F-653D4B8C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0BCD6-D2B1-426C-B3E2-B5FA2A00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E27AB-1260-4DFB-9F7A-FAB87DE8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6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15BC1-B9B5-4499-9D4D-915FE32D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581A1-B236-41C8-83C0-FFF65FA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BCDE5-74A7-42C1-AE75-4056E9E9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6975-C6E9-4D95-998A-09324CF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EC30-01A7-436D-868B-6E901D7C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BBE2-4161-4C22-A57C-E8351B4C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84C3-794B-4907-9831-2F0A01FD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E3C2-E0AD-40B1-815E-926E2352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2CF1-774C-4F3B-9D5A-E62D664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AB4C-8955-4A27-BE6A-5FB437D8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322CD-6A29-42BE-A80A-0B4FA592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3162E-EE58-49F1-8110-641597FCA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9201-E574-41D8-8122-B0727AD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A985-D1B1-4001-8071-80549D35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D3AA9-8596-4EFC-8262-E52D3288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E7927-BBA0-424C-B066-B31B8145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1921-1A63-4B34-A8AC-7910816D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F47B-8A0A-4673-8736-54B835BE2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EB98-0CEF-42B1-B100-725E9A1E79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0D35-F438-4D7E-9A5E-124C683D7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59AA-6070-4734-8472-3354F6463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54A4-83D6-4B07-852E-DACB2F44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4A2A7-730C-4CA7-A912-3D3CEAE0B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28577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053B9-3638-44CA-8853-BE51225E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6609-E426-49B5-99F7-8C3B04A6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20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Resort, with about 350,000 visitors every year, recently installed a chair lift to help increase the distribution of visitors across the mountain. 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20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increases the operating costs by $1.54M this season.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resort’s current pricing strategy to charge a premium above the average price of resorts in its market segment seems to have certain limitations as it isn’t taking into account the facilities offered by the resort.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20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to counter the increase in costs, Big Mountain Resort is looking to revisit its current pricing strategy and implementing other changes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that will either cut costs without undermining the ticket price or will support an even higher ticket price.</a:t>
            </a:r>
            <a:endParaRPr lang="en-US" sz="22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116240-CB5A-4A86-8BEF-2DE3F713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Recommendations &amp; Key Findings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0EC0D-2980-42B8-89E5-D637A603532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r="49517" b="-3"/>
          <a:stretch/>
        </p:blipFill>
        <p:spPr bwMode="auto">
          <a:xfrm>
            <a:off x="1424902" y="2492376"/>
            <a:ext cx="3209779" cy="356337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9063-95E6-4119-B28B-EA7F70E5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6058231" cy="3603745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given dataset with details about resorts within Market Segment, we have built a model that predicts ideal Ticket Price and there by the Revenue, assuming 350000 visitors on an average and each skiing 5 days at the Big Mountain Resort, based on the facilities offered by the Resort.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been identified that Big Mountain Resort is currently undercharging and there is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 for increasing the Ticket Price to up to $95.87 with the current facilities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Plotting change in Price &amp; Revenue by Number of Runs Closed, closing one run makes no difference, while closing 2 and 3 successively reduces support for ticket price. Closing 3 or 4 or 5 runs has equal impact on the price while closing any more than 6 runs significantly drops the price.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vertical drop by 150 feet and installing an additional chair lift can support increase in ticket price by $1.99 and revenue by $3474638.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Slight increase in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snow making area by 4 acres or Longest Run by 0.2mile has no impact on the price.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594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A83A4-8CE3-4197-BDAF-D3B8DBE3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Modeling and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EC3A4-5D2D-4D61-BA21-0C20519C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first built a Linear Regression Model using 5-fold cross-validation and feature selection, resulting in Mean Absolute Error of 10.49 on Training Dataset and 11.79 on Test Dataset.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features listed below in the order of importance have been identified to be useful in predicting the price.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vertical_drop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10.767857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Snow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Making_ac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6.290074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total_chairs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5.794156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fastQuads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5.745626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                 5.370555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LongestRun_mi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0.181814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trams                -4.142024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SkiableTerrain_ac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-5.249780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6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1F3F8-0271-4F9A-839A-9F3F4EF6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09BB-55D3-41EE-8D64-77EAA4DB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5"/>
            <a:ext cx="4512671" cy="3567173"/>
          </a:xfrm>
        </p:spPr>
        <p:txBody>
          <a:bodyPr anchor="ctr"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then built Random Forest Model using 5-fold cross-validation resulting in Mean Absolute Error of 9.64 on Training Dataset and 9.53 on Test Dataset.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4 features identified in the process are: 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fastQuads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Snow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Making_ac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vertical_drop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BB51C40-8639-4EE9-89DE-0DC57F23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54" y="2386967"/>
            <a:ext cx="5233638" cy="42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7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86B4-8B42-4310-A488-2E4B3B59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DBB6E-3EEA-4B33-A878-096C1167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comparing performance of both models, Random Forest Model resulted in low Cross Validation Mean Absolute Error consistently on both training and testing datasets, therefore has been used to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ticket price of $95.87 for Big Mountain Resort.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recommendations on other  initiatives that have been short-listed by business.</a:t>
            </a:r>
          </a:p>
        </p:txBody>
      </p:sp>
    </p:spTree>
    <p:extLst>
      <p:ext uri="{BB962C8B-B14F-4D97-AF65-F5344CB8AC3E}">
        <p14:creationId xmlns:p14="http://schemas.microsoft.com/office/powerpoint/2010/main" val="249273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497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Big Mountain Resort</vt:lpstr>
      <vt:lpstr>Problem Identification</vt:lpstr>
      <vt:lpstr>Recommendations &amp; Key Findings</vt:lpstr>
      <vt:lpstr>Modeling and Analysis</vt:lpstr>
      <vt:lpstr>Modeling and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Vijaya Lakshmi Tulasi Pali</dc:creator>
  <cp:lastModifiedBy>Vijaya Lakshmi Tulasi Pali</cp:lastModifiedBy>
  <cp:revision>16</cp:revision>
  <dcterms:created xsi:type="dcterms:W3CDTF">2021-04-07T01:27:10Z</dcterms:created>
  <dcterms:modified xsi:type="dcterms:W3CDTF">2021-04-07T05:50:33Z</dcterms:modified>
</cp:coreProperties>
</file>