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4" r:id="rId9"/>
    <p:sldId id="264" r:id="rId10"/>
    <p:sldId id="263" r:id="rId11"/>
    <p:sldId id="265" r:id="rId12"/>
    <p:sldId id="269" r:id="rId13"/>
    <p:sldId id="268" r:id="rId14"/>
    <p:sldId id="267" r:id="rId15"/>
    <p:sldId id="266" r:id="rId16"/>
    <p:sldId id="273" r:id="rId17"/>
    <p:sldId id="270" r:id="rId18"/>
    <p:sldId id="271" r:id="rId19"/>
    <p:sldId id="272" r:id="rId20"/>
    <p:sldId id="276" r:id="rId21"/>
    <p:sldId id="278" r:id="rId22"/>
    <p:sldId id="279" r:id="rId23"/>
    <p:sldId id="280" r:id="rId24"/>
    <p:sldId id="281" r:id="rId25"/>
    <p:sldId id="282" r:id="rId26"/>
    <p:sldId id="275" r:id="rId27"/>
    <p:sldId id="283" r:id="rId28"/>
    <p:sldId id="285" r:id="rId29"/>
    <p:sldId id="284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E74DDDB-4B92-493C-B331-F8DF1FA60222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74"/>
            <p14:sldId id="264"/>
            <p14:sldId id="263"/>
            <p14:sldId id="265"/>
            <p14:sldId id="269"/>
            <p14:sldId id="268"/>
            <p14:sldId id="267"/>
            <p14:sldId id="266"/>
            <p14:sldId id="273"/>
            <p14:sldId id="270"/>
            <p14:sldId id="271"/>
            <p14:sldId id="272"/>
            <p14:sldId id="276"/>
            <p14:sldId id="278"/>
            <p14:sldId id="279"/>
            <p14:sldId id="280"/>
            <p14:sldId id="281"/>
            <p14:sldId id="282"/>
            <p14:sldId id="275"/>
            <p14:sldId id="283"/>
            <p14:sldId id="285"/>
            <p14:sldId id="284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ECB2-B6C0-47F3-929D-EDE62CF7B9D8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996E-BF40-4411-93AB-FB1121277B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47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ECB2-B6C0-47F3-929D-EDE62CF7B9D8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996E-BF40-4411-93AB-FB1121277B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95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ECB2-B6C0-47F3-929D-EDE62CF7B9D8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996E-BF40-4411-93AB-FB1121277B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22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ECB2-B6C0-47F3-929D-EDE62CF7B9D8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996E-BF40-4411-93AB-FB1121277B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9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ECB2-B6C0-47F3-929D-EDE62CF7B9D8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996E-BF40-4411-93AB-FB1121277B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4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ECB2-B6C0-47F3-929D-EDE62CF7B9D8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996E-BF40-4411-93AB-FB1121277B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45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ECB2-B6C0-47F3-929D-EDE62CF7B9D8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996E-BF40-4411-93AB-FB1121277B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42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ECB2-B6C0-47F3-929D-EDE62CF7B9D8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996E-BF40-4411-93AB-FB1121277B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57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ECB2-B6C0-47F3-929D-EDE62CF7B9D8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996E-BF40-4411-93AB-FB1121277B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26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ECB2-B6C0-47F3-929D-EDE62CF7B9D8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996E-BF40-4411-93AB-FB1121277B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8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ECB2-B6C0-47F3-929D-EDE62CF7B9D8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996E-BF40-4411-93AB-FB1121277B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eb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ECB2-B6C0-47F3-929D-EDE62CF7B9D8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996E-BF40-4411-93AB-FB1121277B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682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B9E6B-39AC-4F7C-DD2D-9F635611E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6744"/>
            <a:ext cx="9144000" cy="2387600"/>
          </a:xfrm>
        </p:spPr>
        <p:txBody>
          <a:bodyPr>
            <a:normAutofit/>
          </a:bodyPr>
          <a:lstStyle/>
          <a:p>
            <a:r>
              <a:rPr lang="es-ES" sz="7200" dirty="0">
                <a:latin typeface="Bahnschrift SemiCondensed" panose="020B0502040204020203" pitchFamily="34" charset="0"/>
              </a:rPr>
              <a:t>DOCKUP</a:t>
            </a:r>
            <a:endParaRPr lang="es-ES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A6464D-3C0D-32D8-150E-182B69DA7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0300"/>
            <a:ext cx="9144000" cy="1830781"/>
          </a:xfrm>
        </p:spPr>
        <p:txBody>
          <a:bodyPr/>
          <a:lstStyle/>
          <a:p>
            <a:r>
              <a:rPr lang="es-ES" dirty="0">
                <a:latin typeface="Bahnschrift SemiCondensed" panose="020B0502040204020203" pitchFamily="34" charset="0"/>
              </a:rPr>
              <a:t>Enric Pérez – Víctor Panal - Arnau Torrecillas</a:t>
            </a:r>
          </a:p>
          <a:p>
            <a:r>
              <a:rPr lang="es-ES" dirty="0">
                <a:latin typeface="Bahnschrift SemiCondensed" panose="020B0502040204020203" pitchFamily="34" charset="0"/>
              </a:rPr>
              <a:t>ASIX – 2021/22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6CAFA26-28D8-B45B-A4DE-0D4FCD3BBA07}"/>
              </a:ext>
            </a:extLst>
          </p:cNvPr>
          <p:cNvSpPr txBox="1">
            <a:spLocks/>
          </p:cNvSpPr>
          <p:nvPr/>
        </p:nvSpPr>
        <p:spPr>
          <a:xfrm>
            <a:off x="1524000" y="28424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Bahnschrift SemiCondensed" panose="020B0502040204020203" pitchFamily="34" charset="0"/>
              </a:rPr>
              <a:t>(</a:t>
            </a:r>
            <a:r>
              <a:rPr lang="es-ES" dirty="0" err="1">
                <a:latin typeface="Bahnschrift SemiCondensed" panose="020B0502040204020203" pitchFamily="34" charset="0"/>
              </a:rPr>
              <a:t>Dockerización</a:t>
            </a:r>
            <a:r>
              <a:rPr lang="es-ES" dirty="0">
                <a:latin typeface="Bahnschrift SemiCondensed" panose="020B0502040204020203" pitchFamily="34" charset="0"/>
              </a:rPr>
              <a:t> automatizada)</a:t>
            </a:r>
          </a:p>
        </p:txBody>
      </p:sp>
    </p:spTree>
    <p:extLst>
      <p:ext uri="{BB962C8B-B14F-4D97-AF65-F5344CB8AC3E}">
        <p14:creationId xmlns:p14="http://schemas.microsoft.com/office/powerpoint/2010/main" val="265060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942A39-2FFC-DE46-1A3C-B0EAF1A89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31" y="1128315"/>
            <a:ext cx="9202738" cy="4601369"/>
          </a:xfrm>
        </p:spPr>
      </p:pic>
    </p:spTree>
    <p:extLst>
      <p:ext uri="{BB962C8B-B14F-4D97-AF65-F5344CB8AC3E}">
        <p14:creationId xmlns:p14="http://schemas.microsoft.com/office/powerpoint/2010/main" val="75444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6C3F557-9568-D2FB-ADF1-155D013C5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07"/>
          <a:stretch/>
        </p:blipFill>
        <p:spPr>
          <a:xfrm>
            <a:off x="12493" y="210983"/>
            <a:ext cx="8071780" cy="23237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26E224-05EE-A8B5-9BA9-40F3258864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1" b="23742"/>
          <a:stretch/>
        </p:blipFill>
        <p:spPr bwMode="auto">
          <a:xfrm>
            <a:off x="5196022" y="142169"/>
            <a:ext cx="6995978" cy="225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FF38ED-F59B-CA5F-857F-097060CF9C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r="16852" b="12690"/>
          <a:stretch/>
        </p:blipFill>
        <p:spPr bwMode="auto">
          <a:xfrm>
            <a:off x="145400" y="3587416"/>
            <a:ext cx="5466472" cy="172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A7E90EB-5138-14E7-4D21-C1B31C5D7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923" y="2534733"/>
            <a:ext cx="3547110" cy="171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358FF2-0F9B-DE8E-EE23-AC9213A5B8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92"/>
          <a:stretch/>
        </p:blipFill>
        <p:spPr bwMode="auto">
          <a:xfrm>
            <a:off x="6385985" y="2783152"/>
            <a:ext cx="5685580" cy="187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8D17D26-A2A9-4C65-3DFE-1A359839596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09"/>
          <a:stretch/>
        </p:blipFill>
        <p:spPr bwMode="auto">
          <a:xfrm>
            <a:off x="0" y="5444455"/>
            <a:ext cx="8830215" cy="141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EAE019E-AECC-10F0-C274-F1C7936BE48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87"/>
          <a:stretch/>
        </p:blipFill>
        <p:spPr bwMode="auto">
          <a:xfrm>
            <a:off x="6426145" y="4919345"/>
            <a:ext cx="5765855" cy="1938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63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4DCBE-32FD-4A98-D874-BE01D549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123F5-3789-B7E2-1BDC-2CFCC992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9405E2-7B59-DA04-55D4-9662CFD40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2" y="681037"/>
            <a:ext cx="10765308" cy="406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ED8949-820D-A6FB-B3E9-E208D5E51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04" y="5240615"/>
            <a:ext cx="9276592" cy="62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778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02F18-8735-346F-7513-82DC2591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0CC3A2-B4E4-C3D9-DBA4-8018ECFE3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4" y="365125"/>
            <a:ext cx="10953376" cy="539102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DBA2F1-1894-3FF7-7C50-E3D0C9ED0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3767138"/>
            <a:ext cx="6413499" cy="27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3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EA194-CA46-68BE-9D08-B4CCAAA5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473164-0471-E742-B1F8-D13753F06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76"/>
          <a:stretch/>
        </p:blipFill>
        <p:spPr bwMode="auto">
          <a:xfrm>
            <a:off x="509359" y="365125"/>
            <a:ext cx="7694841" cy="596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C7E5D60-EA43-8E34-9AD9-3FA6218A7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75" b="46000"/>
          <a:stretch/>
        </p:blipFill>
        <p:spPr>
          <a:xfrm>
            <a:off x="3416300" y="892555"/>
            <a:ext cx="8636000" cy="2218204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C3B97FC-EE1C-4B93-B4BE-2EC2CF637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6467"/>
            <a:ext cx="10584739" cy="29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05393-6A9D-D85F-00EA-61FA4E39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9DD74720-C2F1-D0F4-AF40-7A44B6C67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50" y="3596425"/>
            <a:ext cx="3943900" cy="809738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B31ADCF-AEA1-8540-1201-6F52FD1C6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6"/>
          <a:stretch/>
        </p:blipFill>
        <p:spPr bwMode="auto">
          <a:xfrm>
            <a:off x="838200" y="604837"/>
            <a:ext cx="10257107" cy="588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6695711-9FB5-C65E-C84D-8E08F024E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19" y="4001294"/>
            <a:ext cx="5996210" cy="123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1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464F1-488A-3FF6-685A-7A8C4782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85F2F6-A9E0-7B02-3856-BB794F4FC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23"/>
          <a:stretch/>
        </p:blipFill>
        <p:spPr>
          <a:xfrm>
            <a:off x="358436" y="2139943"/>
            <a:ext cx="9992064" cy="2794664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1E89302-7335-8907-78F3-A7C1170F7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20"/>
          <a:stretch/>
        </p:blipFill>
        <p:spPr>
          <a:xfrm>
            <a:off x="4657075" y="365125"/>
            <a:ext cx="6950725" cy="5995996"/>
          </a:xfrm>
        </p:spPr>
      </p:pic>
    </p:spTree>
    <p:extLst>
      <p:ext uri="{BB962C8B-B14F-4D97-AF65-F5344CB8AC3E}">
        <p14:creationId xmlns:p14="http://schemas.microsoft.com/office/powerpoint/2010/main" val="205948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EE740-EDA7-3A2D-F65E-9069E2B3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91E7E-D327-3160-1326-6232CF115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5DD4C7-71BC-58B8-E197-41863D1FF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7"/>
          <a:stretch/>
        </p:blipFill>
        <p:spPr bwMode="auto">
          <a:xfrm>
            <a:off x="304800" y="575903"/>
            <a:ext cx="7299454" cy="5706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99A65F-98FF-8D92-8F90-D648982975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90"/>
          <a:stretch/>
        </p:blipFill>
        <p:spPr bwMode="auto">
          <a:xfrm>
            <a:off x="5902642" y="397794"/>
            <a:ext cx="5984558" cy="606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28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012F-60E3-9CB8-4BA2-4F1B4155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BB7FC-2C61-BAE1-1983-F71C41E68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BA2101-5A0C-2FD2-30D3-5E8BFE5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55"/>
          <a:stretch/>
        </p:blipFill>
        <p:spPr bwMode="auto">
          <a:xfrm>
            <a:off x="71748" y="1193403"/>
            <a:ext cx="12048503" cy="4471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14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FCDAF-DD20-0CA7-8321-3958B307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0034EBC-D472-38A5-F5F6-E2147E113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08" y="209160"/>
            <a:ext cx="9425783" cy="6439680"/>
          </a:xfrm>
        </p:spPr>
      </p:pic>
    </p:spTree>
    <p:extLst>
      <p:ext uri="{BB962C8B-B14F-4D97-AF65-F5344CB8AC3E}">
        <p14:creationId xmlns:p14="http://schemas.microsoft.com/office/powerpoint/2010/main" val="35238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AB707-A51D-254C-E5F2-4A8B8C96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36371-58C8-13CB-9FE6-6D7CB90A0E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Que es </a:t>
            </a:r>
            <a:r>
              <a:rPr lang="es-ES" dirty="0" err="1"/>
              <a:t>Dockup</a:t>
            </a:r>
            <a:r>
              <a:rPr lang="es-ES" dirty="0"/>
              <a:t>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E3E4E-37E2-2C8F-66D3-BEDD133F83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Finalidad del proyecto</a:t>
            </a:r>
          </a:p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F5D015-D335-11D6-E0B1-A17558FA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587625"/>
            <a:ext cx="74485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3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36DE9-A308-009E-B91A-5B243371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340101-790F-3689-A700-F42712F2C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1" y="3272685"/>
            <a:ext cx="11022418" cy="28496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18CF4C-D1DA-6C6D-9584-DEE2E2F87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13" y="3956960"/>
            <a:ext cx="7394279" cy="22787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BD7CD9-017F-8B83-0CA7-B185D0938E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21"/>
          <a:stretch/>
        </p:blipFill>
        <p:spPr>
          <a:xfrm>
            <a:off x="1646013" y="508000"/>
            <a:ext cx="7605752" cy="23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0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1D8E6-B658-C9FC-569D-78A3CE77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3D9F17F-B03B-9AF0-35F8-828077644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43" y="936187"/>
            <a:ext cx="4462657" cy="4985625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ECF4D7-192A-DF78-269A-DF8C033E2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008775"/>
            <a:ext cx="6200775" cy="484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78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8A9E4-1032-3B65-17DC-DB1B4D24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322D54-C078-072E-7055-5EA56017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42DD7B-1D0F-7C39-E2F1-16B29464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r="12200"/>
          <a:stretch/>
        </p:blipFill>
        <p:spPr bwMode="auto">
          <a:xfrm>
            <a:off x="412115" y="1027906"/>
            <a:ext cx="5207000" cy="4326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ECF2CD-17A9-451C-3BEF-23899AE7E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1027906"/>
            <a:ext cx="543166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456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4BD47-1B5B-FE8B-3DBC-E4D4093E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FA2ABF-CF8B-842B-7BE2-328C695F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7134F1-19CB-740C-4FBD-7B3B92496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50" y="908547"/>
            <a:ext cx="9906100" cy="5040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507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8DC4D-C8A8-4540-8E8A-BE0B3DBB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1D3B7A-98BE-5977-BC35-3885AB9A8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950"/>
            <a:ext cx="4514583" cy="63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803E7C2-7B0E-F95E-93B3-F65BF51EC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59" y="680145"/>
            <a:ext cx="6642466" cy="1643955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6E91966-0BCD-198B-DE8F-9F564B9AC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67" y="2942684"/>
            <a:ext cx="6145049" cy="30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03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AAB57-141B-4485-3051-CC955C22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4EF0EE-0BE5-31D1-F3E0-E416EB21F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2" y="781050"/>
            <a:ext cx="11434976" cy="5295900"/>
          </a:xfrm>
        </p:spPr>
      </p:pic>
    </p:spTree>
    <p:extLst>
      <p:ext uri="{BB962C8B-B14F-4D97-AF65-F5344CB8AC3E}">
        <p14:creationId xmlns:p14="http://schemas.microsoft.com/office/powerpoint/2010/main" val="2198646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CE17-FBFB-5659-A2C0-E1612936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C04863-0241-845E-93EF-51E67B652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36" y="841970"/>
            <a:ext cx="9977527" cy="5174060"/>
          </a:xfrm>
        </p:spPr>
      </p:pic>
    </p:spTree>
    <p:extLst>
      <p:ext uri="{BB962C8B-B14F-4D97-AF65-F5344CB8AC3E}">
        <p14:creationId xmlns:p14="http://schemas.microsoft.com/office/powerpoint/2010/main" val="2555516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9043F-B15B-985D-67E8-1C6E458C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A12EBB-070D-863F-45F1-BC312E4D9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9"/>
          <a:stretch/>
        </p:blipFill>
        <p:spPr>
          <a:xfrm>
            <a:off x="742142" y="2501901"/>
            <a:ext cx="10707713" cy="199032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E9ED18-7145-082A-8990-F6617B3EF9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39"/>
          <a:stretch/>
        </p:blipFill>
        <p:spPr>
          <a:xfrm>
            <a:off x="742143" y="174625"/>
            <a:ext cx="10707712" cy="23272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46B3BBD-DC69-8870-A597-AB02F05224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2" r="29021"/>
          <a:stretch/>
        </p:blipFill>
        <p:spPr>
          <a:xfrm>
            <a:off x="4314529" y="3989387"/>
            <a:ext cx="6531271" cy="25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58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12154-12E0-53F3-ED4A-5FBA8480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81F5146-75C0-D6D1-699D-BB741FFD9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6" y="594915"/>
            <a:ext cx="10751727" cy="5668169"/>
          </a:xfrm>
        </p:spPr>
      </p:pic>
    </p:spTree>
    <p:extLst>
      <p:ext uri="{BB962C8B-B14F-4D97-AF65-F5344CB8AC3E}">
        <p14:creationId xmlns:p14="http://schemas.microsoft.com/office/powerpoint/2010/main" val="2140513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A8915-DC4B-0658-1658-E2014771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D55B05-DBFC-3EDC-0893-E7D2B0B03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3" y="706834"/>
            <a:ext cx="11531693" cy="5444331"/>
          </a:xfrm>
        </p:spPr>
      </p:pic>
    </p:spTree>
    <p:extLst>
      <p:ext uri="{BB962C8B-B14F-4D97-AF65-F5344CB8AC3E}">
        <p14:creationId xmlns:p14="http://schemas.microsoft.com/office/powerpoint/2010/main" val="418314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89EF3-5F68-88EF-D72E-4A224E21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Tecnologías utilizadas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379232-CFD8-8FF1-8383-6A59A9326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24099"/>
            <a:ext cx="5181600" cy="385286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Docker</a:t>
            </a:r>
          </a:p>
          <a:p>
            <a:pPr algn="ctr"/>
            <a:r>
              <a:rPr lang="es-ES" dirty="0" err="1"/>
              <a:t>Zabbix</a:t>
            </a:r>
            <a:endParaRPr lang="es-ES" dirty="0"/>
          </a:p>
          <a:p>
            <a:pPr algn="ctr"/>
            <a:r>
              <a:rPr lang="es-ES" dirty="0"/>
              <a:t>PHP</a:t>
            </a:r>
          </a:p>
          <a:p>
            <a:pPr algn="ctr"/>
            <a:r>
              <a:rPr lang="es-ES" dirty="0"/>
              <a:t>MYSQL</a:t>
            </a:r>
          </a:p>
          <a:p>
            <a:pPr algn="ctr"/>
            <a:r>
              <a:rPr lang="es-ES" dirty="0" err="1"/>
              <a:t>Proxmox</a:t>
            </a:r>
            <a:endParaRPr lang="es-ES" dirty="0"/>
          </a:p>
          <a:p>
            <a:pPr algn="ctr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E8A9655-05D3-9ACF-1013-82E32F045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24099"/>
            <a:ext cx="5181600" cy="3852863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Pfsense</a:t>
            </a:r>
            <a:endParaRPr lang="es-ES" dirty="0"/>
          </a:p>
          <a:p>
            <a:pPr algn="ctr"/>
            <a:r>
              <a:rPr lang="es-ES" dirty="0"/>
              <a:t>PHPMYADMIN</a:t>
            </a:r>
          </a:p>
          <a:p>
            <a:pPr algn="ctr"/>
            <a:r>
              <a:rPr lang="es-ES" dirty="0" err="1"/>
              <a:t>OpenVPN</a:t>
            </a:r>
            <a:endParaRPr lang="es-ES" dirty="0"/>
          </a:p>
          <a:p>
            <a:pPr algn="ctr"/>
            <a:r>
              <a:rPr lang="es-ES" dirty="0"/>
              <a:t>DDNS</a:t>
            </a:r>
          </a:p>
          <a:p>
            <a:pPr algn="ctr"/>
            <a:r>
              <a:rPr lang="es-E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117522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DB96B-9263-6EF5-F075-E68ABFEF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6EC58DE-4FC0-1808-5781-C438C6670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5" y="546497"/>
            <a:ext cx="11126670" cy="5765006"/>
          </a:xfrm>
        </p:spPr>
      </p:pic>
    </p:spTree>
    <p:extLst>
      <p:ext uri="{BB962C8B-B14F-4D97-AF65-F5344CB8AC3E}">
        <p14:creationId xmlns:p14="http://schemas.microsoft.com/office/powerpoint/2010/main" val="3868251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D1EF7-BB7A-3466-8404-C66EEA28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F29E715-97B0-F027-6098-A80431EDD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58" y="2615659"/>
            <a:ext cx="7411484" cy="387721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51FB99-7439-9C8A-74EC-64F7D7B9D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00" y="262984"/>
            <a:ext cx="9746799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14B91E-F274-DB38-9E97-C8E72AF31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5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0DB4A-7353-682A-4ED9-3168C96C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DDNS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60863FD-9819-C491-2779-6F6FC078C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7525"/>
            <a:ext cx="10515600" cy="3858188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3B6EE1-558C-A98D-8041-CC66FB28BD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58"/>
          <a:stretch/>
        </p:blipFill>
        <p:spPr bwMode="auto">
          <a:xfrm>
            <a:off x="360822" y="4236013"/>
            <a:ext cx="5582779" cy="166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A65D47-6B26-EDEA-D6EA-F58A612C0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3"/>
          <a:stretch/>
        </p:blipFill>
        <p:spPr bwMode="auto">
          <a:xfrm>
            <a:off x="6248401" y="3807106"/>
            <a:ext cx="5471496" cy="2520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26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15E5A-3F34-E2FE-558B-9CEC7A52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E6A4F-5CD3-38BB-3DAC-7F4E7B5B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AF0DE7-919D-E60F-75A7-90268AFC6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1" y="365125"/>
            <a:ext cx="11392118" cy="612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8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9A5E0-3021-C40E-DA75-2B2530E2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BC274-C9A6-CEFD-E3F1-5CDBEFED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D639F6-BF30-5FB2-16E4-31EF1A0DBA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7" t="12242" r="10305"/>
          <a:stretch/>
        </p:blipFill>
        <p:spPr bwMode="auto">
          <a:xfrm>
            <a:off x="433209" y="3208735"/>
            <a:ext cx="7476510" cy="307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DD789F6-7B13-979F-4830-E3BCD19AD6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15194" r="11525"/>
          <a:stretch/>
        </p:blipFill>
        <p:spPr bwMode="auto">
          <a:xfrm>
            <a:off x="1500394" y="531017"/>
            <a:ext cx="9191211" cy="291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D0157C-AF6B-57E7-598F-925BDF41F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72" y="4115594"/>
            <a:ext cx="7254875" cy="227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95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89DAA-2001-B326-0AEE-8A4BF486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69ABB-CAB6-4F88-58D0-DB683870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2F43E6-9038-C898-9DBF-F289CAD5FF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4" y="707013"/>
            <a:ext cx="10344651" cy="5443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45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9BAA-CBDB-82EA-1E1D-A4DDCA98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9EA62B8-EC9F-5963-74A4-3BD7CE698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7" y="1060846"/>
            <a:ext cx="11023685" cy="4736307"/>
          </a:xfrm>
        </p:spPr>
      </p:pic>
    </p:spTree>
    <p:extLst>
      <p:ext uri="{BB962C8B-B14F-4D97-AF65-F5344CB8AC3E}">
        <p14:creationId xmlns:p14="http://schemas.microsoft.com/office/powerpoint/2010/main" val="394891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</TotalTime>
  <Words>37</Words>
  <Application>Microsoft Office PowerPoint</Application>
  <PresentationFormat>Panorámica</PresentationFormat>
  <Paragraphs>19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Bahnschrift SemiCondensed</vt:lpstr>
      <vt:lpstr>Calibri</vt:lpstr>
      <vt:lpstr>Calibri Light</vt:lpstr>
      <vt:lpstr>Office Theme</vt:lpstr>
      <vt:lpstr>DOCKUP</vt:lpstr>
      <vt:lpstr>Presentación</vt:lpstr>
      <vt:lpstr>Tecnologías utilizadas</vt:lpstr>
      <vt:lpstr>Presentación de PowerPoint</vt:lpstr>
      <vt:lpstr>DDNS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DOCKUP</dc:title>
  <dc:creator>arnauk 674</dc:creator>
  <cp:lastModifiedBy>Enric Perez</cp:lastModifiedBy>
  <cp:revision>8</cp:revision>
  <dcterms:created xsi:type="dcterms:W3CDTF">2022-06-07T18:47:04Z</dcterms:created>
  <dcterms:modified xsi:type="dcterms:W3CDTF">2022-06-08T22:29:38Z</dcterms:modified>
</cp:coreProperties>
</file>