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336" r:id="rId2"/>
    <p:sldId id="339" r:id="rId3"/>
    <p:sldId id="256" r:id="rId4"/>
    <p:sldId id="335" r:id="rId5"/>
    <p:sldId id="337" r:id="rId6"/>
    <p:sldId id="33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3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441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52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8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4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6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948C82-0FCC-7F46-8338-9D4DEC2A279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0EEF-2035-294D-A810-2C1859660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0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emf"/><Relationship Id="rId17" Type="http://schemas.openxmlformats.org/officeDocument/2006/relationships/image" Target="../media/image32.tiff"/><Relationship Id="rId2" Type="http://schemas.openxmlformats.org/officeDocument/2006/relationships/image" Target="../media/image17.emf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11" Type="http://schemas.openxmlformats.org/officeDocument/2006/relationships/image" Target="../media/image26.png"/><Relationship Id="rId5" Type="http://schemas.openxmlformats.org/officeDocument/2006/relationships/image" Target="../media/image20.emf"/><Relationship Id="rId15" Type="http://schemas.openxmlformats.org/officeDocument/2006/relationships/image" Target="../media/image30.png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diagrams.jsp" TargetMode="External"/><Relationship Id="rId2" Type="http://schemas.openxmlformats.org/officeDocument/2006/relationships/hyperlink" Target="https://creately.com/app/?tempID=hp2eegde2&amp;login_type=dem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ws.amazon.com/blogs/aws/three-new-aws-reference-architectures-for-e-commer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05D6A-6CDD-4079-871A-60BF5225C6E9}"/>
              </a:ext>
            </a:extLst>
          </p:cNvPr>
          <p:cNvSpPr txBox="1"/>
          <p:nvPr/>
        </p:nvSpPr>
        <p:spPr>
          <a:xfrm>
            <a:off x="1442906" y="2390862"/>
            <a:ext cx="895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tx2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E-Commerce Application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CA057-03E0-4BB3-9D8E-18C4A869ADED}"/>
              </a:ext>
            </a:extLst>
          </p:cNvPr>
          <p:cNvSpPr txBox="1"/>
          <p:nvPr/>
        </p:nvSpPr>
        <p:spPr>
          <a:xfrm>
            <a:off x="9160777" y="6233020"/>
            <a:ext cx="266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By</a:t>
            </a:r>
            <a:r>
              <a:rPr lang="en-US" dirty="0"/>
              <a:t> Vimal Panchal</a:t>
            </a:r>
          </a:p>
        </p:txBody>
      </p:sp>
    </p:spTree>
    <p:extLst>
      <p:ext uri="{BB962C8B-B14F-4D97-AF65-F5344CB8AC3E}">
        <p14:creationId xmlns:p14="http://schemas.microsoft.com/office/powerpoint/2010/main" val="3186559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1E3D0484-4CB0-6C45-91E7-4F48E18635F0}"/>
              </a:ext>
            </a:extLst>
          </p:cNvPr>
          <p:cNvSpPr txBox="1">
            <a:spLocks/>
          </p:cNvSpPr>
          <p:nvPr/>
        </p:nvSpPr>
        <p:spPr>
          <a:xfrm>
            <a:off x="1220481" y="339173"/>
            <a:ext cx="8153400" cy="594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Application Architecture</a:t>
            </a:r>
          </a:p>
        </p:txBody>
      </p:sp>
      <p:sp>
        <p:nvSpPr>
          <p:cNvPr id="71" name="Rounded Rectangle 2">
            <a:extLst>
              <a:ext uri="{FF2B5EF4-FFF2-40B4-BE49-F238E27FC236}">
                <a16:creationId xmlns:a16="http://schemas.microsoft.com/office/drawing/2014/main" id="{2C0DAC4C-0F86-394A-B88F-C21D1E693AE9}"/>
              </a:ext>
            </a:extLst>
          </p:cNvPr>
          <p:cNvSpPr/>
          <p:nvPr/>
        </p:nvSpPr>
        <p:spPr>
          <a:xfrm>
            <a:off x="1301808" y="1743276"/>
            <a:ext cx="9644974" cy="4725343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2" name="Picture 71" descr="AWS-Cloud.png">
            <a:extLst>
              <a:ext uri="{FF2B5EF4-FFF2-40B4-BE49-F238E27FC236}">
                <a16:creationId xmlns:a16="http://schemas.microsoft.com/office/drawing/2014/main" id="{0A8BE4FA-7904-BC4C-85C1-5C8DB0C3A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67" y="1392666"/>
            <a:ext cx="603504" cy="603504"/>
          </a:xfrm>
          <a:prstGeom prst="rect">
            <a:avLst/>
          </a:prstGeom>
        </p:spPr>
      </p:pic>
      <p:sp>
        <p:nvSpPr>
          <p:cNvPr id="73" name="Rounded Rectangle 3">
            <a:extLst>
              <a:ext uri="{FF2B5EF4-FFF2-40B4-BE49-F238E27FC236}">
                <a16:creationId xmlns:a16="http://schemas.microsoft.com/office/drawing/2014/main" id="{A4779BCB-7A1A-104C-A7D0-EA3A1253F4FB}"/>
              </a:ext>
            </a:extLst>
          </p:cNvPr>
          <p:cNvSpPr/>
          <p:nvPr/>
        </p:nvSpPr>
        <p:spPr>
          <a:xfrm>
            <a:off x="1609063" y="1945907"/>
            <a:ext cx="8090708" cy="4320079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4" name="Picture 73" descr="VPC-Cloud.png">
            <a:extLst>
              <a:ext uri="{FF2B5EF4-FFF2-40B4-BE49-F238E27FC236}">
                <a16:creationId xmlns:a16="http://schemas.microsoft.com/office/drawing/2014/main" id="{9CF0B4F9-C62B-A94E-9DA5-6C96ADAD0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053" y="1579555"/>
            <a:ext cx="599171" cy="599171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A546C67-6E33-384E-9A9D-AE9CFA87B1E1}"/>
              </a:ext>
            </a:extLst>
          </p:cNvPr>
          <p:cNvGrpSpPr/>
          <p:nvPr/>
        </p:nvGrpSpPr>
        <p:grpSpPr>
          <a:xfrm>
            <a:off x="1811783" y="4278535"/>
            <a:ext cx="7601242" cy="1809459"/>
            <a:chOff x="2549525" y="814325"/>
            <a:chExt cx="1689100" cy="1733550"/>
          </a:xfrm>
        </p:grpSpPr>
        <p:sp>
          <p:nvSpPr>
            <p:cNvPr id="76" name="Rounded Rectangle 6">
              <a:extLst>
                <a:ext uri="{FF2B5EF4-FFF2-40B4-BE49-F238E27FC236}">
                  <a16:creationId xmlns:a16="http://schemas.microsoft.com/office/drawing/2014/main" id="{E0BA0177-80D1-CB44-A684-3C3D08C1ED1B}"/>
                </a:ext>
              </a:extLst>
            </p:cNvPr>
            <p:cNvSpPr/>
            <p:nvPr/>
          </p:nvSpPr>
          <p:spPr>
            <a:xfrm>
              <a:off x="2549525" y="814325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77" name="TextBox 32">
              <a:extLst>
                <a:ext uri="{FF2B5EF4-FFF2-40B4-BE49-F238E27FC236}">
                  <a16:creationId xmlns:a16="http://schemas.microsoft.com/office/drawing/2014/main" id="{6ECD9371-9595-0749-B4C6-295CC0E47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58CF9F9-F95F-6944-97F3-00A3B58A6788}"/>
              </a:ext>
            </a:extLst>
          </p:cNvPr>
          <p:cNvGrpSpPr/>
          <p:nvPr/>
        </p:nvGrpSpPr>
        <p:grpSpPr>
          <a:xfrm>
            <a:off x="1826136" y="2097008"/>
            <a:ext cx="7601243" cy="1498854"/>
            <a:chOff x="2549525" y="760413"/>
            <a:chExt cx="1689100" cy="1733550"/>
          </a:xfrm>
        </p:grpSpPr>
        <p:sp>
          <p:nvSpPr>
            <p:cNvPr id="79" name="Rounded Rectangle 6">
              <a:extLst>
                <a:ext uri="{FF2B5EF4-FFF2-40B4-BE49-F238E27FC236}">
                  <a16:creationId xmlns:a16="http://schemas.microsoft.com/office/drawing/2014/main" id="{09AB069E-8181-B741-92D7-F28ECCBB39B7}"/>
                </a:ext>
              </a:extLst>
            </p:cNvPr>
            <p:cNvSpPr/>
            <p:nvPr/>
          </p:nvSpPr>
          <p:spPr>
            <a:xfrm>
              <a:off x="2549525" y="760413"/>
              <a:ext cx="16891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rgbClr val="F7981F"/>
              </a:solidFill>
              <a:prstDash val="lg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80" name="TextBox 32">
              <a:extLst>
                <a:ext uri="{FF2B5EF4-FFF2-40B4-BE49-F238E27FC236}">
                  <a16:creationId xmlns:a16="http://schemas.microsoft.com/office/drawing/2014/main" id="{8D39A5A0-152C-0442-A5C9-4548A6389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375" y="2251075"/>
              <a:ext cx="1557338" cy="23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7981F"/>
                  </a:solidFill>
                  <a:latin typeface="Helvetica Neue"/>
                  <a:ea typeface="Verdana" pitchFamily="34" charset="0"/>
                  <a:cs typeface="Helvetica Neue"/>
                </a:rPr>
                <a:t>Availability Zone</a:t>
              </a:r>
            </a:p>
          </p:txBody>
        </p:sp>
      </p:grpSp>
      <p:pic>
        <p:nvPicPr>
          <p:cNvPr id="81" name="Picture 80" descr="Users.png">
            <a:extLst>
              <a:ext uri="{FF2B5EF4-FFF2-40B4-BE49-F238E27FC236}">
                <a16:creationId xmlns:a16="http://schemas.microsoft.com/office/drawing/2014/main" id="{6BFB09A3-0EEC-BF49-AD6B-B341F54DE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968" y="1545788"/>
            <a:ext cx="731520" cy="73152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7D479947-8650-4A40-A4C0-4002DB37691E}"/>
              </a:ext>
            </a:extLst>
          </p:cNvPr>
          <p:cNvSpPr txBox="1"/>
          <p:nvPr/>
        </p:nvSpPr>
        <p:spPr>
          <a:xfrm>
            <a:off x="176392" y="3691950"/>
            <a:ext cx="731520" cy="3369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b="1" dirty="0"/>
              <a:t>Route 53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5AAF1E6-5933-8C41-B1FD-2B5A71D00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29" y="3234927"/>
            <a:ext cx="382950" cy="465924"/>
          </a:xfrm>
          <a:prstGeom prst="rect">
            <a:avLst/>
          </a:prstGeom>
        </p:spPr>
      </p:pic>
      <p:cxnSp>
        <p:nvCxnSpPr>
          <p:cNvPr id="84" name="Connector: Elbow 74">
            <a:extLst>
              <a:ext uri="{FF2B5EF4-FFF2-40B4-BE49-F238E27FC236}">
                <a16:creationId xmlns:a16="http://schemas.microsoft.com/office/drawing/2014/main" id="{3E4A3EF7-CC82-C94D-9503-50D14AF110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0346" y="2574686"/>
            <a:ext cx="1048734" cy="3934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66AC202-3474-2847-9F4D-E4CE50461E07}"/>
              </a:ext>
            </a:extLst>
          </p:cNvPr>
          <p:cNvSpPr txBox="1"/>
          <p:nvPr/>
        </p:nvSpPr>
        <p:spPr>
          <a:xfrm>
            <a:off x="1787273" y="3767099"/>
            <a:ext cx="99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  <a:cs typeface="Helvetica Neue"/>
              </a:rPr>
              <a:t>Elastic</a:t>
            </a:r>
            <a:r>
              <a:rPr lang="en-US" sz="1000" b="1" dirty="0">
                <a:latin typeface="Helvetica Neue"/>
                <a:cs typeface="Helvetica Neue"/>
              </a:rPr>
              <a:t> Load Balancing</a:t>
            </a:r>
          </a:p>
        </p:txBody>
      </p:sp>
      <p:pic>
        <p:nvPicPr>
          <p:cNvPr id="86" name="Picture 85" descr="Amazon-Elastic-Load-Balacing.png">
            <a:extLst>
              <a:ext uri="{FF2B5EF4-FFF2-40B4-BE49-F238E27FC236}">
                <a16:creationId xmlns:a16="http://schemas.microsoft.com/office/drawing/2014/main" id="{8926DF61-9D68-6547-90F6-CD4C84C580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58" y="3528556"/>
            <a:ext cx="835831" cy="835831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B9211116-7877-7B46-A689-5B833D33742F}"/>
              </a:ext>
            </a:extLst>
          </p:cNvPr>
          <p:cNvCxnSpPr>
            <a:stCxn id="83" idx="2"/>
          </p:cNvCxnSpPr>
          <p:nvPr/>
        </p:nvCxnSpPr>
        <p:spPr>
          <a:xfrm rot="16200000" flipH="1">
            <a:off x="781524" y="3508631"/>
            <a:ext cx="328064" cy="7125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1FAD0-F97C-0F4D-B110-54353247C2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470" y="2423977"/>
            <a:ext cx="544782" cy="60764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B294402-F2D4-FE41-9B33-50C09621E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25" y="4765421"/>
            <a:ext cx="544782" cy="607641"/>
          </a:xfrm>
          <a:prstGeom prst="rect">
            <a:avLst/>
          </a:prstGeom>
        </p:spPr>
      </p:pic>
      <p:cxnSp>
        <p:nvCxnSpPr>
          <p:cNvPr id="159" name="Connector: Elbow 90">
            <a:extLst>
              <a:ext uri="{FF2B5EF4-FFF2-40B4-BE49-F238E27FC236}">
                <a16:creationId xmlns:a16="http://schemas.microsoft.com/office/drawing/2014/main" id="{C4E97885-7469-DA48-B6F8-FDAA4214DCEB}"/>
              </a:ext>
            </a:extLst>
          </p:cNvPr>
          <p:cNvCxnSpPr>
            <a:endCxn id="90" idx="1"/>
          </p:cNvCxnSpPr>
          <p:nvPr/>
        </p:nvCxnSpPr>
        <p:spPr>
          <a:xfrm rot="16200000" flipH="1">
            <a:off x="1433565" y="4255081"/>
            <a:ext cx="878969" cy="74935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Connector: Elbow 96">
            <a:extLst>
              <a:ext uri="{FF2B5EF4-FFF2-40B4-BE49-F238E27FC236}">
                <a16:creationId xmlns:a16="http://schemas.microsoft.com/office/drawing/2014/main" id="{E18696D7-3946-6649-B036-3D632839907D}"/>
              </a:ext>
            </a:extLst>
          </p:cNvPr>
          <p:cNvCxnSpPr/>
          <p:nvPr/>
        </p:nvCxnSpPr>
        <p:spPr>
          <a:xfrm rot="5400000" flipH="1" flipV="1">
            <a:off x="1389940" y="2701454"/>
            <a:ext cx="1070725" cy="853858"/>
          </a:xfrm>
          <a:prstGeom prst="bentConnector3">
            <a:avLst>
              <a:gd name="adj1" fmla="val 99926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AE706A84-9146-F84C-B12F-DC23AD7E2A40}"/>
              </a:ext>
            </a:extLst>
          </p:cNvPr>
          <p:cNvSpPr txBox="1"/>
          <p:nvPr/>
        </p:nvSpPr>
        <p:spPr>
          <a:xfrm>
            <a:off x="1930856" y="5368820"/>
            <a:ext cx="99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Web Server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189D7D-7307-9247-B05A-106932BC967B}"/>
              </a:ext>
            </a:extLst>
          </p:cNvPr>
          <p:cNvSpPr txBox="1"/>
          <p:nvPr/>
        </p:nvSpPr>
        <p:spPr>
          <a:xfrm>
            <a:off x="2184302" y="3106118"/>
            <a:ext cx="99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Web Server</a:t>
            </a:r>
          </a:p>
        </p:txBody>
      </p:sp>
      <p:pic>
        <p:nvPicPr>
          <p:cNvPr id="163" name="Picture 162" descr="Amazon-Elastic-Load-Balacing.png">
            <a:extLst>
              <a:ext uri="{FF2B5EF4-FFF2-40B4-BE49-F238E27FC236}">
                <a16:creationId xmlns:a16="http://schemas.microsoft.com/office/drawing/2014/main" id="{3DE3E996-09B1-B248-82C4-596AD2B13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73" y="3535178"/>
            <a:ext cx="835831" cy="878970"/>
          </a:xfrm>
          <a:prstGeom prst="rect">
            <a:avLst/>
          </a:prstGeom>
        </p:spPr>
      </p:pic>
      <p:cxnSp>
        <p:nvCxnSpPr>
          <p:cNvPr id="164" name="Connector: Elbow 102">
            <a:extLst>
              <a:ext uri="{FF2B5EF4-FFF2-40B4-BE49-F238E27FC236}">
                <a16:creationId xmlns:a16="http://schemas.microsoft.com/office/drawing/2014/main" id="{AB5C9B14-F6DD-4C41-882C-F071469246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19138" y="2709368"/>
            <a:ext cx="1070726" cy="838030"/>
          </a:xfrm>
          <a:prstGeom prst="bentConnector3">
            <a:avLst>
              <a:gd name="adj1" fmla="val 9861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Connector: Elbow 105">
            <a:extLst>
              <a:ext uri="{FF2B5EF4-FFF2-40B4-BE49-F238E27FC236}">
                <a16:creationId xmlns:a16="http://schemas.microsoft.com/office/drawing/2014/main" id="{A8AF5859-4C15-7640-8BA5-B55AEA29A5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0344" y="4278535"/>
            <a:ext cx="1056209" cy="835127"/>
          </a:xfrm>
          <a:prstGeom prst="bentConnector3">
            <a:avLst>
              <a:gd name="adj1" fmla="val 871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13EA2E7-D639-9C4E-AC7D-34937FFF9564}"/>
              </a:ext>
            </a:extLst>
          </p:cNvPr>
          <p:cNvSpPr txBox="1"/>
          <p:nvPr/>
        </p:nvSpPr>
        <p:spPr>
          <a:xfrm>
            <a:off x="4059166" y="3777110"/>
            <a:ext cx="99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Elastic Load Balancing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9ED5CF5-3A91-4A4E-8577-153EBB4079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40" y="2436123"/>
            <a:ext cx="544782" cy="60764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A9934EA2-5205-874A-9363-0ABBC00A1F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622" y="4701627"/>
            <a:ext cx="544782" cy="607641"/>
          </a:xfrm>
          <a:prstGeom prst="rect">
            <a:avLst/>
          </a:prstGeom>
        </p:spPr>
      </p:pic>
      <p:cxnSp>
        <p:nvCxnSpPr>
          <p:cNvPr id="169" name="Connector: Elbow 121">
            <a:extLst>
              <a:ext uri="{FF2B5EF4-FFF2-40B4-BE49-F238E27FC236}">
                <a16:creationId xmlns:a16="http://schemas.microsoft.com/office/drawing/2014/main" id="{CA726842-9E8E-0643-959B-AF768D4F0E8D}"/>
              </a:ext>
            </a:extLst>
          </p:cNvPr>
          <p:cNvCxnSpPr/>
          <p:nvPr/>
        </p:nvCxnSpPr>
        <p:spPr>
          <a:xfrm flipV="1">
            <a:off x="3842506" y="2593019"/>
            <a:ext cx="1107734" cy="1070727"/>
          </a:xfrm>
          <a:prstGeom prst="bentConnector3">
            <a:avLst>
              <a:gd name="adj1" fmla="val -79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28">
            <a:extLst>
              <a:ext uri="{FF2B5EF4-FFF2-40B4-BE49-F238E27FC236}">
                <a16:creationId xmlns:a16="http://schemas.microsoft.com/office/drawing/2014/main" id="{EC14DFEE-915F-7B46-858F-4EB93807B552}"/>
              </a:ext>
            </a:extLst>
          </p:cNvPr>
          <p:cNvCxnSpPr/>
          <p:nvPr/>
        </p:nvCxnSpPr>
        <p:spPr>
          <a:xfrm>
            <a:off x="3821526" y="4149654"/>
            <a:ext cx="1380125" cy="992992"/>
          </a:xfrm>
          <a:prstGeom prst="bentConnector3">
            <a:avLst>
              <a:gd name="adj1" fmla="val -96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C8378-FB4F-254C-BAD9-3B4BFF998049}"/>
              </a:ext>
            </a:extLst>
          </p:cNvPr>
          <p:cNvSpPr txBox="1"/>
          <p:nvPr/>
        </p:nvSpPr>
        <p:spPr>
          <a:xfrm>
            <a:off x="7468708" y="2318925"/>
            <a:ext cx="643781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/>
              <a:t>Oracle DB Instance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8D291A63-A94F-8545-A4FA-0A6381240A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915" y="2639276"/>
            <a:ext cx="643781" cy="679546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9D77712D-D3FD-B241-A086-DB0AA3A3632B}"/>
              </a:ext>
            </a:extLst>
          </p:cNvPr>
          <p:cNvSpPr txBox="1"/>
          <p:nvPr/>
        </p:nvSpPr>
        <p:spPr>
          <a:xfrm>
            <a:off x="5014599" y="4449877"/>
            <a:ext cx="99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App Server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C01C91B-C0DD-0147-A031-FFEEFBD9026A}"/>
              </a:ext>
            </a:extLst>
          </p:cNvPr>
          <p:cNvSpPr txBox="1"/>
          <p:nvPr/>
        </p:nvSpPr>
        <p:spPr>
          <a:xfrm>
            <a:off x="5084405" y="2195814"/>
            <a:ext cx="99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App Server</a:t>
            </a:r>
          </a:p>
        </p:txBody>
      </p:sp>
      <p:cxnSp>
        <p:nvCxnSpPr>
          <p:cNvPr id="175" name="Connector: Elbow 137">
            <a:extLst>
              <a:ext uri="{FF2B5EF4-FFF2-40B4-BE49-F238E27FC236}">
                <a16:creationId xmlns:a16="http://schemas.microsoft.com/office/drawing/2014/main" id="{ADD9CDA1-B4D5-A74A-9AE8-75A391AA885C}"/>
              </a:ext>
            </a:extLst>
          </p:cNvPr>
          <p:cNvCxnSpPr>
            <a:stCxn id="167" idx="3"/>
          </p:cNvCxnSpPr>
          <p:nvPr/>
        </p:nvCxnSpPr>
        <p:spPr>
          <a:xfrm flipV="1">
            <a:off x="5495022" y="2739943"/>
            <a:ext cx="2034893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41">
            <a:extLst>
              <a:ext uri="{FF2B5EF4-FFF2-40B4-BE49-F238E27FC236}">
                <a16:creationId xmlns:a16="http://schemas.microsoft.com/office/drawing/2014/main" id="{121C4A3B-96F5-5F49-BB0D-C3F6696255AC}"/>
              </a:ext>
            </a:extLst>
          </p:cNvPr>
          <p:cNvCxnSpPr>
            <a:stCxn id="168" idx="3"/>
            <a:endCxn id="172" idx="1"/>
          </p:cNvCxnSpPr>
          <p:nvPr/>
        </p:nvCxnSpPr>
        <p:spPr>
          <a:xfrm flipV="1">
            <a:off x="5612404" y="2979049"/>
            <a:ext cx="1917511" cy="2026399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F53A0BC-AAF5-D546-91DA-AF5DFA6673FC}"/>
              </a:ext>
            </a:extLst>
          </p:cNvPr>
          <p:cNvSpPr txBox="1"/>
          <p:nvPr/>
        </p:nvSpPr>
        <p:spPr>
          <a:xfrm>
            <a:off x="9973990" y="5183712"/>
            <a:ext cx="643781" cy="15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/>
              <a:t>Snapshot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9AEEA1B5-77D4-124C-8919-48B5D0B77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749" y="5413626"/>
            <a:ext cx="499672" cy="622492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DEBF7DDE-7663-A24A-9ABD-440019302313}"/>
              </a:ext>
            </a:extLst>
          </p:cNvPr>
          <p:cNvSpPr txBox="1"/>
          <p:nvPr/>
        </p:nvSpPr>
        <p:spPr>
          <a:xfrm>
            <a:off x="9646739" y="2323869"/>
            <a:ext cx="1214494" cy="15544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/>
              <a:t>Cloud Front</a:t>
            </a:r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8503EE65-DEEA-C24E-AC1C-B7CAE46EA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596" y="2554313"/>
            <a:ext cx="544780" cy="653737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351DA853-02D1-FB4B-ADDB-492FED438B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81" y="4177220"/>
            <a:ext cx="544440" cy="563884"/>
          </a:xfrm>
          <a:prstGeom prst="rect">
            <a:avLst/>
          </a:prstGeom>
        </p:spPr>
      </p:pic>
      <p:sp>
        <p:nvSpPr>
          <p:cNvPr id="184" name="Rectangle: Rounded Corners 150">
            <a:extLst>
              <a:ext uri="{FF2B5EF4-FFF2-40B4-BE49-F238E27FC236}">
                <a16:creationId xmlns:a16="http://schemas.microsoft.com/office/drawing/2014/main" id="{FF8DD086-3162-FF4E-A9C0-BF3BCAE91CAF}"/>
              </a:ext>
            </a:extLst>
          </p:cNvPr>
          <p:cNvSpPr/>
          <p:nvPr/>
        </p:nvSpPr>
        <p:spPr>
          <a:xfrm>
            <a:off x="9373881" y="1251230"/>
            <a:ext cx="1755689" cy="346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Global CDN</a:t>
            </a:r>
          </a:p>
        </p:txBody>
      </p:sp>
      <p:cxnSp>
        <p:nvCxnSpPr>
          <p:cNvPr id="185" name="Connector: Elbow 152">
            <a:extLst>
              <a:ext uri="{FF2B5EF4-FFF2-40B4-BE49-F238E27FC236}">
                <a16:creationId xmlns:a16="http://schemas.microsoft.com/office/drawing/2014/main" id="{1F957E5A-1D56-FA4A-B6D8-1294B9AD5E82}"/>
              </a:ext>
            </a:extLst>
          </p:cNvPr>
          <p:cNvCxnSpPr>
            <a:endCxn id="182" idx="0"/>
          </p:cNvCxnSpPr>
          <p:nvPr/>
        </p:nvCxnSpPr>
        <p:spPr>
          <a:xfrm rot="5400000">
            <a:off x="9789403" y="2044139"/>
            <a:ext cx="974758" cy="455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Curved 156">
            <a:extLst>
              <a:ext uri="{FF2B5EF4-FFF2-40B4-BE49-F238E27FC236}">
                <a16:creationId xmlns:a16="http://schemas.microsoft.com/office/drawing/2014/main" id="{0D36EDF3-C7FD-7742-8558-4498B894404D}"/>
              </a:ext>
            </a:extLst>
          </p:cNvPr>
          <p:cNvCxnSpPr>
            <a:stCxn id="182" idx="2"/>
            <a:endCxn id="183" idx="0"/>
          </p:cNvCxnSpPr>
          <p:nvPr/>
        </p:nvCxnSpPr>
        <p:spPr>
          <a:xfrm rot="16200000" flipH="1">
            <a:off x="9795508" y="3666527"/>
            <a:ext cx="969170" cy="522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08E2672F-E934-5D47-AA4A-A98DA529589A}"/>
              </a:ext>
            </a:extLst>
          </p:cNvPr>
          <p:cNvSpPr txBox="1"/>
          <p:nvPr/>
        </p:nvSpPr>
        <p:spPr>
          <a:xfrm>
            <a:off x="9989034" y="4768073"/>
            <a:ext cx="643781" cy="155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100" b="1" dirty="0"/>
              <a:t>Images</a:t>
            </a:r>
          </a:p>
        </p:txBody>
      </p:sp>
      <p:pic>
        <p:nvPicPr>
          <p:cNvPr id="1026" name="Picture 2" descr="Image result for api gateway aws icon">
            <a:extLst>
              <a:ext uri="{FF2B5EF4-FFF2-40B4-BE49-F238E27FC236}">
                <a16:creationId xmlns:a16="http://schemas.microsoft.com/office/drawing/2014/main" id="{A7912B2E-343A-42E6-A173-B7BF685A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6" y="2593020"/>
            <a:ext cx="301056" cy="36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29B5EEC-8C7E-4C0E-9DD5-FFF957799091}"/>
              </a:ext>
            </a:extLst>
          </p:cNvPr>
          <p:cNvSpPr txBox="1"/>
          <p:nvPr/>
        </p:nvSpPr>
        <p:spPr>
          <a:xfrm>
            <a:off x="371642" y="2286521"/>
            <a:ext cx="9990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Helvetica Neue"/>
                <a:cs typeface="Helvetica Neue"/>
              </a:rPr>
              <a:t>API Gateway</a:t>
            </a:r>
          </a:p>
        </p:txBody>
      </p:sp>
    </p:spTree>
    <p:extLst>
      <p:ext uri="{BB962C8B-B14F-4D97-AF65-F5344CB8AC3E}">
        <p14:creationId xmlns:p14="http://schemas.microsoft.com/office/powerpoint/2010/main" val="158197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8A0B882D-4FEF-4E28-9811-11D57386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E8DA6D14-0849-4180-8DEF-F2F6BF123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99CF30-9DF6-484D-A970-21F693BF7729}"/>
              </a:ext>
            </a:extLst>
          </p:cNvPr>
          <p:cNvGrpSpPr/>
          <p:nvPr/>
        </p:nvGrpSpPr>
        <p:grpSpPr>
          <a:xfrm>
            <a:off x="1559485" y="1088580"/>
            <a:ext cx="8525240" cy="5129173"/>
            <a:chOff x="-68594" y="254261"/>
            <a:chExt cx="12210745" cy="5992037"/>
          </a:xfrm>
        </p:grpSpPr>
        <p:cxnSp>
          <p:nvCxnSpPr>
            <p:cNvPr id="19" name="Elbow Connector 50">
              <a:extLst>
                <a:ext uri="{FF2B5EF4-FFF2-40B4-BE49-F238E27FC236}">
                  <a16:creationId xmlns:a16="http://schemas.microsoft.com/office/drawing/2014/main" id="{959EE3E1-0365-974C-B7BC-0D895A5BE1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70380" y="2677191"/>
              <a:ext cx="1329924" cy="58079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11">
              <a:extLst>
                <a:ext uri="{FF2B5EF4-FFF2-40B4-BE49-F238E27FC236}">
                  <a16:creationId xmlns:a16="http://schemas.microsoft.com/office/drawing/2014/main" id="{3A3CE537-E1F1-F741-AA1A-47FBCCE4C0BD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flipV="1">
              <a:off x="6315031" y="1649763"/>
              <a:ext cx="2009571" cy="508424"/>
            </a:xfrm>
            <a:prstGeom prst="bentConnector3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24B137B-17D4-D741-8877-163244DD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174" y="682571"/>
              <a:ext cx="479660" cy="81563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ED53F78-0E2E-AB41-8D46-3A0987C85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4626" y="1730541"/>
              <a:ext cx="710640" cy="150955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1721737-1460-4A40-B8D6-6E9A3EC1A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9738" y="1739148"/>
              <a:ext cx="710640" cy="147175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B7DC1B-E642-BE47-9B1D-D8519DDA8A4A}"/>
                </a:ext>
              </a:extLst>
            </p:cNvPr>
            <p:cNvSpPr txBox="1"/>
            <p:nvPr/>
          </p:nvSpPr>
          <p:spPr>
            <a:xfrm>
              <a:off x="1757293" y="1492311"/>
              <a:ext cx="8878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rgbClr val="002060"/>
                  </a:solidFill>
                </a:defRPr>
              </a:lvl1pPr>
            </a:lstStyle>
            <a:p>
              <a:r>
                <a:rPr lang="en-US" dirty="0"/>
                <a:t>Developer Workstation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A7EC2A-3078-4243-87B8-0A48DE4BC0AA}"/>
                </a:ext>
              </a:extLst>
            </p:cNvPr>
            <p:cNvSpPr txBox="1"/>
            <p:nvPr/>
          </p:nvSpPr>
          <p:spPr>
            <a:xfrm>
              <a:off x="3743339" y="3221195"/>
              <a:ext cx="10037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Source Control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C95BBF-3064-5246-9BBB-DB61F61BC979}"/>
                </a:ext>
              </a:extLst>
            </p:cNvPr>
            <p:cNvSpPr txBox="1"/>
            <p:nvPr/>
          </p:nvSpPr>
          <p:spPr>
            <a:xfrm>
              <a:off x="10892152" y="3310439"/>
              <a:ext cx="1249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QA/Test Server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ABDA3C-9BE6-5243-AE4D-F6E3C9EE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06" y="938905"/>
              <a:ext cx="486591" cy="40152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B0FEE3-DB31-9E4A-9280-BF0BC095275A}"/>
                </a:ext>
              </a:extLst>
            </p:cNvPr>
            <p:cNvSpPr txBox="1"/>
            <p:nvPr/>
          </p:nvSpPr>
          <p:spPr>
            <a:xfrm>
              <a:off x="-68594" y="1340427"/>
              <a:ext cx="1188000" cy="2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u="sng" dirty="0">
                  <a:solidFill>
                    <a:srgbClr val="002060"/>
                  </a:solidFill>
                </a:rPr>
                <a:t>Developer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02AA647-C4EC-0648-A48B-BE9658D4E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463" y="3839142"/>
              <a:ext cx="491025" cy="83495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50B485-845B-F044-9F7B-AF2B57F373FB}"/>
                </a:ext>
              </a:extLst>
            </p:cNvPr>
            <p:cNvSpPr txBox="1"/>
            <p:nvPr/>
          </p:nvSpPr>
          <p:spPr>
            <a:xfrm>
              <a:off x="1701081" y="4669105"/>
              <a:ext cx="88784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Developer Workstation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5EA98F3-659B-4E43-982E-8611C675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77" y="4089942"/>
              <a:ext cx="486591" cy="401522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87EFAE-28B4-5149-AC46-A53DC424D39F}"/>
                </a:ext>
              </a:extLst>
            </p:cNvPr>
            <p:cNvSpPr txBox="1"/>
            <p:nvPr/>
          </p:nvSpPr>
          <p:spPr>
            <a:xfrm>
              <a:off x="157389" y="4491464"/>
              <a:ext cx="8878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u="sng" dirty="0">
                  <a:solidFill>
                    <a:srgbClr val="002060"/>
                  </a:solidFill>
                </a:rPr>
                <a:t>UI Developer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FFF6193-BBEC-A840-908B-0B91403BB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183" y="653408"/>
              <a:ext cx="390683" cy="39160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8887FDE-129A-1745-ABE5-E34E35B85290}"/>
                </a:ext>
              </a:extLst>
            </p:cNvPr>
            <p:cNvSpPr txBox="1"/>
            <p:nvPr/>
          </p:nvSpPr>
          <p:spPr>
            <a:xfrm>
              <a:off x="1093197" y="1008982"/>
              <a:ext cx="801445" cy="2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70C0"/>
                  </a:solidFill>
                </a:rPr>
                <a:t>IDE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810EB6-07D4-E140-B883-2C1F9A54B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867" y="1614526"/>
              <a:ext cx="489144" cy="19535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A6A25C6-0499-284C-B4F9-DB5D4D66C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5808" y="254261"/>
              <a:ext cx="670813" cy="284031"/>
            </a:xfrm>
            <a:prstGeom prst="rect">
              <a:avLst/>
            </a:prstGeom>
          </p:spPr>
        </p:pic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6E07B02-261E-B149-BA62-19EF95334A63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589897" y="1139666"/>
              <a:ext cx="37231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A5F494-C1F4-DF47-AB15-E6BFB8457C7B}"/>
                </a:ext>
              </a:extLst>
            </p:cNvPr>
            <p:cNvCxnSpPr/>
            <p:nvPr/>
          </p:nvCxnSpPr>
          <p:spPr>
            <a:xfrm>
              <a:off x="803566" y="4316762"/>
              <a:ext cx="37231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5962EDC-E92C-6148-B07F-2F2B0C7FA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5125" y="3953506"/>
              <a:ext cx="268927" cy="26892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AD1150-A0F0-894A-8467-6564B4E31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87615" y="4165954"/>
              <a:ext cx="403946" cy="403946"/>
            </a:xfrm>
            <a:prstGeom prst="rect">
              <a:avLst/>
            </a:prstGeom>
          </p:spPr>
        </p:pic>
        <p:cxnSp>
          <p:nvCxnSpPr>
            <p:cNvPr id="44" name="Elbow Connector 41">
              <a:extLst>
                <a:ext uri="{FF2B5EF4-FFF2-40B4-BE49-F238E27FC236}">
                  <a16:creationId xmlns:a16="http://schemas.microsoft.com/office/drawing/2014/main" id="{E40064AC-AD66-C54F-A6B7-17E89F39173A}"/>
                </a:ext>
              </a:extLst>
            </p:cNvPr>
            <p:cNvCxnSpPr/>
            <p:nvPr/>
          </p:nvCxnSpPr>
          <p:spPr>
            <a:xfrm>
              <a:off x="2375001" y="1082013"/>
              <a:ext cx="1480787" cy="1076174"/>
            </a:xfrm>
            <a:prstGeom prst="bentConnector3">
              <a:avLst>
                <a:gd name="adj1" fmla="val 60935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3">
              <a:extLst>
                <a:ext uri="{FF2B5EF4-FFF2-40B4-BE49-F238E27FC236}">
                  <a16:creationId xmlns:a16="http://schemas.microsoft.com/office/drawing/2014/main" id="{A40E5990-CE0D-D649-951E-D98569783865}"/>
                </a:ext>
              </a:extLst>
            </p:cNvPr>
            <p:cNvCxnSpPr/>
            <p:nvPr/>
          </p:nvCxnSpPr>
          <p:spPr>
            <a:xfrm flipV="1">
              <a:off x="2270108" y="2755567"/>
              <a:ext cx="1574518" cy="138578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1D35AF9-EB1D-6E47-804F-64D6A2F4ED99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 flipV="1">
              <a:off x="4555266" y="2475026"/>
              <a:ext cx="1104472" cy="10291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6133F13-D353-AB4F-9028-78FB3ED8D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45156" y="1492311"/>
              <a:ext cx="749363" cy="23823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59F6493-E616-D045-84B7-38AEB023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28978" y="1290599"/>
              <a:ext cx="749363" cy="20498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C329C5A-B2DA-4445-B3BF-9682FEC94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80594" y="1054391"/>
              <a:ext cx="268927" cy="26892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F1B7CD6-2C04-5B4D-B7FD-51EEE98AD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43014" y="866530"/>
              <a:ext cx="727364" cy="20195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7DF3262-7B4E-2F4E-94DB-C023F011BA7B}"/>
                </a:ext>
              </a:extLst>
            </p:cNvPr>
            <p:cNvSpPr txBox="1"/>
            <p:nvPr/>
          </p:nvSpPr>
          <p:spPr>
            <a:xfrm>
              <a:off x="4569213" y="2106536"/>
              <a:ext cx="9689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r>
                <a:rPr lang="en-US" dirty="0"/>
                <a:t>Triggers Build</a:t>
              </a:r>
            </a:p>
          </p:txBody>
        </p:sp>
        <p:sp>
          <p:nvSpPr>
            <p:cNvPr id="52" name="Flowchart: Magnetic Disk 39">
              <a:extLst>
                <a:ext uri="{FF2B5EF4-FFF2-40B4-BE49-F238E27FC236}">
                  <a16:creationId xmlns:a16="http://schemas.microsoft.com/office/drawing/2014/main" id="{8661942E-3F81-994F-A239-8FFBBD54F80E}"/>
                </a:ext>
              </a:extLst>
            </p:cNvPr>
            <p:cNvSpPr/>
            <p:nvPr/>
          </p:nvSpPr>
          <p:spPr>
            <a:xfrm>
              <a:off x="7669495" y="3126442"/>
              <a:ext cx="778791" cy="56852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Dependencies &amp; Artifact Repository</a:t>
              </a:r>
            </a:p>
          </p:txBody>
        </p:sp>
        <p:sp>
          <p:nvSpPr>
            <p:cNvPr id="53" name="Flowchart: Multidocument 40">
              <a:extLst>
                <a:ext uri="{FF2B5EF4-FFF2-40B4-BE49-F238E27FC236}">
                  <a16:creationId xmlns:a16="http://schemas.microsoft.com/office/drawing/2014/main" id="{E4FFCC5F-52E0-8E41-9DC2-34261F05B181}"/>
                </a:ext>
              </a:extLst>
            </p:cNvPr>
            <p:cNvSpPr/>
            <p:nvPr/>
          </p:nvSpPr>
          <p:spPr>
            <a:xfrm>
              <a:off x="8324602" y="1388327"/>
              <a:ext cx="737381" cy="522872"/>
            </a:xfrm>
            <a:prstGeom prst="flowChartMulti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Reports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EEC86-A0A1-484B-AD64-305B40FAD1C5}"/>
                </a:ext>
              </a:extLst>
            </p:cNvPr>
            <p:cNvSpPr txBox="1"/>
            <p:nvPr/>
          </p:nvSpPr>
          <p:spPr>
            <a:xfrm>
              <a:off x="7236816" y="1248605"/>
              <a:ext cx="10690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r>
                <a:rPr lang="en-US" dirty="0"/>
                <a:t>Generates Sonar  Dashboards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B60ED4-F69B-7244-BD16-48168F838252}"/>
                </a:ext>
              </a:extLst>
            </p:cNvPr>
            <p:cNvSpPr txBox="1"/>
            <p:nvPr/>
          </p:nvSpPr>
          <p:spPr>
            <a:xfrm>
              <a:off x="10711523" y="1933195"/>
              <a:ext cx="12301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Dev Server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B5E9F9-EA7A-E24D-BDE2-9AE1E4B4F01D}"/>
                </a:ext>
              </a:extLst>
            </p:cNvPr>
            <p:cNvSpPr txBox="1"/>
            <p:nvPr/>
          </p:nvSpPr>
          <p:spPr>
            <a:xfrm>
              <a:off x="5456255" y="3168050"/>
              <a:ext cx="13736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rgbClr val="002060"/>
                  </a:solidFill>
                </a:defRPr>
              </a:lvl1pPr>
            </a:lstStyle>
            <a:p>
              <a:r>
                <a:rPr lang="en-US" dirty="0"/>
                <a:t>Continuous Build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AEB99C-6EC0-054F-B8D3-A6AF3F593893}"/>
                </a:ext>
              </a:extLst>
            </p:cNvPr>
            <p:cNvSpPr txBox="1"/>
            <p:nvPr/>
          </p:nvSpPr>
          <p:spPr>
            <a:xfrm>
              <a:off x="10820373" y="4334122"/>
              <a:ext cx="12189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Pre-Prod Server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308DCA8-386A-1946-BFD8-B2DF71C14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10412" y="3104749"/>
              <a:ext cx="591655" cy="170010"/>
            </a:xfrm>
            <a:prstGeom prst="rect">
              <a:avLst/>
            </a:prstGeom>
          </p:spPr>
        </p:pic>
        <p:cxnSp>
          <p:nvCxnSpPr>
            <p:cNvPr id="59" name="Elbow Connector 52">
              <a:extLst>
                <a:ext uri="{FF2B5EF4-FFF2-40B4-BE49-F238E27FC236}">
                  <a16:creationId xmlns:a16="http://schemas.microsoft.com/office/drawing/2014/main" id="{0B5D9E8C-8824-E84F-88AD-1FE5C74C4111}"/>
                </a:ext>
              </a:extLst>
            </p:cNvPr>
            <p:cNvCxnSpPr>
              <a:cxnSpLocks/>
              <a:stCxn id="23" idx="3"/>
              <a:endCxn id="52" idx="1"/>
            </p:cNvCxnSpPr>
            <p:nvPr/>
          </p:nvCxnSpPr>
          <p:spPr>
            <a:xfrm>
              <a:off x="6370378" y="2475026"/>
              <a:ext cx="1688513" cy="651416"/>
            </a:xfrm>
            <a:prstGeom prst="bentConnector2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63F85547-5C7F-4A48-9728-C028D39B6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37549" y="2771209"/>
              <a:ext cx="836243" cy="36836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C180D09-4220-3940-811C-0A2977AA5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58777" y="2343485"/>
              <a:ext cx="862791" cy="24292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C64298-90CA-1945-8050-046F31A4A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895723" y="1174781"/>
              <a:ext cx="787988" cy="226254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4099F2B-3E58-9F4D-B496-ED7543C1A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46521" y="3840379"/>
              <a:ext cx="787988" cy="22625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256E19-7ACD-2B4D-96C1-873A5B5966A8}"/>
                </a:ext>
              </a:extLst>
            </p:cNvPr>
            <p:cNvSpPr txBox="1"/>
            <p:nvPr/>
          </p:nvSpPr>
          <p:spPr>
            <a:xfrm>
              <a:off x="4867076" y="4181053"/>
              <a:ext cx="2016097" cy="2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solidFill>
                    <a:srgbClr val="002060"/>
                  </a:solidFill>
                </a:defRPr>
              </a:lvl1pPr>
            </a:lstStyle>
            <a:p>
              <a:r>
                <a:rPr lang="en-US" dirty="0"/>
                <a:t>Retrieves Artifacts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1142F89-296C-AA40-A8D2-A62B92DDA4EA}"/>
                </a:ext>
              </a:extLst>
            </p:cNvPr>
            <p:cNvGrpSpPr/>
            <p:nvPr/>
          </p:nvGrpSpPr>
          <p:grpSpPr>
            <a:xfrm>
              <a:off x="10481296" y="3224001"/>
              <a:ext cx="587348" cy="730032"/>
              <a:chOff x="10864775" y="2446039"/>
              <a:chExt cx="587348" cy="730032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28DD0ECA-D9D3-D844-9119-630A9CDEA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64775" y="2446039"/>
                <a:ext cx="375091" cy="730032"/>
              </a:xfrm>
              <a:prstGeom prst="rect">
                <a:avLst/>
              </a:prstGeom>
            </p:spPr>
          </p:pic>
          <p:sp>
            <p:nvSpPr>
              <p:cNvPr id="85" name="Flowchart: Magnetic Disk 72">
                <a:extLst>
                  <a:ext uri="{FF2B5EF4-FFF2-40B4-BE49-F238E27FC236}">
                    <a16:creationId xmlns:a16="http://schemas.microsoft.com/office/drawing/2014/main" id="{23414C66-4608-F543-85EB-320434733E17}"/>
                  </a:ext>
                </a:extLst>
              </p:cNvPr>
              <p:cNvSpPr/>
              <p:nvPr/>
            </p:nvSpPr>
            <p:spPr>
              <a:xfrm>
                <a:off x="11033673" y="2832464"/>
                <a:ext cx="418450" cy="304684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B254FC6-AF64-9C41-B4BF-FB6A3B327C27}"/>
                </a:ext>
              </a:extLst>
            </p:cNvPr>
            <p:cNvGrpSpPr/>
            <p:nvPr/>
          </p:nvGrpSpPr>
          <p:grpSpPr>
            <a:xfrm>
              <a:off x="10481296" y="4244111"/>
              <a:ext cx="631983" cy="730032"/>
              <a:chOff x="10784375" y="2344666"/>
              <a:chExt cx="631983" cy="730032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010011B2-8B20-784F-94D9-4227B91B41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84375" y="2344666"/>
                <a:ext cx="375091" cy="730032"/>
              </a:xfrm>
              <a:prstGeom prst="rect">
                <a:avLst/>
              </a:prstGeom>
            </p:spPr>
          </p:pic>
          <p:sp>
            <p:nvSpPr>
              <p:cNvPr id="83" name="Flowchart: Magnetic Disk 70">
                <a:extLst>
                  <a:ext uri="{FF2B5EF4-FFF2-40B4-BE49-F238E27FC236}">
                    <a16:creationId xmlns:a16="http://schemas.microsoft.com/office/drawing/2014/main" id="{4B5E4B60-1FBF-044A-BA13-C9C598AE72E8}"/>
                  </a:ext>
                </a:extLst>
              </p:cNvPr>
              <p:cNvSpPr/>
              <p:nvPr/>
            </p:nvSpPr>
            <p:spPr>
              <a:xfrm>
                <a:off x="10997908" y="2736117"/>
                <a:ext cx="418450" cy="304684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7AFD25A-A841-4A4F-AC26-DD6B3573EE63}"/>
                </a:ext>
              </a:extLst>
            </p:cNvPr>
            <p:cNvGrpSpPr/>
            <p:nvPr/>
          </p:nvGrpSpPr>
          <p:grpSpPr>
            <a:xfrm>
              <a:off x="10481296" y="5516266"/>
              <a:ext cx="631983" cy="730032"/>
              <a:chOff x="10784375" y="2344666"/>
              <a:chExt cx="631983" cy="730032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476A0856-28E7-BC41-B706-3AA9BA9E9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84375" y="2344666"/>
                <a:ext cx="375091" cy="730032"/>
              </a:xfrm>
              <a:prstGeom prst="rect">
                <a:avLst/>
              </a:prstGeom>
            </p:spPr>
          </p:pic>
          <p:sp>
            <p:nvSpPr>
              <p:cNvPr id="81" name="Flowchart: Magnetic Disk 68">
                <a:extLst>
                  <a:ext uri="{FF2B5EF4-FFF2-40B4-BE49-F238E27FC236}">
                    <a16:creationId xmlns:a16="http://schemas.microsoft.com/office/drawing/2014/main" id="{58A89D21-EC0D-A34B-BE7B-8AC4F1684599}"/>
                  </a:ext>
                </a:extLst>
              </p:cNvPr>
              <p:cNvSpPr/>
              <p:nvPr/>
            </p:nvSpPr>
            <p:spPr>
              <a:xfrm>
                <a:off x="10997908" y="2736117"/>
                <a:ext cx="418450" cy="304684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045E22D-D873-F14F-9D67-B663C8F24DDD}"/>
                </a:ext>
              </a:extLst>
            </p:cNvPr>
            <p:cNvGrpSpPr/>
            <p:nvPr/>
          </p:nvGrpSpPr>
          <p:grpSpPr>
            <a:xfrm>
              <a:off x="10375702" y="1826888"/>
              <a:ext cx="631983" cy="730032"/>
              <a:chOff x="10820140" y="2441013"/>
              <a:chExt cx="631983" cy="730032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D6007C0-6F88-C246-A61A-AE4A2D4EE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820140" y="2441013"/>
                <a:ext cx="375091" cy="730032"/>
              </a:xfrm>
              <a:prstGeom prst="rect">
                <a:avLst/>
              </a:prstGeom>
            </p:spPr>
          </p:pic>
          <p:sp>
            <p:nvSpPr>
              <p:cNvPr id="79" name="Flowchart: Magnetic Disk 66">
                <a:extLst>
                  <a:ext uri="{FF2B5EF4-FFF2-40B4-BE49-F238E27FC236}">
                    <a16:creationId xmlns:a16="http://schemas.microsoft.com/office/drawing/2014/main" id="{DE3B2FDB-A8FB-E14B-A368-4EC390C4485A}"/>
                  </a:ext>
                </a:extLst>
              </p:cNvPr>
              <p:cNvSpPr/>
              <p:nvPr/>
            </p:nvSpPr>
            <p:spPr>
              <a:xfrm>
                <a:off x="11033673" y="2832464"/>
                <a:ext cx="418450" cy="304684"/>
              </a:xfrm>
              <a:prstGeom prst="flowChartMagneticDisk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F924DCC-C742-BC48-8100-2D833D2990CD}"/>
                </a:ext>
              </a:extLst>
            </p:cNvPr>
            <p:cNvSpPr txBox="1"/>
            <p:nvPr/>
          </p:nvSpPr>
          <p:spPr>
            <a:xfrm>
              <a:off x="10876276" y="5623647"/>
              <a:ext cx="1106618" cy="250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2060"/>
                  </a:solidFill>
                </a:rPr>
                <a:t>Prod Server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D85E34F-9FC1-154C-AEA7-2BFEB1B06688}"/>
                </a:ext>
              </a:extLst>
            </p:cNvPr>
            <p:cNvCxnSpPr/>
            <p:nvPr/>
          </p:nvCxnSpPr>
          <p:spPr>
            <a:xfrm>
              <a:off x="9428231" y="2265479"/>
              <a:ext cx="98019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BBBA3FB-08D3-2243-8053-0A747681FD34}"/>
                </a:ext>
              </a:extLst>
            </p:cNvPr>
            <p:cNvCxnSpPr/>
            <p:nvPr/>
          </p:nvCxnSpPr>
          <p:spPr>
            <a:xfrm>
              <a:off x="9437002" y="3694970"/>
              <a:ext cx="1078215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6DF07E-78C2-9F42-860A-6DEDD601CFDD}"/>
                </a:ext>
              </a:extLst>
            </p:cNvPr>
            <p:cNvCxnSpPr/>
            <p:nvPr/>
          </p:nvCxnSpPr>
          <p:spPr>
            <a:xfrm>
              <a:off x="9348475" y="4609127"/>
              <a:ext cx="1186037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3CF4CF9-E4C8-0642-A547-3A07A313EC5D}"/>
                </a:ext>
              </a:extLst>
            </p:cNvPr>
            <p:cNvCxnSpPr/>
            <p:nvPr/>
          </p:nvCxnSpPr>
          <p:spPr>
            <a:xfrm>
              <a:off x="9360219" y="5873820"/>
              <a:ext cx="1186037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4969A42-A518-4641-893F-2FE9AD11B6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1" r="17406" b="2195"/>
            <a:stretch/>
          </p:blipFill>
          <p:spPr>
            <a:xfrm>
              <a:off x="9585923" y="2099287"/>
              <a:ext cx="455342" cy="332383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B6B6DC90-68E9-4746-8407-17A1AA97F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16337" b="24100"/>
            <a:stretch/>
          </p:blipFill>
          <p:spPr>
            <a:xfrm>
              <a:off x="9597636" y="3488147"/>
              <a:ext cx="461236" cy="295697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6CE6193-80C5-024D-9F88-C14570444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15198" y="4445578"/>
              <a:ext cx="551302" cy="339844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B6C495F-F29A-5342-9F99-124FBE9A2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11932" y="5742853"/>
              <a:ext cx="551302" cy="339844"/>
            </a:xfrm>
            <a:prstGeom prst="rect">
              <a:avLst/>
            </a:prstGeom>
          </p:spPr>
        </p:pic>
      </p:grp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FF691B33-6DF1-304E-888C-58BD3750D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97122"/>
              </p:ext>
            </p:extLst>
          </p:nvPr>
        </p:nvGraphicFramePr>
        <p:xfrm>
          <a:off x="3733486" y="5247848"/>
          <a:ext cx="3847721" cy="1047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67">
                  <a:extLst>
                    <a:ext uri="{9D8B030D-6E8A-4147-A177-3AD203B41FA5}">
                      <a16:colId xmlns:a16="http://schemas.microsoft.com/office/drawing/2014/main" val="2597395812"/>
                    </a:ext>
                  </a:extLst>
                </a:gridCol>
                <a:gridCol w="1357780">
                  <a:extLst>
                    <a:ext uri="{9D8B030D-6E8A-4147-A177-3AD203B41FA5}">
                      <a16:colId xmlns:a16="http://schemas.microsoft.com/office/drawing/2014/main" val="189449845"/>
                    </a:ext>
                  </a:extLst>
                </a:gridCol>
                <a:gridCol w="2008874">
                  <a:extLst>
                    <a:ext uri="{9D8B030D-6E8A-4147-A177-3AD203B41FA5}">
                      <a16:colId xmlns:a16="http://schemas.microsoft.com/office/drawing/2014/main" val="4141389349"/>
                    </a:ext>
                  </a:extLst>
                </a:gridCol>
              </a:tblGrid>
              <a:tr h="43783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Artifact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1265"/>
                  </a:ext>
                </a:extLst>
              </a:tr>
              <a:tr h="25754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Microservices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.jar, Docker Images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154596"/>
                  </a:ext>
                </a:extLst>
              </a:tr>
              <a:tr h="25754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</a:t>
                      </a:r>
                      <a:r>
                        <a:rPr lang="en-US" sz="1400" dirty="0" err="1"/>
                        <a:t>js</a:t>
                      </a:r>
                      <a:r>
                        <a:rPr lang="en-US" sz="1400" dirty="0"/>
                        <a:t>, .</a:t>
                      </a:r>
                      <a:r>
                        <a:rPr lang="en-US" sz="1400" dirty="0" err="1"/>
                        <a:t>css</a:t>
                      </a:r>
                      <a:r>
                        <a:rPr lang="en-US" sz="1400" dirty="0"/>
                        <a:t>, images, fonts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C92">
                        <a:alpha val="5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936042"/>
                  </a:ext>
                </a:extLst>
              </a:tr>
            </a:tbl>
          </a:graphicData>
        </a:graphic>
      </p:graphicFrame>
      <p:pic>
        <p:nvPicPr>
          <p:cNvPr id="87" name="Picture 86">
            <a:extLst>
              <a:ext uri="{FF2B5EF4-FFF2-40B4-BE49-F238E27FC236}">
                <a16:creationId xmlns:a16="http://schemas.microsoft.com/office/drawing/2014/main" id="{30B7877E-B315-6D4C-9CFE-4ED42CBAD4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70619" y="1946065"/>
            <a:ext cx="386004" cy="231581"/>
          </a:xfrm>
          <a:prstGeom prst="rect">
            <a:avLst/>
          </a:prstGeom>
        </p:spPr>
      </p:pic>
      <p:sp>
        <p:nvSpPr>
          <p:cNvPr id="88" name="Title 1">
            <a:extLst>
              <a:ext uri="{FF2B5EF4-FFF2-40B4-BE49-F238E27FC236}">
                <a16:creationId xmlns:a16="http://schemas.microsoft.com/office/drawing/2014/main" id="{DD9C56AC-6B0B-F44F-970D-DE70D5DFAC07}"/>
              </a:ext>
            </a:extLst>
          </p:cNvPr>
          <p:cNvSpPr txBox="1">
            <a:spLocks/>
          </p:cNvSpPr>
          <p:nvPr/>
        </p:nvSpPr>
        <p:spPr>
          <a:xfrm>
            <a:off x="1177429" y="180161"/>
            <a:ext cx="8153400" cy="594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Development Methodology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4CE2D32-53D9-4948-BA59-0A3DFD6AFC15}"/>
              </a:ext>
            </a:extLst>
          </p:cNvPr>
          <p:cNvSpPr/>
          <p:nvPr/>
        </p:nvSpPr>
        <p:spPr>
          <a:xfrm>
            <a:off x="1389200" y="979710"/>
            <a:ext cx="9048612" cy="5579032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63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1E3D0484-4CB0-6C45-91E7-4F48E18635F0}"/>
              </a:ext>
            </a:extLst>
          </p:cNvPr>
          <p:cNvSpPr txBox="1">
            <a:spLocks/>
          </p:cNvSpPr>
          <p:nvPr/>
        </p:nvSpPr>
        <p:spPr>
          <a:xfrm>
            <a:off x="1220481" y="339173"/>
            <a:ext cx="8153400" cy="594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Tools &amp; Configuration Segment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5DF702-1AD6-7140-820F-A19090CE287E}"/>
              </a:ext>
            </a:extLst>
          </p:cNvPr>
          <p:cNvSpPr/>
          <p:nvPr/>
        </p:nvSpPr>
        <p:spPr>
          <a:xfrm>
            <a:off x="1351612" y="1117982"/>
            <a:ext cx="3301904" cy="19539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22E485-E321-5E46-921E-F9747AC804BF}"/>
              </a:ext>
            </a:extLst>
          </p:cNvPr>
          <p:cNvSpPr txBox="1"/>
          <p:nvPr/>
        </p:nvSpPr>
        <p:spPr>
          <a:xfrm>
            <a:off x="1346226" y="1085330"/>
            <a:ext cx="3254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 &amp; Project Management Capabilities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583BED-A24D-A942-A89D-C04B105AD48C}"/>
              </a:ext>
            </a:extLst>
          </p:cNvPr>
          <p:cNvSpPr/>
          <p:nvPr/>
        </p:nvSpPr>
        <p:spPr>
          <a:xfrm>
            <a:off x="1434173" y="1514207"/>
            <a:ext cx="3166489" cy="737195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825527-F106-CC45-A083-CB50831E8E8A}"/>
              </a:ext>
            </a:extLst>
          </p:cNvPr>
          <p:cNvSpPr txBox="1"/>
          <p:nvPr/>
        </p:nvSpPr>
        <p:spPr>
          <a:xfrm>
            <a:off x="2052239" y="1483893"/>
            <a:ext cx="1998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Planning &amp; Project Mgmt. </a:t>
            </a:r>
          </a:p>
        </p:txBody>
      </p:sp>
      <p:sp>
        <p:nvSpPr>
          <p:cNvPr id="95" name="Rounded Rectangle 9">
            <a:extLst>
              <a:ext uri="{FF2B5EF4-FFF2-40B4-BE49-F238E27FC236}">
                <a16:creationId xmlns:a16="http://schemas.microsoft.com/office/drawing/2014/main" id="{2D916560-2851-304D-95FA-10D8A7BA904D}"/>
              </a:ext>
            </a:extLst>
          </p:cNvPr>
          <p:cNvSpPr/>
          <p:nvPr/>
        </p:nvSpPr>
        <p:spPr>
          <a:xfrm>
            <a:off x="1519145" y="1831829"/>
            <a:ext cx="2978334" cy="26726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JIRA</a:t>
            </a:r>
          </a:p>
          <a:p>
            <a:pPr algn="ctr"/>
            <a:endParaRPr lang="en-US" sz="9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378514D-B537-394E-9E2E-3EEAA699517E}"/>
              </a:ext>
            </a:extLst>
          </p:cNvPr>
          <p:cNvSpPr/>
          <p:nvPr/>
        </p:nvSpPr>
        <p:spPr>
          <a:xfrm>
            <a:off x="7651771" y="1137890"/>
            <a:ext cx="2373302" cy="1937196"/>
          </a:xfrm>
          <a:prstGeom prst="rect">
            <a:avLst/>
          </a:prstGeom>
          <a:solidFill>
            <a:srgbClr val="A0D6FA"/>
          </a:solidFill>
          <a:ln w="3175">
            <a:solidFill>
              <a:srgbClr val="00B0F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E4DAAA9-8986-A346-AFFE-1D3B681919FD}"/>
              </a:ext>
            </a:extLst>
          </p:cNvPr>
          <p:cNvSpPr txBox="1"/>
          <p:nvPr/>
        </p:nvSpPr>
        <p:spPr>
          <a:xfrm>
            <a:off x="7875361" y="1091228"/>
            <a:ext cx="2111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Configuration &amp; Release Management  Capabilities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4A0CAAB-D2B2-4D42-BC2E-DDCD2F1BD7F0}"/>
              </a:ext>
            </a:extLst>
          </p:cNvPr>
          <p:cNvSpPr/>
          <p:nvPr/>
        </p:nvSpPr>
        <p:spPr>
          <a:xfrm>
            <a:off x="7738271" y="1522115"/>
            <a:ext cx="2207962" cy="576976"/>
          </a:xfrm>
          <a:prstGeom prst="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99D08BD-840C-744A-B21F-B2A9DFD12045}"/>
              </a:ext>
            </a:extLst>
          </p:cNvPr>
          <p:cNvSpPr txBox="1"/>
          <p:nvPr/>
        </p:nvSpPr>
        <p:spPr>
          <a:xfrm>
            <a:off x="7763508" y="1475867"/>
            <a:ext cx="2193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Version, Release &amp; Artifact Mgmt. </a:t>
            </a:r>
          </a:p>
        </p:txBody>
      </p:sp>
      <p:sp>
        <p:nvSpPr>
          <p:cNvPr id="100" name="Rounded Rectangle 14">
            <a:extLst>
              <a:ext uri="{FF2B5EF4-FFF2-40B4-BE49-F238E27FC236}">
                <a16:creationId xmlns:a16="http://schemas.microsoft.com/office/drawing/2014/main" id="{F2E3EF6B-E163-C441-A8C6-8FA7854EFDA5}"/>
              </a:ext>
            </a:extLst>
          </p:cNvPr>
          <p:cNvSpPr/>
          <p:nvPr/>
        </p:nvSpPr>
        <p:spPr>
          <a:xfrm>
            <a:off x="7875362" y="1760588"/>
            <a:ext cx="963060" cy="2069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48EFD18-1861-044E-A8C2-6881F6947FA1}"/>
              </a:ext>
            </a:extLst>
          </p:cNvPr>
          <p:cNvSpPr/>
          <p:nvPr/>
        </p:nvSpPr>
        <p:spPr>
          <a:xfrm>
            <a:off x="7738272" y="2178627"/>
            <a:ext cx="2218187" cy="708392"/>
          </a:xfrm>
          <a:prstGeom prst="rect">
            <a:avLst/>
          </a:prstGeom>
          <a:ln w="31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4A81C1-50A6-8D4A-BE9F-78263B324EA8}"/>
              </a:ext>
            </a:extLst>
          </p:cNvPr>
          <p:cNvSpPr txBox="1"/>
          <p:nvPr/>
        </p:nvSpPr>
        <p:spPr>
          <a:xfrm>
            <a:off x="8003026" y="2130695"/>
            <a:ext cx="1861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Deployment</a:t>
            </a:r>
          </a:p>
        </p:txBody>
      </p:sp>
      <p:sp>
        <p:nvSpPr>
          <p:cNvPr id="103" name="Rounded Rectangle 18">
            <a:extLst>
              <a:ext uri="{FF2B5EF4-FFF2-40B4-BE49-F238E27FC236}">
                <a16:creationId xmlns:a16="http://schemas.microsoft.com/office/drawing/2014/main" id="{89D8B761-1252-0746-A507-C41050EA273D}"/>
              </a:ext>
            </a:extLst>
          </p:cNvPr>
          <p:cNvSpPr/>
          <p:nvPr/>
        </p:nvSpPr>
        <p:spPr>
          <a:xfrm>
            <a:off x="7875362" y="2392306"/>
            <a:ext cx="1941836" cy="25365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Jenkins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9B408B-2933-C440-A93F-2CE9A8ADE27C}"/>
              </a:ext>
            </a:extLst>
          </p:cNvPr>
          <p:cNvSpPr/>
          <p:nvPr/>
        </p:nvSpPr>
        <p:spPr>
          <a:xfrm>
            <a:off x="1432688" y="2350047"/>
            <a:ext cx="3167973" cy="578658"/>
          </a:xfrm>
          <a:prstGeom prst="rect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42F3D3-43ED-754A-8715-A5ACA9CC438F}"/>
              </a:ext>
            </a:extLst>
          </p:cNvPr>
          <p:cNvSpPr txBox="1"/>
          <p:nvPr/>
        </p:nvSpPr>
        <p:spPr>
          <a:xfrm>
            <a:off x="1519145" y="2293664"/>
            <a:ext cx="3081515" cy="2616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Resource &amp; Collaboration Mgmt.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A703B4-C822-1049-8B89-CBA06ABB5813}"/>
              </a:ext>
            </a:extLst>
          </p:cNvPr>
          <p:cNvSpPr/>
          <p:nvPr/>
        </p:nvSpPr>
        <p:spPr>
          <a:xfrm>
            <a:off x="4021803" y="3166749"/>
            <a:ext cx="5990550" cy="19237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A2C3B67-6B4A-3B4E-B833-E7D34BAE2B11}"/>
              </a:ext>
            </a:extLst>
          </p:cNvPr>
          <p:cNvSpPr txBox="1"/>
          <p:nvPr/>
        </p:nvSpPr>
        <p:spPr>
          <a:xfrm>
            <a:off x="4004245" y="3131124"/>
            <a:ext cx="5947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 , Deployment &amp; Test Capabilities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D419D2F-4CAE-8D4E-A027-F336C6BE0226}"/>
              </a:ext>
            </a:extLst>
          </p:cNvPr>
          <p:cNvSpPr/>
          <p:nvPr/>
        </p:nvSpPr>
        <p:spPr>
          <a:xfrm>
            <a:off x="4134676" y="3358033"/>
            <a:ext cx="1535551" cy="75758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9" name="Rounded Rectangle 33">
            <a:extLst>
              <a:ext uri="{FF2B5EF4-FFF2-40B4-BE49-F238E27FC236}">
                <a16:creationId xmlns:a16="http://schemas.microsoft.com/office/drawing/2014/main" id="{5CC48500-9A44-5D4F-B0FB-AD1B2AA2AAD1}"/>
              </a:ext>
            </a:extLst>
          </p:cNvPr>
          <p:cNvSpPr/>
          <p:nvPr/>
        </p:nvSpPr>
        <p:spPr>
          <a:xfrm>
            <a:off x="4930815" y="3759328"/>
            <a:ext cx="648072" cy="2557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Maven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14909E1-6C29-B04F-A6D5-EA59F18D1FEF}"/>
              </a:ext>
            </a:extLst>
          </p:cNvPr>
          <p:cNvSpPr/>
          <p:nvPr/>
        </p:nvSpPr>
        <p:spPr>
          <a:xfrm>
            <a:off x="7091349" y="3372553"/>
            <a:ext cx="1393019" cy="164598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3AF4B9-6F2A-1F41-86EC-CC06893907B6}"/>
              </a:ext>
            </a:extLst>
          </p:cNvPr>
          <p:cNvSpPr txBox="1"/>
          <p:nvPr/>
        </p:nvSpPr>
        <p:spPr>
          <a:xfrm>
            <a:off x="6927469" y="3358033"/>
            <a:ext cx="1661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Integration &amp; </a:t>
            </a:r>
          </a:p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Automation Execution</a:t>
            </a:r>
          </a:p>
        </p:txBody>
      </p:sp>
      <p:sp>
        <p:nvSpPr>
          <p:cNvPr id="112" name="Rounded Rectangle 36">
            <a:extLst>
              <a:ext uri="{FF2B5EF4-FFF2-40B4-BE49-F238E27FC236}">
                <a16:creationId xmlns:a16="http://schemas.microsoft.com/office/drawing/2014/main" id="{D43A06B8-471E-E94D-8F21-0AC8545F131B}"/>
              </a:ext>
            </a:extLst>
          </p:cNvPr>
          <p:cNvSpPr/>
          <p:nvPr/>
        </p:nvSpPr>
        <p:spPr>
          <a:xfrm>
            <a:off x="7398353" y="3914689"/>
            <a:ext cx="817841" cy="259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JUNIT</a:t>
            </a:r>
          </a:p>
        </p:txBody>
      </p:sp>
      <p:sp>
        <p:nvSpPr>
          <p:cNvPr id="113" name="Rounded Rectangle 38">
            <a:extLst>
              <a:ext uri="{FF2B5EF4-FFF2-40B4-BE49-F238E27FC236}">
                <a16:creationId xmlns:a16="http://schemas.microsoft.com/office/drawing/2014/main" id="{E2541B0D-B5F3-B348-90F6-0FCC9916D4CC}"/>
              </a:ext>
            </a:extLst>
          </p:cNvPr>
          <p:cNvSpPr/>
          <p:nvPr/>
        </p:nvSpPr>
        <p:spPr>
          <a:xfrm>
            <a:off x="4186455" y="3759328"/>
            <a:ext cx="622048" cy="25573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Jenkins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F4EA9E1-221E-1D40-8515-0F0C769F37A5}"/>
              </a:ext>
            </a:extLst>
          </p:cNvPr>
          <p:cNvSpPr txBox="1"/>
          <p:nvPr/>
        </p:nvSpPr>
        <p:spPr>
          <a:xfrm>
            <a:off x="4111005" y="3328442"/>
            <a:ext cx="1467883" cy="43088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 &amp; Integration Enablement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35A7394-A836-6840-B7DB-7ED445439DF1}"/>
              </a:ext>
            </a:extLst>
          </p:cNvPr>
          <p:cNvSpPr/>
          <p:nvPr/>
        </p:nvSpPr>
        <p:spPr>
          <a:xfrm>
            <a:off x="5714567" y="3372553"/>
            <a:ext cx="1299903" cy="1645981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6917B5D-599A-A643-9BEA-1B628F82A24E}"/>
              </a:ext>
            </a:extLst>
          </p:cNvPr>
          <p:cNvSpPr txBox="1"/>
          <p:nvPr/>
        </p:nvSpPr>
        <p:spPr>
          <a:xfrm>
            <a:off x="5661704" y="3430428"/>
            <a:ext cx="1318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Container Orchestration</a:t>
            </a:r>
          </a:p>
        </p:txBody>
      </p:sp>
      <p:sp>
        <p:nvSpPr>
          <p:cNvPr id="117" name="Rounded Rectangle 42">
            <a:extLst>
              <a:ext uri="{FF2B5EF4-FFF2-40B4-BE49-F238E27FC236}">
                <a16:creationId xmlns:a16="http://schemas.microsoft.com/office/drawing/2014/main" id="{790B6B89-F6F2-4D43-A319-E60C7D15BCC7}"/>
              </a:ext>
            </a:extLst>
          </p:cNvPr>
          <p:cNvSpPr/>
          <p:nvPr/>
        </p:nvSpPr>
        <p:spPr>
          <a:xfrm>
            <a:off x="5768185" y="3781148"/>
            <a:ext cx="1127465" cy="5086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Kubernates</a:t>
            </a:r>
            <a:endParaRPr lang="en-US" sz="9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516E5FE-58F6-F545-A949-7C84629CD2D5}"/>
              </a:ext>
            </a:extLst>
          </p:cNvPr>
          <p:cNvSpPr/>
          <p:nvPr/>
        </p:nvSpPr>
        <p:spPr>
          <a:xfrm>
            <a:off x="4808503" y="1117982"/>
            <a:ext cx="2682697" cy="19539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21ABAF3-AF9D-2840-A8F5-97311D6F763A}"/>
              </a:ext>
            </a:extLst>
          </p:cNvPr>
          <p:cNvSpPr txBox="1"/>
          <p:nvPr/>
        </p:nvSpPr>
        <p:spPr>
          <a:xfrm>
            <a:off x="4770403" y="1083320"/>
            <a:ext cx="2635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b="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Quality and Knowledge Management Capabilities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2CA5EF-C3C4-7145-A1E2-28AD67C23100}"/>
              </a:ext>
            </a:extLst>
          </p:cNvPr>
          <p:cNvSpPr/>
          <p:nvPr/>
        </p:nvSpPr>
        <p:spPr>
          <a:xfrm>
            <a:off x="4882673" y="1514207"/>
            <a:ext cx="2523159" cy="58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29CAAC-078C-604B-AE42-D02205052072}"/>
              </a:ext>
            </a:extLst>
          </p:cNvPr>
          <p:cNvSpPr txBox="1"/>
          <p:nvPr/>
        </p:nvSpPr>
        <p:spPr>
          <a:xfrm>
            <a:off x="5114928" y="1508810"/>
            <a:ext cx="2023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Quality Management</a:t>
            </a:r>
          </a:p>
        </p:txBody>
      </p:sp>
      <p:sp>
        <p:nvSpPr>
          <p:cNvPr id="122" name="Rounded Rectangle 50">
            <a:extLst>
              <a:ext uri="{FF2B5EF4-FFF2-40B4-BE49-F238E27FC236}">
                <a16:creationId xmlns:a16="http://schemas.microsoft.com/office/drawing/2014/main" id="{2464FB3E-768D-E044-B1F9-E2C2BDBD3AB5}"/>
              </a:ext>
            </a:extLst>
          </p:cNvPr>
          <p:cNvSpPr/>
          <p:nvPr/>
        </p:nvSpPr>
        <p:spPr>
          <a:xfrm>
            <a:off x="5037922" y="1760590"/>
            <a:ext cx="1112045" cy="20487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Sonar Server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C00FA3-6798-EF4E-AB36-EC77347A2D01}"/>
              </a:ext>
            </a:extLst>
          </p:cNvPr>
          <p:cNvSpPr/>
          <p:nvPr/>
        </p:nvSpPr>
        <p:spPr>
          <a:xfrm>
            <a:off x="4882672" y="2175793"/>
            <a:ext cx="2523159" cy="71122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5961E54-02A3-7B4F-A4AE-239FFA3958DF}"/>
              </a:ext>
            </a:extLst>
          </p:cNvPr>
          <p:cNvSpPr txBox="1"/>
          <p:nvPr/>
        </p:nvSpPr>
        <p:spPr>
          <a:xfrm>
            <a:off x="5037922" y="2137692"/>
            <a:ext cx="2253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Knowledge &amp; Collaboration Mgmt.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3F63B8D-002F-C543-A922-41598A661E27}"/>
              </a:ext>
            </a:extLst>
          </p:cNvPr>
          <p:cNvSpPr/>
          <p:nvPr/>
        </p:nvSpPr>
        <p:spPr>
          <a:xfrm>
            <a:off x="4119776" y="4191115"/>
            <a:ext cx="1550450" cy="827419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6" name="Rounded Rectangle 54">
            <a:extLst>
              <a:ext uri="{FF2B5EF4-FFF2-40B4-BE49-F238E27FC236}">
                <a16:creationId xmlns:a16="http://schemas.microsoft.com/office/drawing/2014/main" id="{AEC72E4B-11D0-5043-8EC4-AE56E836F4A1}"/>
              </a:ext>
            </a:extLst>
          </p:cNvPr>
          <p:cNvSpPr/>
          <p:nvPr/>
        </p:nvSpPr>
        <p:spPr>
          <a:xfrm>
            <a:off x="5037922" y="2407692"/>
            <a:ext cx="2253507" cy="32206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MS Share Point / JIRA</a:t>
            </a:r>
          </a:p>
        </p:txBody>
      </p:sp>
      <p:sp>
        <p:nvSpPr>
          <p:cNvPr id="127" name="Rounded Rectangle 55">
            <a:extLst>
              <a:ext uri="{FF2B5EF4-FFF2-40B4-BE49-F238E27FC236}">
                <a16:creationId xmlns:a16="http://schemas.microsoft.com/office/drawing/2014/main" id="{22DB955D-7A65-F844-9C8B-6EF1700425C1}"/>
              </a:ext>
            </a:extLst>
          </p:cNvPr>
          <p:cNvSpPr/>
          <p:nvPr/>
        </p:nvSpPr>
        <p:spPr>
          <a:xfrm>
            <a:off x="4186456" y="4514105"/>
            <a:ext cx="863728" cy="4077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Microservices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69C1DC-5BA7-6F42-866B-CD8C0F140EC4}"/>
              </a:ext>
            </a:extLst>
          </p:cNvPr>
          <p:cNvSpPr txBox="1"/>
          <p:nvPr/>
        </p:nvSpPr>
        <p:spPr>
          <a:xfrm>
            <a:off x="4165838" y="4131288"/>
            <a:ext cx="1504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Development Capabilities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45B9BEA-4AEA-714F-A3FC-50E7B823DB32}"/>
              </a:ext>
            </a:extLst>
          </p:cNvPr>
          <p:cNvSpPr/>
          <p:nvPr/>
        </p:nvSpPr>
        <p:spPr>
          <a:xfrm>
            <a:off x="1346226" y="3166748"/>
            <a:ext cx="2577618" cy="1923793"/>
          </a:xfrm>
          <a:prstGeom prst="rect">
            <a:avLst/>
          </a:prstGeom>
          <a:solidFill>
            <a:srgbClr val="EDA17B"/>
          </a:solidFill>
          <a:ln w="3175">
            <a:solidFill>
              <a:schemeClr val="accent5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49D16F-B5B6-FB46-9AEA-6CD2F17F55BF}"/>
              </a:ext>
            </a:extLst>
          </p:cNvPr>
          <p:cNvSpPr txBox="1"/>
          <p:nvPr/>
        </p:nvSpPr>
        <p:spPr>
          <a:xfrm>
            <a:off x="1376503" y="3157447"/>
            <a:ext cx="2509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 &amp; Design Capabilities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281541A-17A1-1043-83A6-25CF5345FA13}"/>
              </a:ext>
            </a:extLst>
          </p:cNvPr>
          <p:cNvSpPr/>
          <p:nvPr/>
        </p:nvSpPr>
        <p:spPr>
          <a:xfrm>
            <a:off x="1467075" y="3498214"/>
            <a:ext cx="1032056" cy="1238857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F20945-8104-5141-B109-27439A153AA7}"/>
              </a:ext>
            </a:extLst>
          </p:cNvPr>
          <p:cNvSpPr txBox="1"/>
          <p:nvPr/>
        </p:nvSpPr>
        <p:spPr>
          <a:xfrm>
            <a:off x="1372694" y="3473964"/>
            <a:ext cx="1126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Analysis  Enablement</a:t>
            </a:r>
          </a:p>
        </p:txBody>
      </p:sp>
      <p:sp>
        <p:nvSpPr>
          <p:cNvPr id="133" name="Rounded Rectangle 94">
            <a:extLst>
              <a:ext uri="{FF2B5EF4-FFF2-40B4-BE49-F238E27FC236}">
                <a16:creationId xmlns:a16="http://schemas.microsoft.com/office/drawing/2014/main" id="{9113F8DA-D962-6248-B10D-6DB5A8BAD030}"/>
              </a:ext>
            </a:extLst>
          </p:cNvPr>
          <p:cNvSpPr/>
          <p:nvPr/>
        </p:nvSpPr>
        <p:spPr>
          <a:xfrm>
            <a:off x="1519145" y="3898745"/>
            <a:ext cx="890618" cy="7241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MS Office Suite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A0EE51D-FC64-164F-AAF3-D615496A3647}"/>
              </a:ext>
            </a:extLst>
          </p:cNvPr>
          <p:cNvSpPr/>
          <p:nvPr/>
        </p:nvSpPr>
        <p:spPr>
          <a:xfrm>
            <a:off x="2589996" y="3495188"/>
            <a:ext cx="1211684" cy="1240851"/>
          </a:xfrm>
          <a:prstGeom prst="rect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E7D3D60-8161-5E47-AEBE-4750D9927512}"/>
              </a:ext>
            </a:extLst>
          </p:cNvPr>
          <p:cNvSpPr txBox="1"/>
          <p:nvPr/>
        </p:nvSpPr>
        <p:spPr>
          <a:xfrm>
            <a:off x="2580876" y="3469427"/>
            <a:ext cx="1166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Design Enablement</a:t>
            </a:r>
          </a:p>
        </p:txBody>
      </p:sp>
      <p:sp>
        <p:nvSpPr>
          <p:cNvPr id="136" name="Rounded Rectangle 97">
            <a:extLst>
              <a:ext uri="{FF2B5EF4-FFF2-40B4-BE49-F238E27FC236}">
                <a16:creationId xmlns:a16="http://schemas.microsoft.com/office/drawing/2014/main" id="{C5CC6E95-2B57-8445-9D1F-8DA828F2505A}"/>
              </a:ext>
            </a:extLst>
          </p:cNvPr>
          <p:cNvSpPr/>
          <p:nvPr/>
        </p:nvSpPr>
        <p:spPr>
          <a:xfrm>
            <a:off x="2695330" y="3898201"/>
            <a:ext cx="962900" cy="32824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Open source tool</a:t>
            </a:r>
          </a:p>
        </p:txBody>
      </p:sp>
      <p:sp>
        <p:nvSpPr>
          <p:cNvPr id="137" name="Rounded Rectangle 98">
            <a:extLst>
              <a:ext uri="{FF2B5EF4-FFF2-40B4-BE49-F238E27FC236}">
                <a16:creationId xmlns:a16="http://schemas.microsoft.com/office/drawing/2014/main" id="{4AE9171E-A567-A848-AA04-9C001BAA1CEB}"/>
              </a:ext>
            </a:extLst>
          </p:cNvPr>
          <p:cNvSpPr/>
          <p:nvPr/>
        </p:nvSpPr>
        <p:spPr>
          <a:xfrm>
            <a:off x="2710260" y="4348193"/>
            <a:ext cx="947970" cy="27467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MS Office Suite</a:t>
            </a:r>
          </a:p>
        </p:txBody>
      </p:sp>
      <p:sp>
        <p:nvSpPr>
          <p:cNvPr id="138" name="Rounded Rectangle 99">
            <a:extLst>
              <a:ext uri="{FF2B5EF4-FFF2-40B4-BE49-F238E27FC236}">
                <a16:creationId xmlns:a16="http://schemas.microsoft.com/office/drawing/2014/main" id="{62897389-2BF4-2D4A-9881-A738F8BEBC8E}"/>
              </a:ext>
            </a:extLst>
          </p:cNvPr>
          <p:cNvSpPr/>
          <p:nvPr/>
        </p:nvSpPr>
        <p:spPr>
          <a:xfrm>
            <a:off x="6326954" y="1760589"/>
            <a:ext cx="964474" cy="2048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Sonar </a:t>
            </a:r>
            <a:r>
              <a:rPr lang="en-US" sz="900" dirty="0" err="1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Qube</a:t>
            </a:r>
            <a:endParaRPr lang="en-US" sz="9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Rounded Rectangle 65">
            <a:extLst>
              <a:ext uri="{FF2B5EF4-FFF2-40B4-BE49-F238E27FC236}">
                <a16:creationId xmlns:a16="http://schemas.microsoft.com/office/drawing/2014/main" id="{47804E6E-4AB7-DE43-9FF3-5F21F421AE05}"/>
              </a:ext>
            </a:extLst>
          </p:cNvPr>
          <p:cNvSpPr/>
          <p:nvPr/>
        </p:nvSpPr>
        <p:spPr>
          <a:xfrm>
            <a:off x="3059902" y="2555212"/>
            <a:ext cx="1449507" cy="2618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Slack &amp; Skype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90E3F49-14AE-3B40-81CE-50B9C6D73403}"/>
              </a:ext>
            </a:extLst>
          </p:cNvPr>
          <p:cNvSpPr/>
          <p:nvPr/>
        </p:nvSpPr>
        <p:spPr>
          <a:xfrm>
            <a:off x="7393670" y="4270488"/>
            <a:ext cx="817840" cy="27308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SOAP UI</a:t>
            </a:r>
          </a:p>
        </p:txBody>
      </p:sp>
      <p:sp>
        <p:nvSpPr>
          <p:cNvPr id="141" name="Rounded Rectangle 63">
            <a:extLst>
              <a:ext uri="{FF2B5EF4-FFF2-40B4-BE49-F238E27FC236}">
                <a16:creationId xmlns:a16="http://schemas.microsoft.com/office/drawing/2014/main" id="{6D540FE6-E3BD-9C47-A7EE-4F3B79B4F4A3}"/>
              </a:ext>
            </a:extLst>
          </p:cNvPr>
          <p:cNvSpPr/>
          <p:nvPr/>
        </p:nvSpPr>
        <p:spPr>
          <a:xfrm>
            <a:off x="1519146" y="2555213"/>
            <a:ext cx="1454299" cy="2618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JIRA</a:t>
            </a:r>
          </a:p>
        </p:txBody>
      </p:sp>
      <p:sp>
        <p:nvSpPr>
          <p:cNvPr id="142" name="Rounded Rectangle 64">
            <a:extLst>
              <a:ext uri="{FF2B5EF4-FFF2-40B4-BE49-F238E27FC236}">
                <a16:creationId xmlns:a16="http://schemas.microsoft.com/office/drawing/2014/main" id="{47204436-6A40-E140-B8FE-B801B3E3781C}"/>
              </a:ext>
            </a:extLst>
          </p:cNvPr>
          <p:cNvSpPr/>
          <p:nvPr/>
        </p:nvSpPr>
        <p:spPr>
          <a:xfrm>
            <a:off x="8933856" y="1760589"/>
            <a:ext cx="883342" cy="20487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GERRIT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4348868-E2E1-E447-B0BC-3BF06DAEFDF4}"/>
              </a:ext>
            </a:extLst>
          </p:cNvPr>
          <p:cNvSpPr/>
          <p:nvPr/>
        </p:nvSpPr>
        <p:spPr>
          <a:xfrm>
            <a:off x="8567775" y="3358033"/>
            <a:ext cx="1378458" cy="1645980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7271C54-B027-AE44-A69E-22A8B38942E4}"/>
              </a:ext>
            </a:extLst>
          </p:cNvPr>
          <p:cNvSpPr txBox="1"/>
          <p:nvPr/>
        </p:nvSpPr>
        <p:spPr>
          <a:xfrm>
            <a:off x="8620307" y="3343514"/>
            <a:ext cx="1339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Test</a:t>
            </a:r>
          </a:p>
        </p:txBody>
      </p:sp>
      <p:sp>
        <p:nvSpPr>
          <p:cNvPr id="145" name="Rounded Rectangle 68">
            <a:extLst>
              <a:ext uri="{FF2B5EF4-FFF2-40B4-BE49-F238E27FC236}">
                <a16:creationId xmlns:a16="http://schemas.microsoft.com/office/drawing/2014/main" id="{1C55FD1E-1052-8644-A412-B7E417999CF0}"/>
              </a:ext>
            </a:extLst>
          </p:cNvPr>
          <p:cNvSpPr/>
          <p:nvPr/>
        </p:nvSpPr>
        <p:spPr>
          <a:xfrm>
            <a:off x="8745004" y="3689407"/>
            <a:ext cx="1072193" cy="42805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JMeter</a:t>
            </a:r>
            <a:endParaRPr lang="en-US" sz="9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6" name="Rounded Rectangle 69">
            <a:extLst>
              <a:ext uri="{FF2B5EF4-FFF2-40B4-BE49-F238E27FC236}">
                <a16:creationId xmlns:a16="http://schemas.microsoft.com/office/drawing/2014/main" id="{247BAF43-4C9B-4842-9AD0-5746F0CE6DA0}"/>
              </a:ext>
            </a:extLst>
          </p:cNvPr>
          <p:cNvSpPr/>
          <p:nvPr/>
        </p:nvSpPr>
        <p:spPr>
          <a:xfrm>
            <a:off x="8745004" y="4211926"/>
            <a:ext cx="1072194" cy="5241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 Dynamics</a:t>
            </a:r>
          </a:p>
        </p:txBody>
      </p:sp>
      <p:sp>
        <p:nvSpPr>
          <p:cNvPr id="147" name="Rounded Rectangle 72">
            <a:extLst>
              <a:ext uri="{FF2B5EF4-FFF2-40B4-BE49-F238E27FC236}">
                <a16:creationId xmlns:a16="http://schemas.microsoft.com/office/drawing/2014/main" id="{A001B8AE-EBDF-7542-9F5D-4C9135E5429B}"/>
              </a:ext>
            </a:extLst>
          </p:cNvPr>
          <p:cNvSpPr/>
          <p:nvPr/>
        </p:nvSpPr>
        <p:spPr>
          <a:xfrm>
            <a:off x="5094526" y="4514105"/>
            <a:ext cx="518549" cy="4077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Spring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87B9C86-BB35-E44F-9EB0-341858D55DCB}"/>
              </a:ext>
            </a:extLst>
          </p:cNvPr>
          <p:cNvSpPr/>
          <p:nvPr/>
        </p:nvSpPr>
        <p:spPr>
          <a:xfrm>
            <a:off x="1346227" y="5182368"/>
            <a:ext cx="8666127" cy="1008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9587132-4412-004F-AD5A-1AC1DC659DC0}"/>
              </a:ext>
            </a:extLst>
          </p:cNvPr>
          <p:cNvSpPr txBox="1"/>
          <p:nvPr/>
        </p:nvSpPr>
        <p:spPr>
          <a:xfrm>
            <a:off x="4415453" y="5156005"/>
            <a:ext cx="25095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Hardware Capabilities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90B1AA-DA47-1B4B-BD4E-D55BC756D694}"/>
              </a:ext>
            </a:extLst>
          </p:cNvPr>
          <p:cNvSpPr/>
          <p:nvPr/>
        </p:nvSpPr>
        <p:spPr>
          <a:xfrm>
            <a:off x="1434173" y="5398565"/>
            <a:ext cx="8512061" cy="719906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1" name="Rounded Rectangle 75">
            <a:extLst>
              <a:ext uri="{FF2B5EF4-FFF2-40B4-BE49-F238E27FC236}">
                <a16:creationId xmlns:a16="http://schemas.microsoft.com/office/drawing/2014/main" id="{AD8EE74B-EDCE-9C44-AAA3-1B7C0BA0A671}"/>
              </a:ext>
            </a:extLst>
          </p:cNvPr>
          <p:cNvSpPr/>
          <p:nvPr/>
        </p:nvSpPr>
        <p:spPr>
          <a:xfrm>
            <a:off x="4023204" y="5528392"/>
            <a:ext cx="1461547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Apache Web Server</a:t>
            </a:r>
          </a:p>
        </p:txBody>
      </p:sp>
      <p:sp>
        <p:nvSpPr>
          <p:cNvPr id="152" name="Rounded Rectangle 76">
            <a:extLst>
              <a:ext uri="{FF2B5EF4-FFF2-40B4-BE49-F238E27FC236}">
                <a16:creationId xmlns:a16="http://schemas.microsoft.com/office/drawing/2014/main" id="{D6E1E085-84B9-A340-B83C-172AABDD443A}"/>
              </a:ext>
            </a:extLst>
          </p:cNvPr>
          <p:cNvSpPr/>
          <p:nvPr/>
        </p:nvSpPr>
        <p:spPr>
          <a:xfrm>
            <a:off x="7651771" y="5542494"/>
            <a:ext cx="2165426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FE1300C-293A-A943-B6DA-2E6233BE9FD0}"/>
              </a:ext>
            </a:extLst>
          </p:cNvPr>
          <p:cNvSpPr txBox="1"/>
          <p:nvPr/>
        </p:nvSpPr>
        <p:spPr>
          <a:xfrm flipH="1">
            <a:off x="1395319" y="5532463"/>
            <a:ext cx="8906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Server Deployment</a:t>
            </a:r>
          </a:p>
        </p:txBody>
      </p:sp>
      <p:sp>
        <p:nvSpPr>
          <p:cNvPr id="154" name="Rounded Rectangle 70">
            <a:extLst>
              <a:ext uri="{FF2B5EF4-FFF2-40B4-BE49-F238E27FC236}">
                <a16:creationId xmlns:a16="http://schemas.microsoft.com/office/drawing/2014/main" id="{60A57047-A2FC-E44C-AE67-80031830F48E}"/>
              </a:ext>
            </a:extLst>
          </p:cNvPr>
          <p:cNvSpPr/>
          <p:nvPr/>
        </p:nvSpPr>
        <p:spPr>
          <a:xfrm>
            <a:off x="5677410" y="5542494"/>
            <a:ext cx="1697485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Tomcat Application Server</a:t>
            </a:r>
          </a:p>
        </p:txBody>
      </p:sp>
      <p:sp>
        <p:nvSpPr>
          <p:cNvPr id="155" name="Rounded Rectangle 42">
            <a:extLst>
              <a:ext uri="{FF2B5EF4-FFF2-40B4-BE49-F238E27FC236}">
                <a16:creationId xmlns:a16="http://schemas.microsoft.com/office/drawing/2014/main" id="{212C9E40-F3A4-F043-B27C-1E546751E41F}"/>
              </a:ext>
            </a:extLst>
          </p:cNvPr>
          <p:cNvSpPr/>
          <p:nvPr/>
        </p:nvSpPr>
        <p:spPr>
          <a:xfrm>
            <a:off x="5781924" y="4392436"/>
            <a:ext cx="1127465" cy="50863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Docker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2FADC66F-C846-E34E-9948-18C712C45AB8}"/>
              </a:ext>
            </a:extLst>
          </p:cNvPr>
          <p:cNvSpPr/>
          <p:nvPr/>
        </p:nvSpPr>
        <p:spPr>
          <a:xfrm>
            <a:off x="7385734" y="4620264"/>
            <a:ext cx="825776" cy="34611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Selenium</a:t>
            </a:r>
          </a:p>
        </p:txBody>
      </p:sp>
      <p:sp>
        <p:nvSpPr>
          <p:cNvPr id="157" name="Rounded Rectangle 75">
            <a:extLst>
              <a:ext uri="{FF2B5EF4-FFF2-40B4-BE49-F238E27FC236}">
                <a16:creationId xmlns:a16="http://schemas.microsoft.com/office/drawing/2014/main" id="{67ACBE10-A589-394E-A996-BFE065AA16F5}"/>
              </a:ext>
            </a:extLst>
          </p:cNvPr>
          <p:cNvSpPr/>
          <p:nvPr/>
        </p:nvSpPr>
        <p:spPr>
          <a:xfrm>
            <a:off x="2363302" y="5531882"/>
            <a:ext cx="1461547" cy="43204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AWS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EABC1175-6E66-8040-A85B-0CBAD28ADB88}"/>
              </a:ext>
            </a:extLst>
          </p:cNvPr>
          <p:cNvSpPr/>
          <p:nvPr/>
        </p:nvSpPr>
        <p:spPr>
          <a:xfrm>
            <a:off x="889812" y="855921"/>
            <a:ext cx="9565843" cy="566290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2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1E3D0484-4CB0-6C45-91E7-4F48E18635F0}"/>
              </a:ext>
            </a:extLst>
          </p:cNvPr>
          <p:cNvSpPr txBox="1">
            <a:spLocks/>
          </p:cNvSpPr>
          <p:nvPr/>
        </p:nvSpPr>
        <p:spPr>
          <a:xfrm>
            <a:off x="1220481" y="339173"/>
            <a:ext cx="8153400" cy="594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Flow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EC30497-C73D-304B-8704-AB660B68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8" y="1260509"/>
            <a:ext cx="11777919" cy="53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3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hueMod val="88000"/>
                <a:satMod val="130000"/>
                <a:lumMod val="124000"/>
              </a:schemeClr>
            </a:gs>
            <a:gs pos="100000">
              <a:schemeClr val="bg1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1E3D0484-4CB0-6C45-91E7-4F48E18635F0}"/>
              </a:ext>
            </a:extLst>
          </p:cNvPr>
          <p:cNvSpPr txBox="1">
            <a:spLocks/>
          </p:cNvSpPr>
          <p:nvPr/>
        </p:nvSpPr>
        <p:spPr>
          <a:xfrm>
            <a:off x="1220481" y="339173"/>
            <a:ext cx="8153400" cy="594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FE2E51-8A89-5441-85FD-9350D5C6EC13}"/>
              </a:ext>
            </a:extLst>
          </p:cNvPr>
          <p:cNvSpPr txBox="1"/>
          <p:nvPr/>
        </p:nvSpPr>
        <p:spPr>
          <a:xfrm>
            <a:off x="1610139" y="1361661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hlinkClick r:id="rId2"/>
              </a:rPr>
              <a:t>https://creately.com/app/?tempID=hp2eegde2&amp;login_type=demo#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hlinkClick r:id="rId3"/>
              </a:rPr>
              <a:t>https://online.visual-paradigm.com/diagrams.jsp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hlinkClick r:id="rId4"/>
              </a:rPr>
              <a:t>https://aws.amazon.com/blogs/aws/three-new-aws-reference-architectures-for-e-commerce/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D5120-818A-9247-B953-4556892A8558}"/>
              </a:ext>
            </a:extLst>
          </p:cNvPr>
          <p:cNvSpPr txBox="1"/>
          <p:nvPr/>
        </p:nvSpPr>
        <p:spPr>
          <a:xfrm>
            <a:off x="9901523" y="6211669"/>
            <a:ext cx="235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&amp; Regards,</a:t>
            </a:r>
          </a:p>
          <a:p>
            <a:r>
              <a:rPr lang="en-US" dirty="0"/>
              <a:t>Vimal Panchal</a:t>
            </a:r>
          </a:p>
        </p:txBody>
      </p:sp>
    </p:spTree>
    <p:extLst>
      <p:ext uri="{BB962C8B-B14F-4D97-AF65-F5344CB8AC3E}">
        <p14:creationId xmlns:p14="http://schemas.microsoft.com/office/powerpoint/2010/main" val="3816307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13260</TotalTime>
  <Words>279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Helvetica Neue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Panchal, Vimal</dc:creator>
  <cp:lastModifiedBy>HANS PANCHAL (Class 5-F) [k171205]*{2019}</cp:lastModifiedBy>
  <cp:revision>48</cp:revision>
  <dcterms:created xsi:type="dcterms:W3CDTF">2019-05-07T16:47:26Z</dcterms:created>
  <dcterms:modified xsi:type="dcterms:W3CDTF">2019-06-08T05:26:07Z</dcterms:modified>
</cp:coreProperties>
</file>