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530"/>
  </p:normalViewPr>
  <p:slideViewPr>
    <p:cSldViewPr snapToGrid="0">
      <p:cViewPr varScale="1">
        <p:scale>
          <a:sx n="98" d="100"/>
          <a:sy n="98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AB94-C184-0A20-1B01-329B223D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97EA5-A9DE-C601-EBC8-FC6CD36E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76C3-0535-8FBB-6092-82C78B2C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6576-33E0-C2E5-5E34-79D4167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9C58-89BA-B9C4-233A-D8193215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153A-0E81-C2B6-025A-9A90151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18AF-0C25-0BFD-4704-73BAB8A2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0D46-0F52-1501-7995-A9B09F60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21BD-9F3E-C561-E32F-9C573BC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4E26-14EA-4923-9A6B-39224EAB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304C8-FB15-34C3-7B17-186E56A68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E017F-8DFE-60B0-0917-2851A143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2991-05DE-2E35-522A-B4CC659D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C580-E47E-CEAE-D1C7-C644B73F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47F9-B110-391F-03DD-9CB51B01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9A7-B1DA-FC15-817B-6C4FD224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2E3A-8498-0126-2E83-6536DD3C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DEEE-09DD-17B4-93B4-68B4E445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2B5B-92D0-2C01-D68C-79DD3AB2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C01F-DDEB-3889-FB19-EF24CA9B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4358-D7C5-5938-A870-13C3DDF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B4A7-D9D5-90FA-774E-F2ECF38D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B2B3-0A4C-867C-D428-A4598313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AFCB-807B-1BE1-1276-CB74B675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7560-3AF7-1CF1-6A7A-1165D75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C419-BCC6-3615-39C7-CB894231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04C6-21D3-6B9F-5A35-299CEB160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F5F81-0058-49FC-C0EF-FC2A82D7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0A6A-36B3-15CD-590C-1A9131BE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5861-D4EA-FF4E-43E2-8259133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2CC9-454A-0D8F-E3D4-6784522D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8985-A0EE-7B7F-DE90-1E267758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E91A1-9E1F-8D9A-D3C1-65DFBC2D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3857-5DAD-976D-2CA2-2C0613BD4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3BD66-9BF5-6B4E-B377-1D9941B7C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B4C21-E7AE-B1BB-0480-40C51BCC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3ECF9-990D-CD29-2E98-EF3589BA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2A8FE-264B-6748-AA46-312B285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4CB5F-6EBD-0428-7CBC-DC01062D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7566-905A-85BE-0AA4-69791715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13EBF-776F-F78C-A512-9DB14505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50B45-FFAB-8573-CE35-702804F2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19862-417A-FAD6-D551-2D752761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20D4F-EAD9-0D8E-5DD3-F30E560B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ED2FD-3E0D-9D2D-6F08-DDE5B7DD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BFAC-E3F7-DE72-065E-A238723F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78E0-683B-6835-F06C-E1E885D7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FB69-D677-DFF8-EC40-5BF39757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3C90-4BF9-3440-F8D6-B1B23832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CAA3-803B-F504-55B8-D70BFD8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3736-8C1A-2E2F-E4D1-3EA79E1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A649-A615-E446-1DFD-977C29D1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1417-B18B-9CB3-91B7-D096FF99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1939B-4FFD-7787-7CE5-86284C8C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BF11B-6F45-6B36-FA01-9EB8AFE30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155D-969C-121E-DCF0-99DD226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E9824-DEB4-EAED-0F3E-15AE268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0BBC-1131-400A-8BBA-8F225E5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FE888-653B-4336-6E0D-F3A7E238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7243-0AF9-68C2-AEF4-02B22A57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E0FA-11DB-10C7-0D3E-59E34978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ADA2-2769-9841-B7C6-26F3256E8C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42F6-7830-367F-7E05-EF716BB4E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7370-EB48-4333-D9D1-4C92ACD46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DF42-BD54-1B4D-BB29-EC038FEB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007EE4-BA51-B3F8-B819-210E94745D6B}"/>
              </a:ext>
            </a:extLst>
          </p:cNvPr>
          <p:cNvGrpSpPr/>
          <p:nvPr/>
        </p:nvGrpSpPr>
        <p:grpSpPr>
          <a:xfrm>
            <a:off x="2481943" y="1490507"/>
            <a:ext cx="6296297" cy="3296640"/>
            <a:chOff x="2481943" y="1490507"/>
            <a:chExt cx="6296297" cy="3296640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31450BAD-84FF-3F71-24CF-C087A4CDEC26}"/>
                </a:ext>
              </a:extLst>
            </p:cNvPr>
            <p:cNvSpPr/>
            <p:nvPr/>
          </p:nvSpPr>
          <p:spPr>
            <a:xfrm>
              <a:off x="2481943" y="3958046"/>
              <a:ext cx="6296297" cy="53557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1C3FE1-4C35-84BD-3455-C8482C257316}"/>
                </a:ext>
              </a:extLst>
            </p:cNvPr>
            <p:cNvSpPr txBox="1"/>
            <p:nvPr/>
          </p:nvSpPr>
          <p:spPr>
            <a:xfrm>
              <a:off x="3056708" y="4417815"/>
              <a:ext cx="514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Day 0 				Day13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1406F4-3436-AE5F-5200-C028AC1495EC}"/>
                </a:ext>
              </a:extLst>
            </p:cNvPr>
            <p:cNvSpPr/>
            <p:nvPr/>
          </p:nvSpPr>
          <p:spPr>
            <a:xfrm>
              <a:off x="3161211" y="3056709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F3C996-1E37-2AEA-80BB-F20581810BD6}"/>
                </a:ext>
              </a:extLst>
            </p:cNvPr>
            <p:cNvSpPr/>
            <p:nvPr/>
          </p:nvSpPr>
          <p:spPr>
            <a:xfrm>
              <a:off x="3161211" y="3378536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B7393-E741-7928-B7E2-7E692A4349F3}"/>
                </a:ext>
              </a:extLst>
            </p:cNvPr>
            <p:cNvSpPr/>
            <p:nvPr/>
          </p:nvSpPr>
          <p:spPr>
            <a:xfrm>
              <a:off x="3548743" y="3378535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2F305B-7EC4-0AF0-9A5B-3615663206EC}"/>
                </a:ext>
              </a:extLst>
            </p:cNvPr>
            <p:cNvSpPr/>
            <p:nvPr/>
          </p:nvSpPr>
          <p:spPr>
            <a:xfrm>
              <a:off x="3548743" y="3056709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45A4E6-CFDF-E0D3-67A2-2A7FEE63B221}"/>
                </a:ext>
              </a:extLst>
            </p:cNvPr>
            <p:cNvSpPr/>
            <p:nvPr/>
          </p:nvSpPr>
          <p:spPr>
            <a:xfrm>
              <a:off x="7101840" y="2525877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7F59C2-451E-B204-6B7D-24B38C66C85A}"/>
                </a:ext>
              </a:extLst>
            </p:cNvPr>
            <p:cNvSpPr/>
            <p:nvPr/>
          </p:nvSpPr>
          <p:spPr>
            <a:xfrm>
              <a:off x="7101840" y="2847704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622C4F-58F3-B246-FD5A-7AA512FBDF24}"/>
                </a:ext>
              </a:extLst>
            </p:cNvPr>
            <p:cNvSpPr/>
            <p:nvPr/>
          </p:nvSpPr>
          <p:spPr>
            <a:xfrm>
              <a:off x="7101840" y="3368824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AAF299-1FA1-5BC3-7931-8BD09267F3DC}"/>
                </a:ext>
              </a:extLst>
            </p:cNvPr>
            <p:cNvSpPr/>
            <p:nvPr/>
          </p:nvSpPr>
          <p:spPr>
            <a:xfrm>
              <a:off x="7101840" y="3690651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F58297-78A3-4A21-73ED-4FB42FB9AB97}"/>
                </a:ext>
              </a:extLst>
            </p:cNvPr>
            <p:cNvSpPr/>
            <p:nvPr/>
          </p:nvSpPr>
          <p:spPr>
            <a:xfrm>
              <a:off x="7489372" y="2848793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8364E5-2B1B-D6EF-483A-AD3F276C5137}"/>
                </a:ext>
              </a:extLst>
            </p:cNvPr>
            <p:cNvSpPr/>
            <p:nvPr/>
          </p:nvSpPr>
          <p:spPr>
            <a:xfrm>
              <a:off x="7489372" y="2526967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5BCCA9-1208-773B-66E0-496A96917766}"/>
                </a:ext>
              </a:extLst>
            </p:cNvPr>
            <p:cNvSpPr/>
            <p:nvPr/>
          </p:nvSpPr>
          <p:spPr>
            <a:xfrm>
              <a:off x="7489372" y="3690650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095F70-3253-73BE-8C57-00D5BC84F0D8}"/>
                </a:ext>
              </a:extLst>
            </p:cNvPr>
            <p:cNvSpPr/>
            <p:nvPr/>
          </p:nvSpPr>
          <p:spPr>
            <a:xfrm>
              <a:off x="7489372" y="3368824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D8BC97-C39B-9C7B-07B5-1EC708725345}"/>
                </a:ext>
              </a:extLst>
            </p:cNvPr>
            <p:cNvSpPr/>
            <p:nvPr/>
          </p:nvSpPr>
          <p:spPr>
            <a:xfrm>
              <a:off x="4659086" y="1589315"/>
              <a:ext cx="195943" cy="2090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3FEFB0-9760-923E-1DFD-58C935759068}"/>
                </a:ext>
              </a:extLst>
            </p:cNvPr>
            <p:cNvSpPr txBox="1"/>
            <p:nvPr/>
          </p:nvSpPr>
          <p:spPr>
            <a:xfrm>
              <a:off x="4855029" y="1490507"/>
              <a:ext cx="1227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MF 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DABBC3-27B2-8D87-2693-382EC4DFB339}"/>
                </a:ext>
              </a:extLst>
            </p:cNvPr>
            <p:cNvSpPr/>
            <p:nvPr/>
          </p:nvSpPr>
          <p:spPr>
            <a:xfrm>
              <a:off x="4659086" y="1959820"/>
              <a:ext cx="195943" cy="209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EB33B-4ACC-C68F-2F42-5B35D5ED52BF}"/>
                </a:ext>
              </a:extLst>
            </p:cNvPr>
            <p:cNvSpPr txBox="1"/>
            <p:nvPr/>
          </p:nvSpPr>
          <p:spPr>
            <a:xfrm>
              <a:off x="4855029" y="1861012"/>
              <a:ext cx="1227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MF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568C2-7C54-A3E7-7F46-59A199A816D2}"/>
                </a:ext>
              </a:extLst>
            </p:cNvPr>
            <p:cNvSpPr txBox="1"/>
            <p:nvPr/>
          </p:nvSpPr>
          <p:spPr>
            <a:xfrm>
              <a:off x="2567938" y="2842147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E34DA5-2432-96E8-565E-B9FC08DB4284}"/>
                </a:ext>
              </a:extLst>
            </p:cNvPr>
            <p:cNvSpPr txBox="1"/>
            <p:nvPr/>
          </p:nvSpPr>
          <p:spPr>
            <a:xfrm>
              <a:off x="2572293" y="3329635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F60F5F-5CC7-D87E-024A-5BE6A48D6E95}"/>
                </a:ext>
              </a:extLst>
            </p:cNvPr>
            <p:cNvSpPr txBox="1"/>
            <p:nvPr/>
          </p:nvSpPr>
          <p:spPr>
            <a:xfrm>
              <a:off x="3744686" y="2904991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0112A8-CEE3-2F9C-D5FC-9B6CEC5C582D}"/>
                </a:ext>
              </a:extLst>
            </p:cNvPr>
            <p:cNvSpPr txBox="1"/>
            <p:nvPr/>
          </p:nvSpPr>
          <p:spPr>
            <a:xfrm>
              <a:off x="3749041" y="3340227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CB5EA9-069C-17EA-371C-ABC54EBA0920}"/>
                </a:ext>
              </a:extLst>
            </p:cNvPr>
            <p:cNvSpPr txBox="1"/>
            <p:nvPr/>
          </p:nvSpPr>
          <p:spPr>
            <a:xfrm>
              <a:off x="6422569" y="2385423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0EE04D-2A7A-8FF8-7741-D065B7D04A0C}"/>
                </a:ext>
              </a:extLst>
            </p:cNvPr>
            <p:cNvSpPr txBox="1"/>
            <p:nvPr/>
          </p:nvSpPr>
          <p:spPr>
            <a:xfrm>
              <a:off x="6426924" y="2820659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13CAC2-8FD5-D6CF-9F08-C1167B9EA791}"/>
                </a:ext>
              </a:extLst>
            </p:cNvPr>
            <p:cNvSpPr txBox="1"/>
            <p:nvPr/>
          </p:nvSpPr>
          <p:spPr>
            <a:xfrm>
              <a:off x="7704910" y="2365550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873A99-853A-CC85-B8CD-150A132AAF83}"/>
                </a:ext>
              </a:extLst>
            </p:cNvPr>
            <p:cNvSpPr txBox="1"/>
            <p:nvPr/>
          </p:nvSpPr>
          <p:spPr>
            <a:xfrm>
              <a:off x="7709265" y="2813849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A06140-4A73-C5ED-63EE-29F098126386}"/>
                </a:ext>
              </a:extLst>
            </p:cNvPr>
            <p:cNvSpPr txBox="1"/>
            <p:nvPr/>
          </p:nvSpPr>
          <p:spPr>
            <a:xfrm>
              <a:off x="6458492" y="3218208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FCF923-3107-ED97-2BEE-0AD4C1F5A0BF}"/>
                </a:ext>
              </a:extLst>
            </p:cNvPr>
            <p:cNvSpPr txBox="1"/>
            <p:nvPr/>
          </p:nvSpPr>
          <p:spPr>
            <a:xfrm>
              <a:off x="6462847" y="3653444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3D3563-63D4-7488-2B74-DC4CF4590C51}"/>
                </a:ext>
              </a:extLst>
            </p:cNvPr>
            <p:cNvSpPr txBox="1"/>
            <p:nvPr/>
          </p:nvSpPr>
          <p:spPr>
            <a:xfrm>
              <a:off x="7758248" y="3222688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15429D-1287-9CBD-F1C1-3BFFFE54196F}"/>
                </a:ext>
              </a:extLst>
            </p:cNvPr>
            <p:cNvSpPr txBox="1"/>
            <p:nvPr/>
          </p:nvSpPr>
          <p:spPr>
            <a:xfrm>
              <a:off x="7762603" y="3631798"/>
              <a:ext cx="74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04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Pandey</dc:creator>
  <cp:lastModifiedBy>Vikash Pandey</cp:lastModifiedBy>
  <cp:revision>9</cp:revision>
  <dcterms:created xsi:type="dcterms:W3CDTF">2023-10-18T10:14:32Z</dcterms:created>
  <dcterms:modified xsi:type="dcterms:W3CDTF">2023-10-18T11:02:25Z</dcterms:modified>
</cp:coreProperties>
</file>