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21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BB3A-C4DD-41D7-8A7D-29AA00126CB4}" type="datetimeFigureOut">
              <a:rPr lang="en-US" smtClean="0"/>
              <a:t>13-Jan-17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E0F9F-0C7E-4D06-9739-64E4A53BC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08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BB3A-C4DD-41D7-8A7D-29AA00126CB4}" type="datetimeFigureOut">
              <a:rPr lang="en-US" smtClean="0"/>
              <a:t>13-Jan-17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E0F9F-0C7E-4D06-9739-64E4A53BC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46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BB3A-C4DD-41D7-8A7D-29AA00126CB4}" type="datetimeFigureOut">
              <a:rPr lang="en-US" smtClean="0"/>
              <a:t>13-Jan-17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E0F9F-0C7E-4D06-9739-64E4A53BC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63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BB3A-C4DD-41D7-8A7D-29AA00126CB4}" type="datetimeFigureOut">
              <a:rPr lang="en-US" smtClean="0"/>
              <a:t>13-Jan-17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E0F9F-0C7E-4D06-9739-64E4A53BC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6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BB3A-C4DD-41D7-8A7D-29AA00126CB4}" type="datetimeFigureOut">
              <a:rPr lang="en-US" smtClean="0"/>
              <a:t>13-Jan-17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E0F9F-0C7E-4D06-9739-64E4A53BC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38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BB3A-C4DD-41D7-8A7D-29AA00126CB4}" type="datetimeFigureOut">
              <a:rPr lang="en-US" smtClean="0"/>
              <a:t>13-Jan-17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E0F9F-0C7E-4D06-9739-64E4A53BC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4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BB3A-C4DD-41D7-8A7D-29AA00126CB4}" type="datetimeFigureOut">
              <a:rPr lang="en-US" smtClean="0"/>
              <a:t>13-Jan-17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E0F9F-0C7E-4D06-9739-64E4A53BC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57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BB3A-C4DD-41D7-8A7D-29AA00126CB4}" type="datetimeFigureOut">
              <a:rPr lang="en-US" smtClean="0"/>
              <a:t>13-Jan-17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E0F9F-0C7E-4D06-9739-64E4A53BC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0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BB3A-C4DD-41D7-8A7D-29AA00126CB4}" type="datetimeFigureOut">
              <a:rPr lang="en-US" smtClean="0"/>
              <a:t>13-Jan-17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E0F9F-0C7E-4D06-9739-64E4A53BC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BB3A-C4DD-41D7-8A7D-29AA00126CB4}" type="datetimeFigureOut">
              <a:rPr lang="en-US" smtClean="0"/>
              <a:t>13-Jan-17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E0F9F-0C7E-4D06-9739-64E4A53BC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80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BB3A-C4DD-41D7-8A7D-29AA00126CB4}" type="datetimeFigureOut">
              <a:rPr lang="en-US" smtClean="0"/>
              <a:t>13-Jan-17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E0F9F-0C7E-4D06-9739-64E4A53BC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46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7BB3A-C4DD-41D7-8A7D-29AA00126CB4}" type="datetimeFigureOut">
              <a:rPr lang="en-US" smtClean="0"/>
              <a:t>13-Jan-17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E0F9F-0C7E-4D06-9739-64E4A53BC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21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5943600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42937"/>
            <a:ext cx="594360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3086100"/>
            <a:ext cx="5943600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is for testing file size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413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Deloitte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Srivastava, Preeta</dc:creator>
  <cp:lastModifiedBy>Srivastava, Preeta</cp:lastModifiedBy>
  <cp:revision>1</cp:revision>
  <dcterms:created xsi:type="dcterms:W3CDTF">2017-01-13T09:18:25Z</dcterms:created>
  <dcterms:modified xsi:type="dcterms:W3CDTF">2017-01-13T09:18:59Z</dcterms:modified>
</cp:coreProperties>
</file>