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D6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706A-3879-4ED6-8608-2A8D2FF1C6A7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540E-DC67-467B-8C29-6CCAD328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540E-DC67-467B-8C29-6CCAD3282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540E-DC67-467B-8C29-6CCAD32823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98CB-17F4-49E8-98D0-795D5406B005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C4B0-5454-4900-B2DB-37FE94C6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ctory&quot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0439" y="5445760"/>
            <a:ext cx="1023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nsolas" panose="020B0609020204030204" pitchFamily="49" charset="0"/>
              </a:rPr>
              <a:t>FACTORY METHOD </a:t>
            </a:r>
            <a:endParaRPr lang="en-US" sz="6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" y="203200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NHÓM 1: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" y="0"/>
            <a:ext cx="12186566" cy="68925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8DE307-03B7-4E1C-9015-E93192E5AFD3}"/>
              </a:ext>
            </a:extLst>
          </p:cNvPr>
          <p:cNvGrpSpPr/>
          <p:nvPr/>
        </p:nvGrpSpPr>
        <p:grpSpPr>
          <a:xfrm rot="16200000">
            <a:off x="5509527" y="1795698"/>
            <a:ext cx="1193016" cy="879085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6" name="Rounded Rectangle 19">
              <a:extLst>
                <a:ext uri="{FF2B5EF4-FFF2-40B4-BE49-F238E27FC236}">
                  <a16:creationId xmlns:a16="http://schemas.microsoft.com/office/drawing/2014/main" id="{F31DC873-8095-4549-9309-CA21EC96B15B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9C3814-F90C-48AE-B23B-E0F5DBF13D4D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679CAA-A4FB-416B-8A64-85C1732D176D}"/>
              </a:ext>
            </a:extLst>
          </p:cNvPr>
          <p:cNvGrpSpPr/>
          <p:nvPr/>
        </p:nvGrpSpPr>
        <p:grpSpPr>
          <a:xfrm rot="19800000">
            <a:off x="6300501" y="2293956"/>
            <a:ext cx="1193013" cy="879087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9" name="Rounded Rectangle 22">
              <a:extLst>
                <a:ext uri="{FF2B5EF4-FFF2-40B4-BE49-F238E27FC236}">
                  <a16:creationId xmlns:a16="http://schemas.microsoft.com/office/drawing/2014/main" id="{3FF80FFD-1410-4592-A289-28065BB39E13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106948-A962-4059-AFAA-13E765BE17A9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F4B7D-4DC2-4DFF-A7DF-E6D886090F89}"/>
              </a:ext>
            </a:extLst>
          </p:cNvPr>
          <p:cNvGrpSpPr/>
          <p:nvPr/>
        </p:nvGrpSpPr>
        <p:grpSpPr>
          <a:xfrm rot="12600000">
            <a:off x="4727326" y="2293954"/>
            <a:ext cx="1193014" cy="879088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12" name="Rounded Rectangle 25">
              <a:extLst>
                <a:ext uri="{FF2B5EF4-FFF2-40B4-BE49-F238E27FC236}">
                  <a16:creationId xmlns:a16="http://schemas.microsoft.com/office/drawing/2014/main" id="{58CAEF92-1CBC-4EF6-BBF9-E673984D0113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24931-2C37-4FFE-904A-1FBBEBA6CD1C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604DD1-8400-4C24-BD42-53344542B24D}"/>
              </a:ext>
            </a:extLst>
          </p:cNvPr>
          <p:cNvGrpSpPr/>
          <p:nvPr/>
        </p:nvGrpSpPr>
        <p:grpSpPr>
          <a:xfrm rot="5400000">
            <a:off x="5509527" y="3747441"/>
            <a:ext cx="1193016" cy="879085"/>
            <a:chOff x="3352620" y="2401127"/>
            <a:chExt cx="1954451" cy="1440160"/>
          </a:xfrm>
        </p:grpSpPr>
        <p:sp>
          <p:nvSpPr>
            <p:cNvPr id="15" name="Rounded Rectangle 30">
              <a:extLst>
                <a:ext uri="{FF2B5EF4-FFF2-40B4-BE49-F238E27FC236}">
                  <a16:creationId xmlns:a16="http://schemas.microsoft.com/office/drawing/2014/main" id="{8D242DDF-EACA-42E4-BE1D-C4C6D904B3D9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dirty="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7B2826-465B-4150-8E14-FD9217B7AEE6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3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724EA-0C4F-4919-AEA6-B49285F0193A}"/>
              </a:ext>
            </a:extLst>
          </p:cNvPr>
          <p:cNvGrpSpPr/>
          <p:nvPr/>
        </p:nvGrpSpPr>
        <p:grpSpPr>
          <a:xfrm rot="9000000">
            <a:off x="4715850" y="3237709"/>
            <a:ext cx="1193013" cy="879087"/>
            <a:chOff x="3352621" y="2401127"/>
            <a:chExt cx="1954450" cy="1440160"/>
          </a:xfrm>
        </p:grpSpPr>
        <p:sp>
          <p:nvSpPr>
            <p:cNvPr id="18" name="Rounded Rectangle 33">
              <a:extLst>
                <a:ext uri="{FF2B5EF4-FFF2-40B4-BE49-F238E27FC236}">
                  <a16:creationId xmlns:a16="http://schemas.microsoft.com/office/drawing/2014/main" id="{56AFE869-A20C-4235-9EC8-6EFEEDC1A218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7EB144-68B9-464D-8BC9-2EC2F2FDDDFB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DA0DBD-2DEE-4DDE-9E43-7630BD90D694}"/>
              </a:ext>
            </a:extLst>
          </p:cNvPr>
          <p:cNvGrpSpPr/>
          <p:nvPr/>
        </p:nvGrpSpPr>
        <p:grpSpPr>
          <a:xfrm rot="1800000">
            <a:off x="6289024" y="3237709"/>
            <a:ext cx="1193016" cy="879087"/>
            <a:chOff x="3352621" y="2401122"/>
            <a:chExt cx="1954455" cy="1440160"/>
          </a:xfrm>
        </p:grpSpPr>
        <p:sp>
          <p:nvSpPr>
            <p:cNvPr id="21" name="Rounded Rectangle 36">
              <a:extLst>
                <a:ext uri="{FF2B5EF4-FFF2-40B4-BE49-F238E27FC236}">
                  <a16:creationId xmlns:a16="http://schemas.microsoft.com/office/drawing/2014/main" id="{B23D4DA9-7452-4659-8D6F-6FF47338493A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DB9456-5AE8-45FB-8F72-994D733D92A7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 w="317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solidFill>
                  <a:srgbClr val="9966F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92D1026E-B949-4110-B0D6-5B6289CA19B1}"/>
              </a:ext>
            </a:extLst>
          </p:cNvPr>
          <p:cNvSpPr/>
          <p:nvPr/>
        </p:nvSpPr>
        <p:spPr>
          <a:xfrm rot="10800000">
            <a:off x="1315747" y="1256149"/>
            <a:ext cx="3312000" cy="4006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rgbClr val="9966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DF2D7113-F69A-4FA9-B4C8-7DA0A5D2EC90}"/>
              </a:ext>
            </a:extLst>
          </p:cNvPr>
          <p:cNvSpPr/>
          <p:nvPr/>
        </p:nvSpPr>
        <p:spPr>
          <a:xfrm rot="10800000">
            <a:off x="988728" y="239898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rgbClr val="9966FF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E231C501-9E63-4496-BD51-217189BAA9BD}"/>
              </a:ext>
            </a:extLst>
          </p:cNvPr>
          <p:cNvSpPr/>
          <p:nvPr/>
        </p:nvSpPr>
        <p:spPr>
          <a:xfrm rot="10800000">
            <a:off x="713207" y="355787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7BF0AFB-3E96-4276-A33D-1969C53277B3}"/>
              </a:ext>
            </a:extLst>
          </p:cNvPr>
          <p:cNvSpPr/>
          <p:nvPr/>
        </p:nvSpPr>
        <p:spPr>
          <a:xfrm>
            <a:off x="8166794" y="2064875"/>
            <a:ext cx="3312000" cy="5373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rgbClr val="9966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2707A29D-3D6D-45B5-9A42-37D074B6653E}"/>
              </a:ext>
            </a:extLst>
          </p:cNvPr>
          <p:cNvSpPr/>
          <p:nvPr/>
        </p:nvSpPr>
        <p:spPr>
          <a:xfrm>
            <a:off x="7862007" y="3223769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rgbClr val="9966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C9FDE6E0-0861-4CC9-BE1A-0C0B13F027A6}"/>
              </a:ext>
            </a:extLst>
          </p:cNvPr>
          <p:cNvSpPr/>
          <p:nvPr/>
        </p:nvSpPr>
        <p:spPr>
          <a:xfrm>
            <a:off x="7461625" y="4387341"/>
            <a:ext cx="3490750" cy="6210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rgbClr val="9966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9BEFBB-2E83-4C4E-A01E-E964AD0211EF}"/>
              </a:ext>
            </a:extLst>
          </p:cNvPr>
          <p:cNvSpPr txBox="1"/>
          <p:nvPr/>
        </p:nvSpPr>
        <p:spPr>
          <a:xfrm>
            <a:off x="1487424" y="1279500"/>
            <a:ext cx="2973988" cy="353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PROBLEM</a:t>
            </a:r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67274C-97B4-4492-950C-1ECB6CD94113}"/>
              </a:ext>
            </a:extLst>
          </p:cNvPr>
          <p:cNvSpPr txBox="1"/>
          <p:nvPr/>
        </p:nvSpPr>
        <p:spPr>
          <a:xfrm>
            <a:off x="1130381" y="2450374"/>
            <a:ext cx="3040266" cy="353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STRUCTURE</a:t>
            </a:r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314434-A24C-4536-91F6-5883BC912504}"/>
              </a:ext>
            </a:extLst>
          </p:cNvPr>
          <p:cNvSpPr txBox="1"/>
          <p:nvPr/>
        </p:nvSpPr>
        <p:spPr>
          <a:xfrm>
            <a:off x="849073" y="3606431"/>
            <a:ext cx="3040266" cy="353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HOW TO IMPLEMENT </a:t>
            </a:r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020F9A-9CFA-4DE1-AAEA-6C1BBC67DF26}"/>
              </a:ext>
            </a:extLst>
          </p:cNvPr>
          <p:cNvSpPr txBox="1"/>
          <p:nvPr/>
        </p:nvSpPr>
        <p:spPr>
          <a:xfrm>
            <a:off x="8303099" y="2064875"/>
            <a:ext cx="3039390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ADVANTAGE AND DISADVANTAGE</a:t>
            </a:r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A15AE-4284-4A14-BAB7-465416B6945B}"/>
              </a:ext>
            </a:extLst>
          </p:cNvPr>
          <p:cNvSpPr txBox="1"/>
          <p:nvPr/>
        </p:nvSpPr>
        <p:spPr>
          <a:xfrm>
            <a:off x="7984311" y="3262779"/>
            <a:ext cx="3067392" cy="353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APPLICATION</a:t>
            </a:r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1C017-7D50-43A4-AAFE-098334935CFE}"/>
              </a:ext>
            </a:extLst>
          </p:cNvPr>
          <p:cNvSpPr txBox="1"/>
          <p:nvPr/>
        </p:nvSpPr>
        <p:spPr>
          <a:xfrm>
            <a:off x="7461625" y="4408791"/>
            <a:ext cx="3590078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RELATIONS </a:t>
            </a:r>
            <a:r>
              <a:rPr lang="en-US" altLang="ko-KR" sz="1700" dirty="0" smtClean="0">
                <a:solidFill>
                  <a:srgbClr val="9966FF"/>
                </a:solidFill>
                <a:latin typeface="Consolas" panose="020B0609020204030204" pitchFamily="49" charset="0"/>
                <a:cs typeface="Arial" pitchFamily="34" charset="0"/>
              </a:rPr>
              <a:t>WITH ANOTHER PATTERNS</a:t>
            </a:r>
            <a:endParaRPr lang="ko-KR" altLang="en-US" sz="1700" dirty="0">
              <a:solidFill>
                <a:srgbClr val="9966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7" name="AutoShape 6" descr="Image result for compu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096">
            <a:off x="4649187" y="2194676"/>
            <a:ext cx="1046479" cy="913787"/>
          </a:xfrm>
          <a:prstGeom prst="rect">
            <a:avLst/>
          </a:prstGeom>
        </p:spPr>
      </p:pic>
      <p:pic>
        <p:nvPicPr>
          <p:cNvPr id="2062" name="Picture 14" descr="Image result for thỏ amply icon&quot;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9315">
            <a:off x="6401996" y="3389422"/>
            <a:ext cx="1103102" cy="8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thỏ amply icon&quot;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92" y="3795558"/>
            <a:ext cx="1023271" cy="9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thỏ amply icon&quot;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0545">
            <a:off x="4661501" y="3355202"/>
            <a:ext cx="992115" cy="8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ỏ amply icon&quot;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80" y="1660942"/>
            <a:ext cx="1178834" cy="7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ỏ amply icon&quot;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046">
            <a:off x="6539968" y="2201525"/>
            <a:ext cx="1025180" cy="8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3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" y="0"/>
            <a:ext cx="12186566" cy="6892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60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PROBLEM</a:t>
            </a:r>
            <a:endParaRPr lang="en-US" sz="6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Factory Method patter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17" y="782321"/>
            <a:ext cx="10287000" cy="575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28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22" y="1155931"/>
            <a:ext cx="5759578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964" y="1387565"/>
            <a:ext cx="578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Consolas" panose="020B0609020204030204" pitchFamily="49" charset="0"/>
              </a:rPr>
              <a:t>Logistics Transportation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644" y="3060931"/>
            <a:ext cx="5293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onsolas" panose="020B0609020204030204" pitchFamily="49" charset="0"/>
              </a:rPr>
              <a:t>The </a:t>
            </a:r>
            <a:r>
              <a:rPr lang="en-US" sz="2800" dirty="0">
                <a:latin typeface="Consolas" panose="020B0609020204030204" pitchFamily="49" charset="0"/>
              </a:rPr>
              <a:t>first version of app only handle transportation by trucks </a:t>
            </a:r>
          </a:p>
          <a:p>
            <a:pPr algn="r"/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</a:rPr>
              <a:t> major codes are inside the Truck </a:t>
            </a:r>
            <a:r>
              <a:rPr lang="en-US" sz="2800" dirty="0" smtClean="0">
                <a:latin typeface="Consolas" panose="020B0609020204030204" pitchFamily="49" charset="0"/>
              </a:rPr>
              <a:t>class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71024" y="2577734"/>
            <a:ext cx="3903980" cy="101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2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" y="0"/>
            <a:ext cx="12186566" cy="68925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46663" y="143940"/>
            <a:ext cx="8887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Consolas" panose="020B0609020204030204" pitchFamily="49" charset="0"/>
              </a:rPr>
              <a:t>Question is?</a:t>
            </a:r>
            <a:endParaRPr lang="en-US" sz="72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1249929"/>
            <a:ext cx="5077097" cy="4872197"/>
          </a:xfrm>
          <a:prstGeom prst="rect">
            <a:avLst/>
          </a:prstGeom>
        </p:spPr>
      </p:pic>
      <p:pic>
        <p:nvPicPr>
          <p:cNvPr id="7" name="Picture 6" descr="Adding a new transportation class to the program causes an issu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" y="0"/>
            <a:ext cx="12192000" cy="5624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49614" y="5624945"/>
            <a:ext cx="10954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IF WE WANT TO EXPAND OUR LOGISTICS MANAGEMENT TRANSPORTATION, WHAT WILL HAPPEN?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8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</Words>
  <Application>Microsoft Office PowerPoint</Application>
  <PresentationFormat>Widescreen</PresentationFormat>
  <Paragraphs>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PHƯƠNG ANH</dc:creator>
  <cp:lastModifiedBy>VŨ PHƯƠNG ANH</cp:lastModifiedBy>
  <cp:revision>30</cp:revision>
  <dcterms:created xsi:type="dcterms:W3CDTF">2019-11-23T02:58:57Z</dcterms:created>
  <dcterms:modified xsi:type="dcterms:W3CDTF">2019-11-23T04:29:39Z</dcterms:modified>
</cp:coreProperties>
</file>