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BECF8-BEA5-450D-B001-A9C1B6581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2162922"/>
            <a:ext cx="8361229" cy="2098226"/>
          </a:xfrm>
        </p:spPr>
        <p:txBody>
          <a:bodyPr/>
          <a:lstStyle/>
          <a:p>
            <a:r>
              <a:rPr lang="uk-UA" sz="6000" dirty="0"/>
              <a:t>Презентація технологічної </a:t>
            </a:r>
            <a:r>
              <a:rPr lang="uk-UA" sz="6000" dirty="0" err="1"/>
              <a:t>практити</a:t>
            </a:r>
            <a:endParaRPr lang="uk-UA" sz="6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3F422A-5854-4B36-A5A8-36BB66A07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478793"/>
            <a:ext cx="6831673" cy="1086237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Виконали студенти 3 курсу КІ (МА)</a:t>
            </a:r>
          </a:p>
          <a:p>
            <a:r>
              <a:rPr lang="uk-UA" dirty="0"/>
              <a:t>Роговий </a:t>
            </a:r>
            <a:r>
              <a:rPr lang="uk-UA" dirty="0" err="1"/>
              <a:t>денис</a:t>
            </a:r>
            <a:endParaRPr lang="uk-UA" dirty="0"/>
          </a:p>
          <a:p>
            <a:r>
              <a:rPr lang="uk-UA" dirty="0"/>
              <a:t>Папідоха Владислав</a:t>
            </a:r>
          </a:p>
          <a:p>
            <a:r>
              <a:rPr lang="uk-UA" dirty="0" err="1"/>
              <a:t>Крепак</a:t>
            </a:r>
            <a:r>
              <a:rPr lang="uk-UA" dirty="0"/>
              <a:t> Катерина</a:t>
            </a:r>
          </a:p>
        </p:txBody>
      </p:sp>
    </p:spTree>
    <p:extLst>
      <p:ext uri="{BB962C8B-B14F-4D97-AF65-F5344CB8AC3E}">
        <p14:creationId xmlns:p14="http://schemas.microsoft.com/office/powerpoint/2010/main" val="422110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AFC59F-D1A9-463F-835C-0BC8A1AD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Зміст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A131C9-3922-46D8-962B-65FE76384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Ролі</a:t>
            </a:r>
            <a:r>
              <a:rPr lang="ru-RU" dirty="0"/>
              <a:t> </a:t>
            </a:r>
            <a:r>
              <a:rPr lang="ru-RU" dirty="0" err="1"/>
              <a:t>учасників</a:t>
            </a:r>
            <a:r>
              <a:rPr lang="ru-RU" dirty="0"/>
              <a:t> </a:t>
            </a:r>
            <a:r>
              <a:rPr lang="ru-RU" dirty="0" err="1"/>
              <a:t>команди</a:t>
            </a:r>
            <a:endParaRPr lang="ru-RU" dirty="0"/>
          </a:p>
          <a:p>
            <a:r>
              <a:rPr lang="ru-RU" dirty="0"/>
              <a:t>Тема </a:t>
            </a:r>
            <a:r>
              <a:rPr lang="ru-RU" dirty="0" err="1"/>
              <a:t>технологічної</a:t>
            </a:r>
            <a:r>
              <a:rPr lang="ru-RU" dirty="0"/>
              <a:t> практики</a:t>
            </a:r>
          </a:p>
          <a:p>
            <a:r>
              <a:rPr lang="ru-RU" dirty="0" err="1"/>
              <a:t>Приклади</a:t>
            </a:r>
            <a:r>
              <a:rPr lang="ru-RU" dirty="0"/>
              <a:t> схожих за </a:t>
            </a:r>
            <a:r>
              <a:rPr lang="ru-RU" dirty="0" err="1"/>
              <a:t>функціоналом</a:t>
            </a:r>
            <a:r>
              <a:rPr lang="ru-RU" dirty="0"/>
              <a:t> </a:t>
            </a:r>
            <a:r>
              <a:rPr lang="ru-RU" dirty="0" err="1"/>
              <a:t>сайтів</a:t>
            </a:r>
            <a:endParaRPr lang="ru-RU" dirty="0"/>
          </a:p>
          <a:p>
            <a:r>
              <a:rPr lang="ru-RU" dirty="0"/>
              <a:t>Короткий </a:t>
            </a:r>
            <a:r>
              <a:rPr lang="ru-RU" dirty="0" err="1"/>
              <a:t>опис</a:t>
            </a:r>
            <a:r>
              <a:rPr lang="ru-RU" dirty="0"/>
              <a:t> </a:t>
            </a:r>
            <a:r>
              <a:rPr lang="ru-RU" dirty="0" err="1"/>
              <a:t>проведеної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endParaRPr lang="ru-RU" dirty="0"/>
          </a:p>
          <a:p>
            <a:r>
              <a:rPr lang="ru-RU" dirty="0" err="1"/>
              <a:t>Реалізований</a:t>
            </a:r>
            <a:r>
              <a:rPr lang="ru-RU" dirty="0"/>
              <a:t> </a:t>
            </a:r>
            <a:r>
              <a:rPr lang="ru-RU" dirty="0" err="1"/>
              <a:t>функціонал</a:t>
            </a:r>
            <a:endParaRPr lang="ru-RU" dirty="0"/>
          </a:p>
          <a:p>
            <a:r>
              <a:rPr lang="ru-RU" dirty="0" err="1"/>
              <a:t>Презентація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проекту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4086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B9B19-8812-47BF-9ED2-16C9F48C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Ролі</a:t>
            </a:r>
            <a:r>
              <a:rPr lang="ru-RU" dirty="0"/>
              <a:t> </a:t>
            </a:r>
            <a:r>
              <a:rPr lang="ru-RU" dirty="0" err="1"/>
              <a:t>учасників</a:t>
            </a:r>
            <a:r>
              <a:rPr lang="ru-RU" dirty="0"/>
              <a:t> </a:t>
            </a:r>
            <a:r>
              <a:rPr lang="ru-RU" dirty="0" err="1"/>
              <a:t>команди</a:t>
            </a:r>
            <a:br>
              <a:rPr lang="ru-RU" dirty="0"/>
            </a:b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3F5DFE-1CC3-4CA5-B750-96B792F57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Роговий Денис – розробка </a:t>
            </a:r>
            <a:r>
              <a:rPr lang="en-US" dirty="0"/>
              <a:t>WEB</a:t>
            </a:r>
            <a:r>
              <a:rPr lang="uk-UA" dirty="0"/>
              <a:t>-застосунку</a:t>
            </a:r>
            <a:r>
              <a:rPr lang="en-US" dirty="0"/>
              <a:t> </a:t>
            </a:r>
            <a:r>
              <a:rPr lang="uk-UA" dirty="0"/>
              <a:t>на </a:t>
            </a:r>
            <a:r>
              <a:rPr lang="en-US" dirty="0"/>
              <a:t>Django</a:t>
            </a:r>
            <a:endParaRPr lang="uk-UA" dirty="0"/>
          </a:p>
          <a:p>
            <a:r>
              <a:rPr lang="uk-UA" dirty="0"/>
              <a:t>Папідоха Владислав -  реалізація примітивного </a:t>
            </a:r>
            <a:r>
              <a:rPr lang="en-US" dirty="0"/>
              <a:t>CI</a:t>
            </a:r>
            <a:r>
              <a:rPr lang="uk-UA" dirty="0"/>
              <a:t>/</a:t>
            </a:r>
            <a:r>
              <a:rPr lang="en-US" dirty="0"/>
              <a:t>CD</a:t>
            </a:r>
            <a:endParaRPr lang="uk-UA" dirty="0"/>
          </a:p>
          <a:p>
            <a:r>
              <a:rPr lang="uk-UA" dirty="0" err="1"/>
              <a:t>Крепак</a:t>
            </a:r>
            <a:r>
              <a:rPr lang="uk-UA" dirty="0"/>
              <a:t> Катерина – </a:t>
            </a:r>
            <a:r>
              <a:rPr lang="en-US" dirty="0"/>
              <a:t>Front-end</a:t>
            </a:r>
            <a:r>
              <a:rPr lang="uk-UA" dirty="0"/>
              <a:t>, оформлення презентації та звіту, консультаційна та ментальна підтримка проекту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3548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C1D11-784D-4FA6-80DB-10A2C0E0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 </a:t>
            </a:r>
            <a:r>
              <a:rPr lang="ru-RU" dirty="0" err="1"/>
              <a:t>технологічної</a:t>
            </a:r>
            <a:r>
              <a:rPr lang="ru-RU" dirty="0"/>
              <a:t> практики</a:t>
            </a:r>
            <a:br>
              <a:rPr lang="ru-RU" dirty="0"/>
            </a:b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07E822-ECF0-4BC3-BB14-7954B637F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Ліквідація безграмотності</a:t>
            </a: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Ð³ÑÐ°Ð¼Ð¼Ð°Ñ Ð½Ð°ÑÐ¸&quot;">
            <a:extLst>
              <a:ext uri="{FF2B5EF4-FFF2-40B4-BE49-F238E27FC236}">
                <a16:creationId xmlns:a16="http://schemas.microsoft.com/office/drawing/2014/main" id="{FB3BF0B3-8526-481F-8BD1-C71731544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720" y="1968137"/>
            <a:ext cx="3688080" cy="36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7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ED9B6-29C3-4945-80B5-EE750208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Приклади</a:t>
            </a:r>
            <a:r>
              <a:rPr lang="ru-RU" dirty="0"/>
              <a:t> схожих за </a:t>
            </a:r>
            <a:r>
              <a:rPr lang="ru-RU" dirty="0" err="1"/>
              <a:t>функціоналом</a:t>
            </a:r>
            <a:r>
              <a:rPr lang="ru-RU" dirty="0"/>
              <a:t> </a:t>
            </a:r>
            <a:r>
              <a:rPr lang="ru-RU" dirty="0" err="1"/>
              <a:t>сайтів</a:t>
            </a:r>
            <a:br>
              <a:rPr lang="ru-RU" dirty="0"/>
            </a:br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3FEB23-D32B-466D-AE0A-D5542F115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1813096"/>
            <a:ext cx="8961120" cy="205787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D60D1B-D4C6-4344-B28B-7FEFF7A02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0" y="4114951"/>
            <a:ext cx="8936639" cy="25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8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5C98B-C657-4A63-AEAD-4F585AB2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Короткий </a:t>
            </a:r>
            <a:r>
              <a:rPr lang="ru-RU" dirty="0" err="1"/>
              <a:t>опис</a:t>
            </a:r>
            <a:r>
              <a:rPr lang="ru-RU" dirty="0"/>
              <a:t> </a:t>
            </a:r>
            <a:r>
              <a:rPr lang="ru-RU" dirty="0" err="1"/>
              <a:t>проведеної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br>
              <a:rPr lang="ru-RU" dirty="0"/>
            </a:b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419943-2829-4A70-85F2-BE6E982CB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Створити</a:t>
            </a:r>
            <a:r>
              <a:rPr lang="ru-RU" dirty="0"/>
              <a:t> проект на </a:t>
            </a:r>
            <a:r>
              <a:rPr lang="en-US" dirty="0"/>
              <a:t>Django</a:t>
            </a:r>
            <a:endParaRPr lang="ru-RU" dirty="0"/>
          </a:p>
          <a:p>
            <a:r>
              <a:rPr lang="ru-RU" dirty="0" err="1"/>
              <a:t>Встановити</a:t>
            </a:r>
            <a:r>
              <a:rPr lang="ru-RU" dirty="0"/>
              <a:t> </a:t>
            </a:r>
            <a:r>
              <a:rPr lang="en-US" dirty="0"/>
              <a:t>Bootstrap</a:t>
            </a:r>
            <a:r>
              <a:rPr lang="uk-UA" dirty="0"/>
              <a:t>-фреймворк</a:t>
            </a:r>
            <a:endParaRPr lang="ru-RU" dirty="0"/>
          </a:p>
          <a:p>
            <a:r>
              <a:rPr lang="ru-RU" dirty="0" err="1"/>
              <a:t>Підняти</a:t>
            </a:r>
            <a:r>
              <a:rPr lang="ru-RU" dirty="0"/>
              <a:t> </a:t>
            </a:r>
            <a:r>
              <a:rPr lang="ru-RU" dirty="0" err="1"/>
              <a:t>вбудовану</a:t>
            </a:r>
            <a:r>
              <a:rPr lang="ru-RU" dirty="0"/>
              <a:t> базу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en-US" dirty="0"/>
              <a:t>SQLite</a:t>
            </a:r>
            <a:endParaRPr lang="ru-RU" dirty="0"/>
          </a:p>
          <a:p>
            <a:r>
              <a:rPr lang="ru-RU" dirty="0" err="1"/>
              <a:t>Поступово</a:t>
            </a:r>
            <a:r>
              <a:rPr lang="ru-RU" dirty="0"/>
              <a:t> </a:t>
            </a:r>
            <a:r>
              <a:rPr lang="ru-RU" dirty="0" err="1"/>
              <a:t>розширювати</a:t>
            </a:r>
            <a:r>
              <a:rPr lang="ru-RU" dirty="0"/>
              <a:t> </a:t>
            </a:r>
            <a:r>
              <a:rPr lang="ru-RU" dirty="0" err="1"/>
              <a:t>функціонал</a:t>
            </a:r>
            <a:endParaRPr lang="ru-RU" dirty="0"/>
          </a:p>
          <a:p>
            <a:r>
              <a:rPr lang="ru-RU" dirty="0" err="1"/>
              <a:t>Підключили</a:t>
            </a:r>
            <a:r>
              <a:rPr lang="ru-RU" dirty="0"/>
              <a:t> </a:t>
            </a:r>
            <a:r>
              <a:rPr lang="en-US" dirty="0" err="1"/>
              <a:t>aspell</a:t>
            </a:r>
            <a:endParaRPr lang="ru-RU" dirty="0"/>
          </a:p>
          <a:p>
            <a:r>
              <a:rPr lang="ru-RU" dirty="0" err="1"/>
              <a:t>Створити</a:t>
            </a:r>
            <a:r>
              <a:rPr lang="ru-RU" dirty="0"/>
              <a:t> на </a:t>
            </a:r>
            <a:r>
              <a:rPr lang="ru-RU" dirty="0" err="1"/>
              <a:t>амазоні</a:t>
            </a:r>
            <a:r>
              <a:rPr lang="ru-RU" dirty="0"/>
              <a:t> </a:t>
            </a:r>
            <a:r>
              <a:rPr lang="ru-RU" dirty="0" err="1"/>
              <a:t>віртуальну</a:t>
            </a:r>
            <a:r>
              <a:rPr lang="ru-RU" dirty="0"/>
              <a:t> машину</a:t>
            </a:r>
          </a:p>
          <a:p>
            <a:r>
              <a:rPr lang="ru-RU" dirty="0" err="1"/>
              <a:t>Створити</a:t>
            </a:r>
            <a:r>
              <a:rPr lang="ru-RU" dirty="0"/>
              <a:t> на </a:t>
            </a:r>
            <a:r>
              <a:rPr lang="ru-RU" dirty="0" err="1"/>
              <a:t>машині</a:t>
            </a:r>
            <a:r>
              <a:rPr lang="ru-RU" dirty="0"/>
              <a:t> сервер, </a:t>
            </a:r>
            <a:r>
              <a:rPr lang="ru-RU" dirty="0" err="1"/>
              <a:t>захостити</a:t>
            </a:r>
            <a:r>
              <a:rPr lang="ru-RU" dirty="0"/>
              <a:t> на </a:t>
            </a:r>
            <a:r>
              <a:rPr lang="ru-RU" dirty="0" err="1"/>
              <a:t>ньому</a:t>
            </a:r>
            <a:r>
              <a:rPr lang="ru-RU" dirty="0"/>
              <a:t> сайт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001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145A7-B4BE-4168-A3A1-C5108744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Реалізований</a:t>
            </a:r>
            <a:r>
              <a:rPr lang="ru-RU" dirty="0"/>
              <a:t> </a:t>
            </a:r>
            <a:r>
              <a:rPr lang="ru-RU" dirty="0" err="1"/>
              <a:t>функціонал</a:t>
            </a:r>
            <a:br>
              <a:rPr lang="ru-RU" dirty="0"/>
            </a:b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8C7ECE-D638-42AF-AE64-D47A603C3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авторизації</a:t>
            </a:r>
            <a:r>
              <a:rPr lang="ru-RU" dirty="0"/>
              <a:t> у </a:t>
            </a:r>
            <a:r>
              <a:rPr lang="ru-RU" dirty="0" err="1"/>
              <a:t>системі</a:t>
            </a:r>
            <a:endParaRPr lang="uk-UA" dirty="0"/>
          </a:p>
          <a:p>
            <a:r>
              <a:rPr lang="ru-RU" dirty="0" err="1"/>
              <a:t>Перевірка</a:t>
            </a:r>
            <a:r>
              <a:rPr lang="ru-RU" dirty="0"/>
              <a:t> </a:t>
            </a:r>
            <a:r>
              <a:rPr lang="ru-RU" dirty="0" err="1"/>
              <a:t>правопису</a:t>
            </a:r>
            <a:r>
              <a:rPr lang="ru-RU" dirty="0"/>
              <a:t> </a:t>
            </a:r>
            <a:r>
              <a:rPr lang="ru-RU" dirty="0" err="1"/>
              <a:t>введеного</a:t>
            </a:r>
            <a:r>
              <a:rPr lang="ru-RU" dirty="0"/>
              <a:t> слова</a:t>
            </a:r>
          </a:p>
          <a:p>
            <a:r>
              <a:rPr lang="ru-RU" dirty="0" err="1"/>
              <a:t>Можливість</a:t>
            </a:r>
            <a:r>
              <a:rPr lang="ru-RU" dirty="0"/>
              <a:t> обрати </a:t>
            </a:r>
            <a:r>
              <a:rPr lang="ru-RU" dirty="0" err="1"/>
              <a:t>мову</a:t>
            </a:r>
            <a:r>
              <a:rPr lang="ru-RU" dirty="0"/>
              <a:t> (</a:t>
            </a:r>
            <a:r>
              <a:rPr lang="ru-RU" dirty="0" err="1"/>
              <a:t>Українська</a:t>
            </a:r>
            <a:r>
              <a:rPr lang="ru-RU" dirty="0"/>
              <a:t>, </a:t>
            </a:r>
            <a:r>
              <a:rPr lang="ru-RU" dirty="0" err="1"/>
              <a:t>Англійська</a:t>
            </a:r>
            <a:r>
              <a:rPr lang="ru-RU" dirty="0"/>
              <a:t>)</a:t>
            </a:r>
          </a:p>
          <a:p>
            <a:r>
              <a:rPr lang="ru-RU" dirty="0" err="1"/>
              <a:t>Історія</a:t>
            </a:r>
            <a:r>
              <a:rPr lang="ru-RU" dirty="0"/>
              <a:t> </a:t>
            </a:r>
            <a:r>
              <a:rPr lang="ru-RU" dirty="0" err="1"/>
              <a:t>останніх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 до </a:t>
            </a:r>
            <a:r>
              <a:rPr lang="ru-RU" dirty="0" err="1"/>
              <a:t>системи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182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B049D-3215-4113-96DD-666CEFE2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Презентація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проекту</a:t>
            </a:r>
            <a:br>
              <a:rPr lang="uk-UA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0211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3CC9F-69D9-4F82-808E-56A9A5AF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3" y="2793274"/>
            <a:ext cx="9601200" cy="1485900"/>
          </a:xfrm>
        </p:spPr>
        <p:txBody>
          <a:bodyPr/>
          <a:lstStyle/>
          <a:p>
            <a:pPr algn="ctr"/>
            <a:r>
              <a:rPr lang="uk-UA" dirty="0"/>
              <a:t>Дякуємо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3051795328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43</TotalTime>
  <Words>147</Words>
  <Application>Microsoft Office PowerPoint</Application>
  <PresentationFormat>Широкоэкранный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Обрезка</vt:lpstr>
      <vt:lpstr>Презентація технологічної практити</vt:lpstr>
      <vt:lpstr>Зміст</vt:lpstr>
      <vt:lpstr>Ролі учасників команди </vt:lpstr>
      <vt:lpstr>Тема технологічної практики </vt:lpstr>
      <vt:lpstr>Приклади схожих за функціоналом сайтів </vt:lpstr>
      <vt:lpstr>Короткий опис проведеної роботи </vt:lpstr>
      <vt:lpstr>Реалізований функціонал </vt:lpstr>
      <vt:lpstr>Презентація роботи проекту </vt:lpstr>
      <vt:lpstr>Дякуємо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технологічної практити</dc:title>
  <dc:creator>Владислав Папідоха</dc:creator>
  <cp:lastModifiedBy>Владислав Папідоха</cp:lastModifiedBy>
  <cp:revision>5</cp:revision>
  <dcterms:created xsi:type="dcterms:W3CDTF">2018-06-08T04:45:44Z</dcterms:created>
  <dcterms:modified xsi:type="dcterms:W3CDTF">2018-06-08T05:29:03Z</dcterms:modified>
</cp:coreProperties>
</file>