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b6383f5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b6383f5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b6383f51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b6383f51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b6383f5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b6383f5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b6383f5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b6383f5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b6383f5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b6383f5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b6383f5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b6383f5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Scout’s Life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Veer Pareek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Data Analysis done by a NFL scout to find prospects?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NFL Next Gen Stats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Genetics vs. Dedication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200" y="4086900"/>
            <a:ext cx="4935799" cy="10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400" y="1816275"/>
            <a:ext cx="1972975" cy="1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Analytics Research Question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Height and Catch Percentage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the relationship between average </a:t>
            </a:r>
            <a:r>
              <a:rPr lang="en"/>
              <a:t>separation and catch percentage change for different positions?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2372"/>
          <a:stretch/>
        </p:blipFill>
        <p:spPr>
          <a:xfrm>
            <a:off x="62650" y="2861750"/>
            <a:ext cx="3147150" cy="21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263" y="2451950"/>
            <a:ext cx="1949150" cy="1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14266"/>
          <a:stretch/>
        </p:blipFill>
        <p:spPr>
          <a:xfrm>
            <a:off x="6929575" y="2514575"/>
            <a:ext cx="1902726" cy="20010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5996625" y="3395229"/>
            <a:ext cx="689100" cy="57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4824" y="4360625"/>
            <a:ext cx="1574425" cy="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4088" y="4433450"/>
            <a:ext cx="1505500" cy="6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 Research Question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sufficient evidence to suggest that there is an association between catch percentage and being a higher </a:t>
            </a:r>
            <a:r>
              <a:rPr lang="en"/>
              <a:t>target</a:t>
            </a:r>
            <a:r>
              <a:rPr lang="en"/>
              <a:t> </a:t>
            </a:r>
            <a:r>
              <a:rPr lang="en"/>
              <a:t>receiver</a:t>
            </a:r>
            <a:r>
              <a:rPr lang="en"/>
              <a:t> (generates &gt; 18% of teams air yards) in all NFL </a:t>
            </a:r>
            <a:r>
              <a:rPr lang="en"/>
              <a:t>receivers</a:t>
            </a:r>
            <a:r>
              <a:rPr lang="en"/>
              <a:t>?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5" y="2439022"/>
            <a:ext cx="3311575" cy="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1893" t="0"/>
          <a:stretch/>
        </p:blipFill>
        <p:spPr>
          <a:xfrm>
            <a:off x="298825" y="3850425"/>
            <a:ext cx="31771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884" y="2571750"/>
            <a:ext cx="3077714" cy="24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Research Question</a:t>
            </a:r>
            <a:endParaRPr b="1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sufficient evidence to suggest that there is a linear relationship between Receiving yards and Catch %, Target Air Yards %, Yards after catch per Reception, and Average </a:t>
            </a:r>
            <a:r>
              <a:rPr lang="en"/>
              <a:t>Separation in all NFL Receivers?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925" y="2309075"/>
            <a:ext cx="4157074" cy="27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2457" l="0" r="0" t="4795"/>
          <a:stretch/>
        </p:blipFill>
        <p:spPr>
          <a:xfrm>
            <a:off x="532350" y="2224638"/>
            <a:ext cx="2278176" cy="28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 Research Question</a:t>
            </a:r>
            <a:endParaRPr b="1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 linear relationship between the log-odds of the success level of Catch % and Average </a:t>
            </a:r>
            <a:r>
              <a:rPr lang="en"/>
              <a:t>Separation</a:t>
            </a:r>
            <a:r>
              <a:rPr lang="en"/>
              <a:t>, Height, Average Cushion, and Targeted Air yards in ALL NFL Wide Receivers?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6150"/>
            <a:ext cx="1384725" cy="131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424" y="2357513"/>
            <a:ext cx="1380744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89" y="3675600"/>
            <a:ext cx="1380744" cy="131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440" y="3675600"/>
            <a:ext cx="1384726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5000" y="2465775"/>
            <a:ext cx="3450675" cy="23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Questions?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350" y="557500"/>
            <a:ext cx="3936225" cy="3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