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682" r:id="rId2"/>
    <p:sldId id="16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 Kallas" userId="79339bd2-d117-4e83-a31d-cc1fd26a1fca" providerId="ADAL" clId="{F432442C-1F4E-4A35-95E5-6154F339D56C}"/>
    <pc:docChg chg="custSel modSld">
      <pc:chgData name="Christ Kallas" userId="79339bd2-d117-4e83-a31d-cc1fd26a1fca" providerId="ADAL" clId="{F432442C-1F4E-4A35-95E5-6154F339D56C}" dt="2019-02-19T19:51:07.584" v="6" actId="1076"/>
      <pc:docMkLst>
        <pc:docMk/>
      </pc:docMkLst>
      <pc:sldChg chg="modSp">
        <pc:chgData name="Christ Kallas" userId="79339bd2-d117-4e83-a31d-cc1fd26a1fca" providerId="ADAL" clId="{F432442C-1F4E-4A35-95E5-6154F339D56C}" dt="2019-02-19T19:51:07.584" v="6" actId="1076"/>
        <pc:sldMkLst>
          <pc:docMk/>
          <pc:sldMk cId="1855663059" sldId="1776"/>
        </pc:sldMkLst>
        <pc:spChg chg="mod">
          <ac:chgData name="Christ Kallas" userId="79339bd2-d117-4e83-a31d-cc1fd26a1fca" providerId="ADAL" clId="{F432442C-1F4E-4A35-95E5-6154F339D56C}" dt="2019-02-19T19:51:07.584" v="6" actId="1076"/>
          <ac:spMkLst>
            <pc:docMk/>
            <pc:sldMk cId="1855663059" sldId="1776"/>
            <ac:spMk id="6" creationId="{74CCBEAA-59AC-482A-8471-A44C321FC77E}"/>
          </ac:spMkLst>
        </pc:spChg>
        <pc:picChg chg="mod">
          <ac:chgData name="Christ Kallas" userId="79339bd2-d117-4e83-a31d-cc1fd26a1fca" providerId="ADAL" clId="{F432442C-1F4E-4A35-95E5-6154F339D56C}" dt="2019-02-19T19:51:07.584" v="6" actId="1076"/>
          <ac:picMkLst>
            <pc:docMk/>
            <pc:sldMk cId="1855663059" sldId="1776"/>
            <ac:picMk id="8" creationId="{D5129C4B-D30D-4ABA-A3D0-931E4A444425}"/>
          </ac:picMkLst>
        </pc:picChg>
        <pc:picChg chg="mod">
          <ac:chgData name="Christ Kallas" userId="79339bd2-d117-4e83-a31d-cc1fd26a1fca" providerId="ADAL" clId="{F432442C-1F4E-4A35-95E5-6154F339D56C}" dt="2019-02-19T19:51:07.584" v="6" actId="1076"/>
          <ac:picMkLst>
            <pc:docMk/>
            <pc:sldMk cId="1855663059" sldId="1776"/>
            <ac:picMk id="17" creationId="{0EB3A208-2DF8-4BB6-857E-097A2E5BB54A}"/>
          </ac:picMkLst>
        </pc:picChg>
      </pc:sldChg>
    </pc:docChg>
  </pc:docChgLst>
  <pc:docChgLst>
    <pc:chgData name="Christ Kallas" userId="79339bd2-d117-4e83-a31d-cc1fd26a1fca" providerId="ADAL" clId="{5BDF1C93-3179-49B5-BF3B-97D6E2B95555}"/>
    <pc:docChg chg="undo custSel addSld delSld modSld sldOrd">
      <pc:chgData name="Christ Kallas" userId="79339bd2-d117-4e83-a31d-cc1fd26a1fca" providerId="ADAL" clId="{5BDF1C93-3179-49B5-BF3B-97D6E2B95555}" dt="2018-12-03T16:54:09.094" v="547" actId="1076"/>
      <pc:docMkLst>
        <pc:docMk/>
      </pc:docMkLst>
      <pc:sldChg chg="addSp delSp modSp addAnim delAnim">
        <pc:chgData name="Christ Kallas" userId="79339bd2-d117-4e83-a31d-cc1fd26a1fca" providerId="ADAL" clId="{5BDF1C93-3179-49B5-BF3B-97D6E2B95555}" dt="2018-12-03T16:47:05.416" v="494" actId="1076"/>
        <pc:sldMkLst>
          <pc:docMk/>
          <pc:sldMk cId="3824448845" sldId="1682"/>
        </pc:sldMkLst>
        <pc:spChg chg="add mod">
          <ac:chgData name="Christ Kallas" userId="79339bd2-d117-4e83-a31d-cc1fd26a1fca" providerId="ADAL" clId="{5BDF1C93-3179-49B5-BF3B-97D6E2B95555}" dt="2018-12-03T16:46:05.779" v="480" actId="20577"/>
          <ac:spMkLst>
            <pc:docMk/>
            <pc:sldMk cId="3824448845" sldId="1682"/>
            <ac:spMk id="8" creationId="{15A746F8-0EF3-4231-BAB8-B0250BE27652}"/>
          </ac:spMkLst>
        </pc:spChg>
        <pc:spChg chg="add mod">
          <ac:chgData name="Christ Kallas" userId="79339bd2-d117-4e83-a31d-cc1fd26a1fca" providerId="ADAL" clId="{5BDF1C93-3179-49B5-BF3B-97D6E2B95555}" dt="2018-12-03T16:46:20.054" v="484" actId="14100"/>
          <ac:spMkLst>
            <pc:docMk/>
            <pc:sldMk cId="3824448845" sldId="1682"/>
            <ac:spMk id="9" creationId="{FAA98BA5-9ED4-4C18-AA3C-E30A90D4B313}"/>
          </ac:spMkLst>
        </pc:spChg>
        <pc:spChg chg="add mod">
          <ac:chgData name="Christ Kallas" userId="79339bd2-d117-4e83-a31d-cc1fd26a1fca" providerId="ADAL" clId="{5BDF1C93-3179-49B5-BF3B-97D6E2B95555}" dt="2018-12-03T16:46:32.950" v="487" actId="14100"/>
          <ac:spMkLst>
            <pc:docMk/>
            <pc:sldMk cId="3824448845" sldId="1682"/>
            <ac:spMk id="10" creationId="{1141E20D-F301-4F5E-B24E-74421CD12D36}"/>
          </ac:spMkLst>
        </pc:spChg>
        <pc:spChg chg="add mod">
          <ac:chgData name="Christ Kallas" userId="79339bd2-d117-4e83-a31d-cc1fd26a1fca" providerId="ADAL" clId="{5BDF1C93-3179-49B5-BF3B-97D6E2B95555}" dt="2018-12-03T16:46:57.671" v="493" actId="1076"/>
          <ac:spMkLst>
            <pc:docMk/>
            <pc:sldMk cId="3824448845" sldId="1682"/>
            <ac:spMk id="11" creationId="{0FE469E8-066D-429C-99C8-3B84BCB115CB}"/>
          </ac:spMkLst>
        </pc:spChg>
        <pc:picChg chg="add del mod">
          <ac:chgData name="Christ Kallas" userId="79339bd2-d117-4e83-a31d-cc1fd26a1fca" providerId="ADAL" clId="{5BDF1C93-3179-49B5-BF3B-97D6E2B95555}" dt="2018-12-03T16:47:05.416" v="494" actId="1076"/>
          <ac:picMkLst>
            <pc:docMk/>
            <pc:sldMk cId="3824448845" sldId="1682"/>
            <ac:picMk id="4" creationId="{00000000-0000-0000-0000-000000000000}"/>
          </ac:picMkLst>
        </pc:picChg>
        <pc:picChg chg="add del mod">
          <ac:chgData name="Christ Kallas" userId="79339bd2-d117-4e83-a31d-cc1fd26a1fca" providerId="ADAL" clId="{5BDF1C93-3179-49B5-BF3B-97D6E2B95555}" dt="2018-12-03T16:43:55.646" v="442" actId="1076"/>
          <ac:picMkLst>
            <pc:docMk/>
            <pc:sldMk cId="3824448845" sldId="1682"/>
            <ac:picMk id="5" creationId="{00000000-0000-0000-0000-000000000000}"/>
          </ac:picMkLst>
        </pc:picChg>
        <pc:picChg chg="add del mod">
          <ac:chgData name="Christ Kallas" userId="79339bd2-d117-4e83-a31d-cc1fd26a1fca" providerId="ADAL" clId="{5BDF1C93-3179-49B5-BF3B-97D6E2B95555}" dt="2018-12-03T16:43:51.195" v="439"/>
          <ac:picMkLst>
            <pc:docMk/>
            <pc:sldMk cId="3824448845" sldId="1682"/>
            <ac:picMk id="6" creationId="{8BCBCD3E-85EA-4F53-90F3-C35A063D1E64}"/>
          </ac:picMkLst>
        </pc:picChg>
        <pc:picChg chg="add del mod">
          <ac:chgData name="Christ Kallas" userId="79339bd2-d117-4e83-a31d-cc1fd26a1fca" providerId="ADAL" clId="{5BDF1C93-3179-49B5-BF3B-97D6E2B95555}" dt="2018-12-03T16:43:49.429" v="436"/>
          <ac:picMkLst>
            <pc:docMk/>
            <pc:sldMk cId="3824448845" sldId="1682"/>
            <ac:picMk id="7" creationId="{3F61C282-FC25-4DDF-B063-3A43D0852A47}"/>
          </ac:picMkLst>
        </pc:picChg>
      </pc:sldChg>
      <pc:sldChg chg="addSp delSp modSp ord delAnim modAnim">
        <pc:chgData name="Christ Kallas" userId="79339bd2-d117-4e83-a31d-cc1fd26a1fca" providerId="ADAL" clId="{5BDF1C93-3179-49B5-BF3B-97D6E2B95555}" dt="2018-12-03T16:54:09.094" v="547" actId="1076"/>
        <pc:sldMkLst>
          <pc:docMk/>
          <pc:sldMk cId="1855663059" sldId="1776"/>
        </pc:sldMkLst>
        <pc:spChg chg="mod">
          <ac:chgData name="Christ Kallas" userId="79339bd2-d117-4e83-a31d-cc1fd26a1fca" providerId="ADAL" clId="{5BDF1C93-3179-49B5-BF3B-97D6E2B95555}" dt="2018-11-30T21:54:55.099" v="80" actId="20577"/>
          <ac:spMkLst>
            <pc:docMk/>
            <pc:sldMk cId="1855663059" sldId="1776"/>
            <ac:spMk id="2" creationId="{00000000-0000-0000-0000-000000000000}"/>
          </ac:spMkLst>
        </pc:spChg>
        <pc:spChg chg="del">
          <ac:chgData name="Christ Kallas" userId="79339bd2-d117-4e83-a31d-cc1fd26a1fca" providerId="ADAL" clId="{5BDF1C93-3179-49B5-BF3B-97D6E2B95555}" dt="2018-11-30T21:54:40.187" v="48" actId="478"/>
          <ac:spMkLst>
            <pc:docMk/>
            <pc:sldMk cId="1855663059" sldId="1776"/>
            <ac:spMk id="5" creationId="{00000000-0000-0000-0000-000000000000}"/>
          </ac:spMkLst>
        </pc:spChg>
        <pc:spChg chg="add mod">
          <ac:chgData name="Christ Kallas" userId="79339bd2-d117-4e83-a31d-cc1fd26a1fca" providerId="ADAL" clId="{5BDF1C93-3179-49B5-BF3B-97D6E2B95555}" dt="2018-12-03T16:54:02.224" v="544" actId="20577"/>
          <ac:spMkLst>
            <pc:docMk/>
            <pc:sldMk cId="1855663059" sldId="1776"/>
            <ac:spMk id="6" creationId="{74CCBEAA-59AC-482A-8471-A44C321FC77E}"/>
          </ac:spMkLst>
        </pc:spChg>
        <pc:picChg chg="del">
          <ac:chgData name="Christ Kallas" userId="79339bd2-d117-4e83-a31d-cc1fd26a1fca" providerId="ADAL" clId="{5BDF1C93-3179-49B5-BF3B-97D6E2B95555}" dt="2018-11-30T21:54:58.588" v="81" actId="478"/>
          <ac:picMkLst>
            <pc:docMk/>
            <pc:sldMk cId="1855663059" sldId="1776"/>
            <ac:picMk id="3" creationId="{00000000-0000-0000-0000-000000000000}"/>
          </ac:picMkLst>
        </pc:picChg>
        <pc:picChg chg="del mod">
          <ac:chgData name="Christ Kallas" userId="79339bd2-d117-4e83-a31d-cc1fd26a1fca" providerId="ADAL" clId="{5BDF1C93-3179-49B5-BF3B-97D6E2B95555}" dt="2018-12-03T16:47:41.254" v="499" actId="478"/>
          <ac:picMkLst>
            <pc:docMk/>
            <pc:sldMk cId="1855663059" sldId="1776"/>
            <ac:picMk id="4" creationId="{00000000-0000-0000-0000-000000000000}"/>
          </ac:picMkLst>
        </pc:picChg>
        <pc:picChg chg="add del mod">
          <ac:chgData name="Christ Kallas" userId="79339bd2-d117-4e83-a31d-cc1fd26a1fca" providerId="ADAL" clId="{5BDF1C93-3179-49B5-BF3B-97D6E2B95555}" dt="2018-12-03T16:47:29.820" v="498" actId="478"/>
          <ac:picMkLst>
            <pc:docMk/>
            <pc:sldMk cId="1855663059" sldId="1776"/>
            <ac:picMk id="7" creationId="{95FDF85F-96DC-4E7E-8D86-19FB9240479B}"/>
          </ac:picMkLst>
        </pc:picChg>
        <pc:picChg chg="add mod">
          <ac:chgData name="Christ Kallas" userId="79339bd2-d117-4e83-a31d-cc1fd26a1fca" providerId="ADAL" clId="{5BDF1C93-3179-49B5-BF3B-97D6E2B95555}" dt="2018-11-30T22:08:23.291" v="252" actId="1076"/>
          <ac:picMkLst>
            <pc:docMk/>
            <pc:sldMk cId="1855663059" sldId="1776"/>
            <ac:picMk id="8" creationId="{D5129C4B-D30D-4ABA-A3D0-931E4A444425}"/>
          </ac:picMkLst>
        </pc:picChg>
        <pc:picChg chg="add del mod modCrop">
          <ac:chgData name="Christ Kallas" userId="79339bd2-d117-4e83-a31d-cc1fd26a1fca" providerId="ADAL" clId="{5BDF1C93-3179-49B5-BF3B-97D6E2B95555}" dt="2018-12-03T16:51:25.242" v="518" actId="478"/>
          <ac:picMkLst>
            <pc:docMk/>
            <pc:sldMk cId="1855663059" sldId="1776"/>
            <ac:picMk id="9" creationId="{CBC576EC-9E8C-4530-9F42-2375E4844ED3}"/>
          </ac:picMkLst>
        </pc:picChg>
        <pc:picChg chg="add del mod">
          <ac:chgData name="Christ Kallas" userId="79339bd2-d117-4e83-a31d-cc1fd26a1fca" providerId="ADAL" clId="{5BDF1C93-3179-49B5-BF3B-97D6E2B95555}" dt="2018-11-30T22:09:56.775" v="266" actId="478"/>
          <ac:picMkLst>
            <pc:docMk/>
            <pc:sldMk cId="1855663059" sldId="1776"/>
            <ac:picMk id="9" creationId="{D1FCC0D2-03DD-491C-A355-C2B762336EF4}"/>
          </ac:picMkLst>
        </pc:picChg>
        <pc:picChg chg="add del mod modCrop">
          <ac:chgData name="Christ Kallas" userId="79339bd2-d117-4e83-a31d-cc1fd26a1fca" providerId="ADAL" clId="{5BDF1C93-3179-49B5-BF3B-97D6E2B95555}" dt="2018-12-03T16:51:22.868" v="517" actId="478"/>
          <ac:picMkLst>
            <pc:docMk/>
            <pc:sldMk cId="1855663059" sldId="1776"/>
            <ac:picMk id="10" creationId="{56F91378-614C-43A1-BA1C-12ECC9EB4617}"/>
          </ac:picMkLst>
        </pc:picChg>
        <pc:picChg chg="add mod">
          <ac:chgData name="Christ Kallas" userId="79339bd2-d117-4e83-a31d-cc1fd26a1fca" providerId="ADAL" clId="{5BDF1C93-3179-49B5-BF3B-97D6E2B95555}" dt="2018-11-30T22:10:01.079" v="267" actId="1076"/>
          <ac:picMkLst>
            <pc:docMk/>
            <pc:sldMk cId="1855663059" sldId="1776"/>
            <ac:picMk id="11" creationId="{216E3203-CEFE-416A-A434-C6BF5B5A1656}"/>
          </ac:picMkLst>
        </pc:picChg>
        <pc:picChg chg="add del mod">
          <ac:chgData name="Christ Kallas" userId="79339bd2-d117-4e83-a31d-cc1fd26a1fca" providerId="ADAL" clId="{5BDF1C93-3179-49B5-BF3B-97D6E2B95555}" dt="2018-12-03T16:52:02.864" v="524" actId="478"/>
          <ac:picMkLst>
            <pc:docMk/>
            <pc:sldMk cId="1855663059" sldId="1776"/>
            <ac:picMk id="12" creationId="{EBAF4B41-543B-44AF-A6B1-1DEC76114E51}"/>
          </ac:picMkLst>
        </pc:picChg>
        <pc:picChg chg="add del mod">
          <ac:chgData name="Christ Kallas" userId="79339bd2-d117-4e83-a31d-cc1fd26a1fca" providerId="ADAL" clId="{5BDF1C93-3179-49B5-BF3B-97D6E2B95555}" dt="2018-12-03T16:52:08.412" v="527" actId="478"/>
          <ac:picMkLst>
            <pc:docMk/>
            <pc:sldMk cId="1855663059" sldId="1776"/>
            <ac:picMk id="13" creationId="{972C89F6-70AC-498F-8BE7-FEFB4203B3D0}"/>
          </ac:picMkLst>
        </pc:picChg>
        <pc:picChg chg="add del mod">
          <ac:chgData name="Christ Kallas" userId="79339bd2-d117-4e83-a31d-cc1fd26a1fca" providerId="ADAL" clId="{5BDF1C93-3179-49B5-BF3B-97D6E2B95555}" dt="2018-12-03T16:52:06.459" v="526" actId="478"/>
          <ac:picMkLst>
            <pc:docMk/>
            <pc:sldMk cId="1855663059" sldId="1776"/>
            <ac:picMk id="14" creationId="{50807FEB-77BD-4104-8DA0-CE7EEA1A9A8D}"/>
          </ac:picMkLst>
        </pc:picChg>
        <pc:picChg chg="add del mod">
          <ac:chgData name="Christ Kallas" userId="79339bd2-d117-4e83-a31d-cc1fd26a1fca" providerId="ADAL" clId="{5BDF1C93-3179-49B5-BF3B-97D6E2B95555}" dt="2018-12-03T16:52:04.798" v="525" actId="478"/>
          <ac:picMkLst>
            <pc:docMk/>
            <pc:sldMk cId="1855663059" sldId="1776"/>
            <ac:picMk id="15" creationId="{2E206CD3-6379-44C6-B0E7-B21B3C4BE6F3}"/>
          </ac:picMkLst>
        </pc:picChg>
        <pc:picChg chg="add del mod">
          <ac:chgData name="Christ Kallas" userId="79339bd2-d117-4e83-a31d-cc1fd26a1fca" providerId="ADAL" clId="{5BDF1C93-3179-49B5-BF3B-97D6E2B95555}" dt="2018-12-03T16:52:44.897" v="534" actId="478"/>
          <ac:picMkLst>
            <pc:docMk/>
            <pc:sldMk cId="1855663059" sldId="1776"/>
            <ac:picMk id="16" creationId="{DB961B4A-CDF5-4115-BEFE-812B758BB434}"/>
          </ac:picMkLst>
        </pc:picChg>
        <pc:picChg chg="add mod">
          <ac:chgData name="Christ Kallas" userId="79339bd2-d117-4e83-a31d-cc1fd26a1fca" providerId="ADAL" clId="{5BDF1C93-3179-49B5-BF3B-97D6E2B95555}" dt="2018-12-03T16:54:09.094" v="547" actId="1076"/>
          <ac:picMkLst>
            <pc:docMk/>
            <pc:sldMk cId="1855663059" sldId="1776"/>
            <ac:picMk id="17" creationId="{0EB3A208-2DF8-4BB6-857E-097A2E5BB54A}"/>
          </ac:picMkLst>
        </pc:picChg>
      </pc:sldChg>
      <pc:sldChg chg="ord">
        <pc:chgData name="Christ Kallas" userId="79339bd2-d117-4e83-a31d-cc1fd26a1fca" providerId="ADAL" clId="{5BDF1C93-3179-49B5-BF3B-97D6E2B95555}" dt="2018-12-03T16:22:44.506" v="270"/>
        <pc:sldMkLst>
          <pc:docMk/>
          <pc:sldMk cId="1997734368" sldId="1985"/>
        </pc:sldMkLst>
      </pc:sldChg>
      <pc:sldMasterChg chg="delSldLayout">
        <pc:chgData name="Christ Kallas" userId="79339bd2-d117-4e83-a31d-cc1fd26a1fca" providerId="ADAL" clId="{5BDF1C93-3179-49B5-BF3B-97D6E2B95555}" dt="2018-11-30T21:54:32.154" v="47" actId="2696"/>
        <pc:sldMasterMkLst>
          <pc:docMk/>
          <pc:sldMasterMk cId="2711178543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29C3B-8B5F-4129-8251-AEB0AC7BCE69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38B28-D082-4151-A542-2C78ABC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0808-E7E9-405C-8471-7BBF8BC4C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4D475-AF0F-4E90-B94B-AC170E75C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4012-7431-488D-BCBC-284F20F9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8AE7-577F-4BB6-995F-DBA8E52A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57F4-761A-4AB1-9B09-77492733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0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E1D3-5E2A-4227-A3D1-0036A985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ACEDF-9878-4239-8F13-30DE8E237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4F38-2618-4544-B337-8C8AEA8E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67B7-DD8D-4D9D-BAAB-E9FC736B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21B2-532A-43ED-9195-4C0C8962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78280-C1F2-42B6-B8CF-D33450173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5A3BF-8102-4292-BCDC-FF257E62D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72CB-83E6-4D97-A587-1143F79C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DAB2A-7A83-4CBA-BD0C-459FA553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59F5-39D9-412F-A516-5F2DD769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3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0043-BC84-4B95-A4D4-BA9ACB70A160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CD38-73D4-47D8-83BF-34C7557EECE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1BCD3-11E0-47D2-9078-A099371C14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22237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86C-D729-4153-975D-2C1C3B5E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0EEA-8DE9-4217-B0B5-C91BDD59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E4562-5FE5-4298-8AE0-C69C5565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BC97-5C2D-4C0C-ADD8-24BCF4F3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9051-A062-4467-8551-0BA91A58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976A-3B6F-4A64-A97E-A658C3ED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EE29B-35B3-49F5-8361-F9F0D60D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3B6B-F92D-42D1-B90A-0E2A44AC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74A66-F84C-4C7A-A1BA-E4F14BAC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9B1FF-F3F5-4D31-AD9C-EA605693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8A3-18D8-4030-B688-1EA74CBE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58FF-A78C-4E1B-85E2-B9240A117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B62A2-C057-4879-B9F1-9226F6574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6920F-B2AC-4A26-B927-AE14A875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3B4EB-7754-43D0-A81C-F178AC25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E99A-E7FC-4AF1-BEE5-C0F65356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CC54-01AC-4AAF-BC3C-4F9DDE19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70D47-F789-475F-8660-FDA6B116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1D7DD-3930-463A-B2B0-BBBF86D4F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62D14-CC74-45AD-AE06-07FE11E3F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DB0C6-F3A5-4544-8908-BFD3297A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B92C8-D120-47B0-8B18-E01C0D8A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F9797-95C7-48F0-9935-CF1DD510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0AEC6-0547-41E1-860D-CFA918A3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0618-66B1-4ECE-A629-75E1FA2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E33A5-1722-446F-8CAE-BB3E0A0E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169DE-C02E-4DC1-9262-B5B1E199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89360-4699-4D95-BE23-40BA5107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9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20FDD-452D-47FD-BBC8-ACB77B93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F9AF1-5008-4C4A-A389-1F25F013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7B8A-99FB-4B98-97E3-35B7505B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BE62-F776-4189-8E29-4E241D12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FB6F-C47E-414A-BC17-76ED5188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F6411-0BE2-41F9-8D35-E24625BBF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4A40F-5C02-495E-BD65-962FE61F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DC41F-924B-4BF9-97CA-4DED0DED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26C9-B896-46E1-9E24-119C5F4F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4555-70C3-48E3-BC6E-6DDCB3CB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56453-99B4-46BC-BCC8-B6B2F03AE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96E23-C62F-48DF-A0B8-889665A41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34117-91C3-4C56-B93C-5E7BD60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507DC-FF58-44C4-B906-DD4399B1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19D1-F8D3-4FFF-B367-90134D89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6B54-80C8-4E08-B91D-BD131E3F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230E-712B-4BA1-8FB9-093D9756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5B24-0B19-4B2A-8989-ABCF18881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56038-ED77-418B-89F8-6D20B49E2425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6D7F-ABA0-4C23-896D-C57CD920C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59CD-534B-4B84-A9C8-450D54982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1856-6697-4807-B874-2E8CF13B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7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82" y="365127"/>
            <a:ext cx="12161837" cy="59878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Jugo Fuerte by mike’s!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44B8A8-C3F5-4E40-951E-1115CCE3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238" y="1216931"/>
            <a:ext cx="5294333" cy="4744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CAD3A0-152B-4C19-A04D-C2A43C57F5DE}"/>
              </a:ext>
            </a:extLst>
          </p:cNvPr>
          <p:cNvSpPr txBox="1"/>
          <p:nvPr/>
        </p:nvSpPr>
        <p:spPr>
          <a:xfrm>
            <a:off x="222757" y="1402309"/>
            <a:ext cx="5980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Jugo Fuerte: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Velocity metrics were not met in 12 of 13 markets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velocity drove distribution losses at HEB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losses continued to exacerbate velocity in Texas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Conclusion:</a:t>
            </a:r>
          </a:p>
          <a:p>
            <a:r>
              <a:rPr lang="en-US" dirty="0">
                <a:solidFill>
                  <a:schemeClr val="bg1"/>
                </a:solidFill>
              </a:rPr>
              <a:t>	Jugo Fuerte did not resonate with Hispanic 	consumers in the Southwest or South Central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Recommendation: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Allocate funds for Jugo Fuerte qualitative research to determine why Jugo Fuerte was not a good fit for the Hispanic consumer</a:t>
            </a:r>
          </a:p>
        </p:txBody>
      </p:sp>
    </p:spTree>
    <p:extLst>
      <p:ext uri="{BB962C8B-B14F-4D97-AF65-F5344CB8AC3E}">
        <p14:creationId xmlns:p14="http://schemas.microsoft.com/office/powerpoint/2010/main" val="382444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05F80-A5F9-4776-A272-CECFB1D86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63" b="33601"/>
          <a:stretch/>
        </p:blipFill>
        <p:spPr>
          <a:xfrm>
            <a:off x="6197600" y="1148080"/>
            <a:ext cx="5994400" cy="53380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8F32AA-A0CA-4D49-A9C0-374A2599E7C8}"/>
              </a:ext>
            </a:extLst>
          </p:cNvPr>
          <p:cNvSpPr txBox="1">
            <a:spLocks/>
          </p:cNvSpPr>
          <p:nvPr/>
        </p:nvSpPr>
        <p:spPr>
          <a:xfrm>
            <a:off x="15082" y="365127"/>
            <a:ext cx="12161837" cy="5987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Helvetica" charset="0"/>
                <a:ea typeface="Helvetica" charset="0"/>
                <a:cs typeface="Helvetica" charset="0"/>
              </a:rPr>
              <a:t>Jugo Fuerte by mike’s! </a:t>
            </a:r>
            <a:endParaRPr lang="en-US" sz="4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42759-AEFF-43A7-A25E-816D02C89B75}"/>
              </a:ext>
            </a:extLst>
          </p:cNvPr>
          <p:cNvSpPr txBox="1"/>
          <p:nvPr/>
        </p:nvSpPr>
        <p:spPr>
          <a:xfrm>
            <a:off x="222757" y="1402309"/>
            <a:ext cx="5980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Jugo Fuerte: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Velocity metrics were not met in 12 of 13 markets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velocity drove distribution losses at HEB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losses continued to exacerbate velocity in Texas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/>
              <a:t>	Jugo Fuerte did not resonate with Hispanic 	consumers in the Southwest or South Central</a:t>
            </a:r>
          </a:p>
          <a:p>
            <a:endParaRPr lang="en-US" dirty="0"/>
          </a:p>
          <a:p>
            <a:r>
              <a:rPr lang="en-US" dirty="0"/>
              <a:t>Recommendation: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Allocate funds for Jugo Fuerte qualitative research to determine why Jugo Fuerte was not a good fit for the Hispanic consumer</a:t>
            </a:r>
          </a:p>
        </p:txBody>
      </p:sp>
    </p:spTree>
    <p:extLst>
      <p:ext uri="{BB962C8B-B14F-4D97-AF65-F5344CB8AC3E}">
        <p14:creationId xmlns:p14="http://schemas.microsoft.com/office/powerpoint/2010/main" val="2789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Jugo Fuerte by mike’s!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 Kallas</dc:creator>
  <cp:lastModifiedBy>Christ Kallas</cp:lastModifiedBy>
  <cp:revision>4</cp:revision>
  <dcterms:created xsi:type="dcterms:W3CDTF">2018-11-30T16:20:17Z</dcterms:created>
  <dcterms:modified xsi:type="dcterms:W3CDTF">2019-06-20T13:36:51Z</dcterms:modified>
</cp:coreProperties>
</file>