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E17"/>
    <a:srgbClr val="EF3A4B"/>
    <a:srgbClr val="0F4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6EB0A-B6FE-4E67-AE94-9464FE5C05C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4FE0E-4066-4CB5-9572-6E6BBD705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build a story from MULC only</a:t>
            </a:r>
          </a:p>
          <a:p>
            <a:r>
              <a:rPr lang="en-US" dirty="0"/>
              <a:t>Lift on Display is up 10</a:t>
            </a:r>
            <a:r>
              <a:rPr lang="en-US"/>
              <a:t>% over year 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4FE0E-4066-4CB5-9572-6E6BBD7051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55A-AD24-4062-95D9-4CF38E7B0B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C40A-D429-4B1C-9DAA-2AAB3905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9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55A-AD24-4062-95D9-4CF38E7B0B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C40A-D429-4B1C-9DAA-2AAB3905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5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55A-AD24-4062-95D9-4CF38E7B0B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C40A-D429-4B1C-9DAA-2AAB3905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7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55A-AD24-4062-95D9-4CF38E7B0B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C40A-D429-4B1C-9DAA-2AAB3905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55A-AD24-4062-95D9-4CF38E7B0B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C40A-D429-4B1C-9DAA-2AAB3905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55A-AD24-4062-95D9-4CF38E7B0B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C40A-D429-4B1C-9DAA-2AAB3905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55A-AD24-4062-95D9-4CF38E7B0B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C40A-D429-4B1C-9DAA-2AAB3905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3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55A-AD24-4062-95D9-4CF38E7B0B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C40A-D429-4B1C-9DAA-2AAB3905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55A-AD24-4062-95D9-4CF38E7B0B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C40A-D429-4B1C-9DAA-2AAB3905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55A-AD24-4062-95D9-4CF38E7B0B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C40A-D429-4B1C-9DAA-2AAB3905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2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555A-AD24-4062-95D9-4CF38E7B0B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C40A-D429-4B1C-9DAA-2AAB3905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7555A-AD24-4062-95D9-4CF38E7B0B35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BC40A-D429-4B1C-9DAA-2AAB3905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0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04863E4-8449-4738-BB95-BD01172DA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2700" cy="8799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06FC91-14FB-4ACE-A68D-FB819048A530}"/>
              </a:ext>
            </a:extLst>
          </p:cNvPr>
          <p:cNvSpPr txBox="1"/>
          <p:nvPr/>
        </p:nvSpPr>
        <p:spPr>
          <a:xfrm>
            <a:off x="2838203" y="5854536"/>
            <a:ext cx="3841667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Palm Breeze sales grew 15% in April, while Seagram's grew 1%</a:t>
            </a:r>
            <a:endParaRPr lang="en-US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8C9C4-D250-4979-93A9-C7535C00CAA5}"/>
              </a:ext>
            </a:extLst>
          </p:cNvPr>
          <p:cNvSpPr txBox="1"/>
          <p:nvPr/>
        </p:nvSpPr>
        <p:spPr>
          <a:xfrm>
            <a:off x="0" y="6819244"/>
            <a:ext cx="2660073" cy="369332"/>
          </a:xfrm>
          <a:prstGeom prst="rect">
            <a:avLst/>
          </a:prstGeom>
          <a:solidFill>
            <a:srgbClr val="0F4B9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Palm Breeze sells faster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96AE6-20C8-4053-81F9-FDF438E54D95}"/>
              </a:ext>
            </a:extLst>
          </p:cNvPr>
          <p:cNvSpPr txBox="1"/>
          <p:nvPr/>
        </p:nvSpPr>
        <p:spPr>
          <a:xfrm>
            <a:off x="2835551" y="6680745"/>
            <a:ext cx="3933383" cy="646331"/>
          </a:xfrm>
          <a:prstGeom prst="rect">
            <a:avLst/>
          </a:prstGeom>
          <a:solidFill>
            <a:srgbClr val="0F4B91"/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Dollar velocity is up 50% against year ago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D762FB-4D83-46B6-927D-A68712794493}"/>
              </a:ext>
            </a:extLst>
          </p:cNvPr>
          <p:cNvSpPr txBox="1"/>
          <p:nvPr/>
        </p:nvSpPr>
        <p:spPr>
          <a:xfrm>
            <a:off x="307423" y="7542579"/>
            <a:ext cx="2220707" cy="646331"/>
          </a:xfrm>
          <a:prstGeom prst="rect">
            <a:avLst/>
          </a:prstGeom>
          <a:solidFill>
            <a:srgbClr val="F97E1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Palm Breeze displays work harder for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3B67C-1AD2-4387-A711-94B8C42C0750}"/>
              </a:ext>
            </a:extLst>
          </p:cNvPr>
          <p:cNvSpPr txBox="1"/>
          <p:nvPr/>
        </p:nvSpPr>
        <p:spPr>
          <a:xfrm>
            <a:off x="2835553" y="7681078"/>
            <a:ext cx="3841667" cy="369332"/>
          </a:xfrm>
          <a:prstGeom prst="rect">
            <a:avLst/>
          </a:prstGeom>
          <a:solidFill>
            <a:srgbClr val="F97E17"/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dirty="0"/>
              <a:t>Lift on display grew 10% over year ago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BFBF60-ECCF-4F1C-B560-73994CFA6F97}"/>
              </a:ext>
            </a:extLst>
          </p:cNvPr>
          <p:cNvSpPr txBox="1"/>
          <p:nvPr/>
        </p:nvSpPr>
        <p:spPr>
          <a:xfrm>
            <a:off x="178130" y="5854535"/>
            <a:ext cx="256506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Grow More with Palm Breeze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35419-2320-428E-8796-E45AE71B2DF9}"/>
              </a:ext>
            </a:extLst>
          </p:cNvPr>
          <p:cNvSpPr txBox="1"/>
          <p:nvPr/>
        </p:nvSpPr>
        <p:spPr>
          <a:xfrm>
            <a:off x="0" y="8799616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MULC 4-Weeks Ending 4/21/19</a:t>
            </a:r>
          </a:p>
        </p:txBody>
      </p:sp>
    </p:spTree>
    <p:extLst>
      <p:ext uri="{BB962C8B-B14F-4D97-AF65-F5344CB8AC3E}">
        <p14:creationId xmlns:p14="http://schemas.microsoft.com/office/powerpoint/2010/main" val="333900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73</Words>
  <Application>Microsoft Office PowerPoint</Application>
  <PresentationFormat>Letter Paper (8.5x11 in)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 Kallas</dc:creator>
  <cp:lastModifiedBy>Christ Kallas</cp:lastModifiedBy>
  <cp:revision>9</cp:revision>
  <dcterms:created xsi:type="dcterms:W3CDTF">2019-06-03T21:39:17Z</dcterms:created>
  <dcterms:modified xsi:type="dcterms:W3CDTF">2019-06-04T21:27:44Z</dcterms:modified>
</cp:coreProperties>
</file>