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890"/>
  </p:normalViewPr>
  <p:slideViewPr>
    <p:cSldViewPr snapToGrid="0" snapToObjects="1">
      <p:cViewPr varScale="1">
        <p:scale>
          <a:sx n="114" d="100"/>
          <a:sy n="114" d="100"/>
        </p:scale>
        <p:origin x="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91D72-6370-9F4D-A0B4-1CA0C8BBA65E}"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68B12304-84B5-9A4C-AE00-5F550733D53A}">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rPr>
            <a:t>Network Security</a:t>
          </a:r>
        </a:p>
      </dgm:t>
    </dgm:pt>
    <dgm:pt modelId="{25A0411B-E31C-CE46-86E9-FE441ECEE065}" type="parTrans" cxnId="{3B91BCCB-E8C6-B248-ADD0-4BFB2AAA8BCE}">
      <dgm:prSet/>
      <dgm:spPr/>
      <dgm:t>
        <a:bodyPr/>
        <a:lstStyle/>
        <a:p>
          <a:endParaRPr lang="en-US"/>
        </a:p>
      </dgm:t>
    </dgm:pt>
    <dgm:pt modelId="{C86BA250-8CDA-5948-A294-2E954F1CEFBA}" type="sibTrans" cxnId="{3B91BCCB-E8C6-B248-ADD0-4BFB2AAA8BCE}">
      <dgm:prSet/>
      <dgm:spPr/>
      <dgm:t>
        <a:bodyPr/>
        <a:lstStyle/>
        <a:p>
          <a:endParaRPr lang="en-US"/>
        </a:p>
      </dgm:t>
    </dgm:pt>
    <dgm:pt modelId="{00F2FA4A-5D7A-1B40-B011-D7B0E5AA5CB9}">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rPr>
            <a:t>Applicational Security</a:t>
          </a:r>
        </a:p>
      </dgm:t>
    </dgm:pt>
    <dgm:pt modelId="{D5C20970-2481-884C-AC74-E434CBF5BB69}" type="parTrans" cxnId="{FBBC3E8B-1F6A-EF49-96A5-F125529EA8EB}">
      <dgm:prSet/>
      <dgm:spPr/>
      <dgm:t>
        <a:bodyPr/>
        <a:lstStyle/>
        <a:p>
          <a:endParaRPr lang="en-US"/>
        </a:p>
      </dgm:t>
    </dgm:pt>
    <dgm:pt modelId="{CA20FF99-C1D3-154B-80B3-65912294FFA6}" type="sibTrans" cxnId="{FBBC3E8B-1F6A-EF49-96A5-F125529EA8EB}">
      <dgm:prSet/>
      <dgm:spPr/>
      <dgm:t>
        <a:bodyPr/>
        <a:lstStyle/>
        <a:p>
          <a:endParaRPr lang="en-US"/>
        </a:p>
      </dgm:t>
    </dgm:pt>
    <dgm:pt modelId="{7EDC48E0-A90E-1B45-82A5-449D936AFD26}">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rPr>
            <a:t>Information Security</a:t>
          </a:r>
        </a:p>
      </dgm:t>
    </dgm:pt>
    <dgm:pt modelId="{4BC0B7B8-68CC-D54B-A1BE-B5A881C30074}" type="parTrans" cxnId="{DF661764-00B4-CE47-93A3-DF557AE8A0E9}">
      <dgm:prSet/>
      <dgm:spPr/>
      <dgm:t>
        <a:bodyPr/>
        <a:lstStyle/>
        <a:p>
          <a:endParaRPr lang="en-US"/>
        </a:p>
      </dgm:t>
    </dgm:pt>
    <dgm:pt modelId="{B61779B1-880A-D44E-AA73-4B8B9D275A63}" type="sibTrans" cxnId="{DF661764-00B4-CE47-93A3-DF557AE8A0E9}">
      <dgm:prSet/>
      <dgm:spPr/>
      <dgm:t>
        <a:bodyPr/>
        <a:lstStyle/>
        <a:p>
          <a:endParaRPr lang="en-US"/>
        </a:p>
      </dgm:t>
    </dgm:pt>
    <dgm:pt modelId="{0F11A9E2-D1AC-0F48-8147-CDFCD1FEADE1}">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rPr>
            <a:t>Operational Security</a:t>
          </a:r>
        </a:p>
      </dgm:t>
    </dgm:pt>
    <dgm:pt modelId="{E5BBA88A-F9BE-A44C-8604-BD6D95BDD661}" type="parTrans" cxnId="{8C676636-6DC2-3C4C-A9B2-4E5EF613001E}">
      <dgm:prSet/>
      <dgm:spPr/>
      <dgm:t>
        <a:bodyPr/>
        <a:lstStyle/>
        <a:p>
          <a:endParaRPr lang="en-US"/>
        </a:p>
      </dgm:t>
    </dgm:pt>
    <dgm:pt modelId="{D89CC8CC-C84F-404A-9948-CD3C6B9F6FDF}" type="sibTrans" cxnId="{8C676636-6DC2-3C4C-A9B2-4E5EF613001E}">
      <dgm:prSet/>
      <dgm:spPr/>
      <dgm:t>
        <a:bodyPr/>
        <a:lstStyle/>
        <a:p>
          <a:endParaRPr lang="en-US"/>
        </a:p>
      </dgm:t>
    </dgm:pt>
    <dgm:pt modelId="{59514EB5-87F5-F945-9A86-63A94EBA46F2}">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solidFill>
                <a:schemeClr val="tx1"/>
              </a:solidFill>
            </a:rPr>
            <a:t>End-user Education</a:t>
          </a:r>
        </a:p>
      </dgm:t>
    </dgm:pt>
    <dgm:pt modelId="{D62A9894-2A29-894B-8DDA-BD76CE9826C3}" type="parTrans" cxnId="{F6084BCC-3B1D-AA4B-A41F-D3F984EDE523}">
      <dgm:prSet/>
      <dgm:spPr/>
      <dgm:t>
        <a:bodyPr/>
        <a:lstStyle/>
        <a:p>
          <a:endParaRPr lang="en-US"/>
        </a:p>
      </dgm:t>
    </dgm:pt>
    <dgm:pt modelId="{29690267-37C8-924C-B294-11296FD388FF}" type="sibTrans" cxnId="{F6084BCC-3B1D-AA4B-A41F-D3F984EDE523}">
      <dgm:prSet/>
      <dgm:spPr/>
      <dgm:t>
        <a:bodyPr/>
        <a:lstStyle/>
        <a:p>
          <a:endParaRPr lang="en-US"/>
        </a:p>
      </dgm:t>
    </dgm:pt>
    <dgm:pt modelId="{152B9446-6F09-CE41-BE38-F0E09ACC7F9A}" type="pres">
      <dgm:prSet presAssocID="{69791D72-6370-9F4D-A0B4-1CA0C8BBA65E}" presName="diagram" presStyleCnt="0">
        <dgm:presLayoutVars>
          <dgm:dir/>
          <dgm:resizeHandles val="exact"/>
        </dgm:presLayoutVars>
      </dgm:prSet>
      <dgm:spPr/>
    </dgm:pt>
    <dgm:pt modelId="{DD6AA036-7B7E-6746-A59F-69B942A99E88}" type="pres">
      <dgm:prSet presAssocID="{68B12304-84B5-9A4C-AE00-5F550733D53A}" presName="node" presStyleLbl="node1" presStyleIdx="0" presStyleCnt="5">
        <dgm:presLayoutVars>
          <dgm:bulletEnabled val="1"/>
        </dgm:presLayoutVars>
      </dgm:prSet>
      <dgm:spPr/>
    </dgm:pt>
    <dgm:pt modelId="{BA25E069-F51A-7743-AE49-0AC21769C9A6}" type="pres">
      <dgm:prSet presAssocID="{C86BA250-8CDA-5948-A294-2E954F1CEFBA}" presName="sibTrans" presStyleCnt="0"/>
      <dgm:spPr/>
    </dgm:pt>
    <dgm:pt modelId="{9BB37548-3A46-224D-80D6-E15A3FE8657C}" type="pres">
      <dgm:prSet presAssocID="{00F2FA4A-5D7A-1B40-B011-D7B0E5AA5CB9}" presName="node" presStyleLbl="node1" presStyleIdx="1" presStyleCnt="5">
        <dgm:presLayoutVars>
          <dgm:bulletEnabled val="1"/>
        </dgm:presLayoutVars>
      </dgm:prSet>
      <dgm:spPr/>
    </dgm:pt>
    <dgm:pt modelId="{CEA6C1AF-1B6B-AC46-9504-E546526BF77F}" type="pres">
      <dgm:prSet presAssocID="{CA20FF99-C1D3-154B-80B3-65912294FFA6}" presName="sibTrans" presStyleCnt="0"/>
      <dgm:spPr/>
    </dgm:pt>
    <dgm:pt modelId="{E5ED3600-3A7A-3041-84D7-18BC65C2C79D}" type="pres">
      <dgm:prSet presAssocID="{7EDC48E0-A90E-1B45-82A5-449D936AFD26}" presName="node" presStyleLbl="node1" presStyleIdx="2" presStyleCnt="5">
        <dgm:presLayoutVars>
          <dgm:bulletEnabled val="1"/>
        </dgm:presLayoutVars>
      </dgm:prSet>
      <dgm:spPr/>
    </dgm:pt>
    <dgm:pt modelId="{9117D33E-3BDB-5840-B891-9655E642E4B8}" type="pres">
      <dgm:prSet presAssocID="{B61779B1-880A-D44E-AA73-4B8B9D275A63}" presName="sibTrans" presStyleCnt="0"/>
      <dgm:spPr/>
    </dgm:pt>
    <dgm:pt modelId="{47BED40D-AD85-164A-9B11-8D2A5CE380FD}" type="pres">
      <dgm:prSet presAssocID="{0F11A9E2-D1AC-0F48-8147-CDFCD1FEADE1}" presName="node" presStyleLbl="node1" presStyleIdx="3" presStyleCnt="5">
        <dgm:presLayoutVars>
          <dgm:bulletEnabled val="1"/>
        </dgm:presLayoutVars>
      </dgm:prSet>
      <dgm:spPr/>
    </dgm:pt>
    <dgm:pt modelId="{887DDCA5-6CE7-D941-BA6E-1D9E4FD02929}" type="pres">
      <dgm:prSet presAssocID="{D89CC8CC-C84F-404A-9948-CD3C6B9F6FDF}" presName="sibTrans" presStyleCnt="0"/>
      <dgm:spPr/>
    </dgm:pt>
    <dgm:pt modelId="{308D6606-6B49-0E4B-A95E-B628E2018CE0}" type="pres">
      <dgm:prSet presAssocID="{59514EB5-87F5-F945-9A86-63A94EBA46F2}" presName="node" presStyleLbl="node1" presStyleIdx="4" presStyleCnt="5">
        <dgm:presLayoutVars>
          <dgm:bulletEnabled val="1"/>
        </dgm:presLayoutVars>
      </dgm:prSet>
      <dgm:spPr/>
    </dgm:pt>
  </dgm:ptLst>
  <dgm:cxnLst>
    <dgm:cxn modelId="{F84EA012-2170-E644-B3CA-282468D882A1}" type="presOf" srcId="{68B12304-84B5-9A4C-AE00-5F550733D53A}" destId="{DD6AA036-7B7E-6746-A59F-69B942A99E88}" srcOrd="0" destOrd="0" presId="urn:microsoft.com/office/officeart/2005/8/layout/default"/>
    <dgm:cxn modelId="{F5067F1D-27EF-4940-A6C2-1753EC13BA0A}" type="presOf" srcId="{0F11A9E2-D1AC-0F48-8147-CDFCD1FEADE1}" destId="{47BED40D-AD85-164A-9B11-8D2A5CE380FD}" srcOrd="0" destOrd="0" presId="urn:microsoft.com/office/officeart/2005/8/layout/default"/>
    <dgm:cxn modelId="{8C676636-6DC2-3C4C-A9B2-4E5EF613001E}" srcId="{69791D72-6370-9F4D-A0B4-1CA0C8BBA65E}" destId="{0F11A9E2-D1AC-0F48-8147-CDFCD1FEADE1}" srcOrd="3" destOrd="0" parTransId="{E5BBA88A-F9BE-A44C-8604-BD6D95BDD661}" sibTransId="{D89CC8CC-C84F-404A-9948-CD3C6B9F6FDF}"/>
    <dgm:cxn modelId="{7FB7603A-6571-3947-9E7E-EFF83EFA298A}" type="presOf" srcId="{7EDC48E0-A90E-1B45-82A5-449D936AFD26}" destId="{E5ED3600-3A7A-3041-84D7-18BC65C2C79D}" srcOrd="0" destOrd="0" presId="urn:microsoft.com/office/officeart/2005/8/layout/default"/>
    <dgm:cxn modelId="{DF661764-00B4-CE47-93A3-DF557AE8A0E9}" srcId="{69791D72-6370-9F4D-A0B4-1CA0C8BBA65E}" destId="{7EDC48E0-A90E-1B45-82A5-449D936AFD26}" srcOrd="2" destOrd="0" parTransId="{4BC0B7B8-68CC-D54B-A1BE-B5A881C30074}" sibTransId="{B61779B1-880A-D44E-AA73-4B8B9D275A63}"/>
    <dgm:cxn modelId="{FBBC3E8B-1F6A-EF49-96A5-F125529EA8EB}" srcId="{69791D72-6370-9F4D-A0B4-1CA0C8BBA65E}" destId="{00F2FA4A-5D7A-1B40-B011-D7B0E5AA5CB9}" srcOrd="1" destOrd="0" parTransId="{D5C20970-2481-884C-AC74-E434CBF5BB69}" sibTransId="{CA20FF99-C1D3-154B-80B3-65912294FFA6}"/>
    <dgm:cxn modelId="{6E44CA99-3422-8F46-A5B0-A629790DE57E}" type="presOf" srcId="{00F2FA4A-5D7A-1B40-B011-D7B0E5AA5CB9}" destId="{9BB37548-3A46-224D-80D6-E15A3FE8657C}" srcOrd="0" destOrd="0" presId="urn:microsoft.com/office/officeart/2005/8/layout/default"/>
    <dgm:cxn modelId="{F694789A-A856-3F47-8C02-34E6E026CF3F}" type="presOf" srcId="{59514EB5-87F5-F945-9A86-63A94EBA46F2}" destId="{308D6606-6B49-0E4B-A95E-B628E2018CE0}" srcOrd="0" destOrd="0" presId="urn:microsoft.com/office/officeart/2005/8/layout/default"/>
    <dgm:cxn modelId="{3B91BCCB-E8C6-B248-ADD0-4BFB2AAA8BCE}" srcId="{69791D72-6370-9F4D-A0B4-1CA0C8BBA65E}" destId="{68B12304-84B5-9A4C-AE00-5F550733D53A}" srcOrd="0" destOrd="0" parTransId="{25A0411B-E31C-CE46-86E9-FE441ECEE065}" sibTransId="{C86BA250-8CDA-5948-A294-2E954F1CEFBA}"/>
    <dgm:cxn modelId="{F6084BCC-3B1D-AA4B-A41F-D3F984EDE523}" srcId="{69791D72-6370-9F4D-A0B4-1CA0C8BBA65E}" destId="{59514EB5-87F5-F945-9A86-63A94EBA46F2}" srcOrd="4" destOrd="0" parTransId="{D62A9894-2A29-894B-8DDA-BD76CE9826C3}" sibTransId="{29690267-37C8-924C-B294-11296FD388FF}"/>
    <dgm:cxn modelId="{171BACDA-3F0E-6845-9DDD-C39236E4B575}" type="presOf" srcId="{69791D72-6370-9F4D-A0B4-1CA0C8BBA65E}" destId="{152B9446-6F09-CE41-BE38-F0E09ACC7F9A}" srcOrd="0" destOrd="0" presId="urn:microsoft.com/office/officeart/2005/8/layout/default"/>
    <dgm:cxn modelId="{1AE053F3-B616-7A42-87CA-94E78E0BCC22}" type="presParOf" srcId="{152B9446-6F09-CE41-BE38-F0E09ACC7F9A}" destId="{DD6AA036-7B7E-6746-A59F-69B942A99E88}" srcOrd="0" destOrd="0" presId="urn:microsoft.com/office/officeart/2005/8/layout/default"/>
    <dgm:cxn modelId="{F8409127-3651-514A-820F-8F476B6C487B}" type="presParOf" srcId="{152B9446-6F09-CE41-BE38-F0E09ACC7F9A}" destId="{BA25E069-F51A-7743-AE49-0AC21769C9A6}" srcOrd="1" destOrd="0" presId="urn:microsoft.com/office/officeart/2005/8/layout/default"/>
    <dgm:cxn modelId="{9187B3D0-9732-1A40-86D1-5A48A3F57867}" type="presParOf" srcId="{152B9446-6F09-CE41-BE38-F0E09ACC7F9A}" destId="{9BB37548-3A46-224D-80D6-E15A3FE8657C}" srcOrd="2" destOrd="0" presId="urn:microsoft.com/office/officeart/2005/8/layout/default"/>
    <dgm:cxn modelId="{9C1F3864-C7FB-5B47-814F-18CF3246D6FB}" type="presParOf" srcId="{152B9446-6F09-CE41-BE38-F0E09ACC7F9A}" destId="{CEA6C1AF-1B6B-AC46-9504-E546526BF77F}" srcOrd="3" destOrd="0" presId="urn:microsoft.com/office/officeart/2005/8/layout/default"/>
    <dgm:cxn modelId="{CA1CF7A1-51CD-DA40-89A9-E4AC36FA95AF}" type="presParOf" srcId="{152B9446-6F09-CE41-BE38-F0E09ACC7F9A}" destId="{E5ED3600-3A7A-3041-84D7-18BC65C2C79D}" srcOrd="4" destOrd="0" presId="urn:microsoft.com/office/officeart/2005/8/layout/default"/>
    <dgm:cxn modelId="{B58C2510-74E7-CD42-816C-191DF431B7E4}" type="presParOf" srcId="{152B9446-6F09-CE41-BE38-F0E09ACC7F9A}" destId="{9117D33E-3BDB-5840-B891-9655E642E4B8}" srcOrd="5" destOrd="0" presId="urn:microsoft.com/office/officeart/2005/8/layout/default"/>
    <dgm:cxn modelId="{8AD450F7-D26B-EE40-8BB7-5DB5B79358C2}" type="presParOf" srcId="{152B9446-6F09-CE41-BE38-F0E09ACC7F9A}" destId="{47BED40D-AD85-164A-9B11-8D2A5CE380FD}" srcOrd="6" destOrd="0" presId="urn:microsoft.com/office/officeart/2005/8/layout/default"/>
    <dgm:cxn modelId="{35CEB116-3A6A-C549-B242-7ED112EFDF77}" type="presParOf" srcId="{152B9446-6F09-CE41-BE38-F0E09ACC7F9A}" destId="{887DDCA5-6CE7-D941-BA6E-1D9E4FD02929}" srcOrd="7" destOrd="0" presId="urn:microsoft.com/office/officeart/2005/8/layout/default"/>
    <dgm:cxn modelId="{DEC545CE-BE81-6A44-93D0-50A637024DA6}" type="presParOf" srcId="{152B9446-6F09-CE41-BE38-F0E09ACC7F9A}" destId="{308D6606-6B49-0E4B-A95E-B628E2018CE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E0F43-56CA-C944-90E8-A99F17C7A86B}" type="doc">
      <dgm:prSet loTypeId="urn:microsoft.com/office/officeart/2005/8/layout/hList9" loCatId="" qsTypeId="urn:microsoft.com/office/officeart/2005/8/quickstyle/simple1" qsCatId="simple" csTypeId="urn:microsoft.com/office/officeart/2005/8/colors/accent1_2" csCatId="accent1" phldr="1"/>
      <dgm:spPr/>
      <dgm:t>
        <a:bodyPr/>
        <a:lstStyle/>
        <a:p>
          <a:endParaRPr lang="en-US"/>
        </a:p>
      </dgm:t>
    </dgm:pt>
    <dgm:pt modelId="{3A33642E-BEC8-F64D-A2C6-DFD5E205AAB0}">
      <dgm:prSet phldrT="[Text]" custT="1"/>
      <dgm:spPr>
        <a:solidFill>
          <a:schemeClr val="accent1">
            <a:hueOff val="0"/>
            <a:satOff val="0"/>
            <a:lumOff val="0"/>
          </a:schemeClr>
        </a:solidFill>
      </dgm:spPr>
      <dgm:t>
        <a:bodyPr/>
        <a:lstStyle/>
        <a:p>
          <a:r>
            <a:rPr lang="en-US" sz="1600" dirty="0">
              <a:solidFill>
                <a:schemeClr val="tx1"/>
              </a:solidFill>
            </a:rPr>
            <a:t>Malware</a:t>
          </a:r>
        </a:p>
      </dgm:t>
    </dgm:pt>
    <dgm:pt modelId="{07422085-0A6C-E443-AF7C-47A3910E7820}" type="parTrans" cxnId="{476CD7E7-50C0-E34E-8C36-6B5273DC69E4}">
      <dgm:prSet/>
      <dgm:spPr/>
      <dgm:t>
        <a:bodyPr/>
        <a:lstStyle/>
        <a:p>
          <a:endParaRPr lang="en-US"/>
        </a:p>
      </dgm:t>
    </dgm:pt>
    <dgm:pt modelId="{3220A111-B331-EE41-8590-A4AB97C87925}" type="sibTrans" cxnId="{476CD7E7-50C0-E34E-8C36-6B5273DC69E4}">
      <dgm:prSet/>
      <dgm:spPr/>
      <dgm:t>
        <a:bodyPr/>
        <a:lstStyle/>
        <a:p>
          <a:endParaRPr lang="en-US"/>
        </a:p>
      </dgm:t>
    </dgm:pt>
    <dgm:pt modelId="{CBE1EB9E-609E-6643-8E79-9ECFE51F06AB}">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b="0" i="0" u="none" dirty="0"/>
            <a:t>is a form of malicious software, which any file or program can be used to harm a computer user, such as worms, computer viruses, Trojan horses and spyware</a:t>
          </a:r>
          <a:endParaRPr lang="en-US" dirty="0"/>
        </a:p>
      </dgm:t>
    </dgm:pt>
    <dgm:pt modelId="{A41F7876-E33E-7C4D-894A-B69C0A756C91}" type="parTrans" cxnId="{AD22BDA4-B7EE-1A40-BCD9-853018C5FA84}">
      <dgm:prSet/>
      <dgm:spPr/>
      <dgm:t>
        <a:bodyPr/>
        <a:lstStyle/>
        <a:p>
          <a:endParaRPr lang="en-US"/>
        </a:p>
      </dgm:t>
    </dgm:pt>
    <dgm:pt modelId="{D7A723FE-BEC4-CB46-8235-9982CF1DA47D}" type="sibTrans" cxnId="{AD22BDA4-B7EE-1A40-BCD9-853018C5FA84}">
      <dgm:prSet/>
      <dgm:spPr/>
      <dgm:t>
        <a:bodyPr/>
        <a:lstStyle/>
        <a:p>
          <a:endParaRPr lang="en-US"/>
        </a:p>
      </dgm:t>
    </dgm:pt>
    <dgm:pt modelId="{F423CD9F-4658-364D-9F64-5C1FC40D4583}">
      <dgm:prSet phldrT="[Text]" custT="1"/>
      <dgm:spPr>
        <a:solidFill>
          <a:schemeClr val="accent1">
            <a:hueOff val="0"/>
            <a:satOff val="0"/>
            <a:lumOff val="0"/>
          </a:schemeClr>
        </a:solidFill>
      </dgm:spPr>
      <dgm:t>
        <a:bodyPr/>
        <a:lstStyle/>
        <a:p>
          <a:r>
            <a:rPr lang="en-US" sz="1600" dirty="0">
              <a:solidFill>
                <a:schemeClr val="tx1"/>
              </a:solidFill>
            </a:rPr>
            <a:t>Ransom-ware</a:t>
          </a:r>
        </a:p>
      </dgm:t>
    </dgm:pt>
    <dgm:pt modelId="{98D5E1AA-98D3-1640-A614-BD544C03FFB3}" type="parTrans" cxnId="{BD0EB619-B62A-594E-A2AA-995B6CC4CB41}">
      <dgm:prSet/>
      <dgm:spPr/>
      <dgm:t>
        <a:bodyPr/>
        <a:lstStyle/>
        <a:p>
          <a:endParaRPr lang="en-US"/>
        </a:p>
      </dgm:t>
    </dgm:pt>
    <dgm:pt modelId="{C5FF4769-5287-0B4D-86A7-3EAE02B37182}" type="sibTrans" cxnId="{BD0EB619-B62A-594E-A2AA-995B6CC4CB41}">
      <dgm:prSet/>
      <dgm:spPr/>
      <dgm:t>
        <a:bodyPr/>
        <a:lstStyle/>
        <a:p>
          <a:endParaRPr lang="en-US"/>
        </a:p>
      </dgm:t>
    </dgm:pt>
    <dgm:pt modelId="{11772FA2-A726-F246-8393-A1016F755C70}">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b="0" i="0" u="none" dirty="0"/>
            <a:t>attacks are a type of malware that involves an attacker locking the victim's computer system files -- typically through encryption -- and demanding a payment to decrypt and unlock them.</a:t>
          </a:r>
          <a:endParaRPr lang="en-US" dirty="0"/>
        </a:p>
      </dgm:t>
    </dgm:pt>
    <dgm:pt modelId="{F1888F4E-EB73-9A48-AA16-31395DFA9618}" type="parTrans" cxnId="{9101EF88-DA98-FB47-A8EB-DD34A05EBB53}">
      <dgm:prSet/>
      <dgm:spPr/>
      <dgm:t>
        <a:bodyPr/>
        <a:lstStyle/>
        <a:p>
          <a:endParaRPr lang="en-US"/>
        </a:p>
      </dgm:t>
    </dgm:pt>
    <dgm:pt modelId="{BD883DEC-C830-9942-AFA7-797F323A169A}" type="sibTrans" cxnId="{9101EF88-DA98-FB47-A8EB-DD34A05EBB53}">
      <dgm:prSet/>
      <dgm:spPr/>
      <dgm:t>
        <a:bodyPr/>
        <a:lstStyle/>
        <a:p>
          <a:endParaRPr lang="en-US"/>
        </a:p>
      </dgm:t>
    </dgm:pt>
    <dgm:pt modelId="{812B0F47-15E5-624D-B646-38A72CF7C9C6}">
      <dgm:prSet phldrT="[Text]" custT="1"/>
      <dgm:spPr>
        <a:solidFill>
          <a:schemeClr val="accent1">
            <a:hueOff val="0"/>
            <a:satOff val="0"/>
            <a:lumOff val="0"/>
          </a:schemeClr>
        </a:solidFill>
      </dgm:spPr>
      <dgm:t>
        <a:bodyPr/>
        <a:lstStyle/>
        <a:p>
          <a:r>
            <a:rPr lang="en-US" sz="1600" dirty="0">
              <a:solidFill>
                <a:schemeClr val="tx1"/>
              </a:solidFill>
            </a:rPr>
            <a:t>Social-Engineering</a:t>
          </a:r>
        </a:p>
      </dgm:t>
    </dgm:pt>
    <dgm:pt modelId="{761EADEE-152F-CD49-8D52-2006FFC1FFBB}" type="parTrans" cxnId="{166A714F-B5AB-2C40-B208-99198C4E570A}">
      <dgm:prSet/>
      <dgm:spPr/>
      <dgm:t>
        <a:bodyPr/>
        <a:lstStyle/>
        <a:p>
          <a:endParaRPr lang="en-US"/>
        </a:p>
      </dgm:t>
    </dgm:pt>
    <dgm:pt modelId="{B2CA9F87-BF9E-F345-B069-6271E2433950}" type="sibTrans" cxnId="{166A714F-B5AB-2C40-B208-99198C4E570A}">
      <dgm:prSet/>
      <dgm:spPr/>
      <dgm:t>
        <a:bodyPr/>
        <a:lstStyle/>
        <a:p>
          <a:endParaRPr lang="en-US"/>
        </a:p>
      </dgm:t>
    </dgm:pt>
    <dgm:pt modelId="{7E5E5C79-86EF-6B42-BF58-624C3643C283}">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400" b="0" i="0" u="none" dirty="0"/>
            <a:t>is an attack that relies on human interaction to trick users into breaking security procedures to gain sensitive information that is typically protected.</a:t>
          </a:r>
          <a:endParaRPr lang="en-US" sz="1400" dirty="0"/>
        </a:p>
      </dgm:t>
    </dgm:pt>
    <dgm:pt modelId="{52F94CBA-4F88-344A-BF29-F2E89E98EE71}" type="parTrans" cxnId="{FB8017CD-0772-534F-8797-75015F4EA63D}">
      <dgm:prSet/>
      <dgm:spPr/>
      <dgm:t>
        <a:bodyPr/>
        <a:lstStyle/>
        <a:p>
          <a:endParaRPr lang="en-US"/>
        </a:p>
      </dgm:t>
    </dgm:pt>
    <dgm:pt modelId="{7BB67954-FD67-CE41-B89F-7EB5423A3C7D}" type="sibTrans" cxnId="{FB8017CD-0772-534F-8797-75015F4EA63D}">
      <dgm:prSet/>
      <dgm:spPr/>
      <dgm:t>
        <a:bodyPr/>
        <a:lstStyle/>
        <a:p>
          <a:endParaRPr lang="en-US"/>
        </a:p>
      </dgm:t>
    </dgm:pt>
    <dgm:pt modelId="{20E6E751-2CF4-3045-815D-B4ADD0CDB1C0}" type="pres">
      <dgm:prSet presAssocID="{AADE0F43-56CA-C944-90E8-A99F17C7A86B}" presName="list" presStyleCnt="0">
        <dgm:presLayoutVars>
          <dgm:dir/>
          <dgm:animLvl val="lvl"/>
        </dgm:presLayoutVars>
      </dgm:prSet>
      <dgm:spPr/>
    </dgm:pt>
    <dgm:pt modelId="{17727DDC-9B61-514E-B3AE-2DA176B5EAE3}" type="pres">
      <dgm:prSet presAssocID="{3A33642E-BEC8-F64D-A2C6-DFD5E205AAB0}" presName="posSpace" presStyleCnt="0"/>
      <dgm:spPr/>
    </dgm:pt>
    <dgm:pt modelId="{62AEC6EA-EAEC-DC42-952D-C2F2A2B9A73E}" type="pres">
      <dgm:prSet presAssocID="{3A33642E-BEC8-F64D-A2C6-DFD5E205AAB0}" presName="vertFlow" presStyleCnt="0"/>
      <dgm:spPr/>
    </dgm:pt>
    <dgm:pt modelId="{76705800-E96A-234E-BA0D-5554AE053257}" type="pres">
      <dgm:prSet presAssocID="{3A33642E-BEC8-F64D-A2C6-DFD5E205AAB0}" presName="topSpace" presStyleCnt="0"/>
      <dgm:spPr/>
    </dgm:pt>
    <dgm:pt modelId="{BDB303F3-1DEF-9B40-A107-888E691C0030}" type="pres">
      <dgm:prSet presAssocID="{3A33642E-BEC8-F64D-A2C6-DFD5E205AAB0}" presName="firstComp" presStyleCnt="0"/>
      <dgm:spPr/>
    </dgm:pt>
    <dgm:pt modelId="{A442E85C-8290-F448-BEFA-B5364A15523E}" type="pres">
      <dgm:prSet presAssocID="{3A33642E-BEC8-F64D-A2C6-DFD5E205AAB0}" presName="firstChild" presStyleLbl="bgAccFollowNode1" presStyleIdx="0" presStyleCnt="3" custScaleY="224297"/>
      <dgm:spPr/>
    </dgm:pt>
    <dgm:pt modelId="{76B272D1-A9D9-0A40-8FE2-15BCB50236D4}" type="pres">
      <dgm:prSet presAssocID="{3A33642E-BEC8-F64D-A2C6-DFD5E205AAB0}" presName="firstChildTx" presStyleLbl="bgAccFollowNode1" presStyleIdx="0" presStyleCnt="3">
        <dgm:presLayoutVars>
          <dgm:bulletEnabled val="1"/>
        </dgm:presLayoutVars>
      </dgm:prSet>
      <dgm:spPr/>
    </dgm:pt>
    <dgm:pt modelId="{03F9C6CC-52A5-7946-960E-E42E798AB467}" type="pres">
      <dgm:prSet presAssocID="{3A33642E-BEC8-F64D-A2C6-DFD5E205AAB0}" presName="negSpace" presStyleCnt="0"/>
      <dgm:spPr/>
    </dgm:pt>
    <dgm:pt modelId="{B7A79417-F859-EB48-B346-32B21B298C9B}" type="pres">
      <dgm:prSet presAssocID="{3A33642E-BEC8-F64D-A2C6-DFD5E205AAB0}" presName="circle" presStyleLbl="node1" presStyleIdx="0" presStyleCnt="3"/>
      <dgm:spPr/>
    </dgm:pt>
    <dgm:pt modelId="{E18C9F8B-9FC0-FB4E-9FF7-4A2FB88F2A55}" type="pres">
      <dgm:prSet presAssocID="{3220A111-B331-EE41-8590-A4AB97C87925}" presName="transSpace" presStyleCnt="0"/>
      <dgm:spPr/>
    </dgm:pt>
    <dgm:pt modelId="{DED3A306-8C3A-1E42-A1E2-45C75967AA38}" type="pres">
      <dgm:prSet presAssocID="{F423CD9F-4658-364D-9F64-5C1FC40D4583}" presName="posSpace" presStyleCnt="0"/>
      <dgm:spPr/>
    </dgm:pt>
    <dgm:pt modelId="{930E709D-2BFF-1140-9D7F-B8D4E560C80D}" type="pres">
      <dgm:prSet presAssocID="{F423CD9F-4658-364D-9F64-5C1FC40D4583}" presName="vertFlow" presStyleCnt="0"/>
      <dgm:spPr/>
    </dgm:pt>
    <dgm:pt modelId="{F2A7B9EE-7DCC-3E42-848D-CFF9D582F2C0}" type="pres">
      <dgm:prSet presAssocID="{F423CD9F-4658-364D-9F64-5C1FC40D4583}" presName="topSpace" presStyleCnt="0"/>
      <dgm:spPr/>
    </dgm:pt>
    <dgm:pt modelId="{869E1C6C-A8E3-3C47-9F50-AAD6C98A7EE2}" type="pres">
      <dgm:prSet presAssocID="{F423CD9F-4658-364D-9F64-5C1FC40D4583}" presName="firstComp" presStyleCnt="0"/>
      <dgm:spPr/>
    </dgm:pt>
    <dgm:pt modelId="{72D6C84D-9BC0-9D4D-8927-E9C47442535F}" type="pres">
      <dgm:prSet presAssocID="{F423CD9F-4658-364D-9F64-5C1FC40D4583}" presName="firstChild" presStyleLbl="bgAccFollowNode1" presStyleIdx="1" presStyleCnt="3" custScaleY="224297"/>
      <dgm:spPr/>
    </dgm:pt>
    <dgm:pt modelId="{7140A0E2-B83F-E44D-AAB5-6F41BA589C1A}" type="pres">
      <dgm:prSet presAssocID="{F423CD9F-4658-364D-9F64-5C1FC40D4583}" presName="firstChildTx" presStyleLbl="bgAccFollowNode1" presStyleIdx="1" presStyleCnt="3">
        <dgm:presLayoutVars>
          <dgm:bulletEnabled val="1"/>
        </dgm:presLayoutVars>
      </dgm:prSet>
      <dgm:spPr/>
    </dgm:pt>
    <dgm:pt modelId="{C026CC65-B365-3F48-8133-9F21596AAAA9}" type="pres">
      <dgm:prSet presAssocID="{F423CD9F-4658-364D-9F64-5C1FC40D4583}" presName="negSpace" presStyleCnt="0"/>
      <dgm:spPr/>
    </dgm:pt>
    <dgm:pt modelId="{69F32F93-F0C2-7040-BF66-B548F1933C48}" type="pres">
      <dgm:prSet presAssocID="{F423CD9F-4658-364D-9F64-5C1FC40D4583}" presName="circle" presStyleLbl="node1" presStyleIdx="1" presStyleCnt="3"/>
      <dgm:spPr/>
    </dgm:pt>
    <dgm:pt modelId="{B6DE95FB-6C3E-C040-87BB-C4F01D041876}" type="pres">
      <dgm:prSet presAssocID="{C5FF4769-5287-0B4D-86A7-3EAE02B37182}" presName="transSpace" presStyleCnt="0"/>
      <dgm:spPr/>
    </dgm:pt>
    <dgm:pt modelId="{8416E80A-2BCC-1E4A-B94F-980F4FC59E3F}" type="pres">
      <dgm:prSet presAssocID="{812B0F47-15E5-624D-B646-38A72CF7C9C6}" presName="posSpace" presStyleCnt="0"/>
      <dgm:spPr/>
    </dgm:pt>
    <dgm:pt modelId="{800E6D23-D077-F24F-ABA4-BB5096478916}" type="pres">
      <dgm:prSet presAssocID="{812B0F47-15E5-624D-B646-38A72CF7C9C6}" presName="vertFlow" presStyleCnt="0"/>
      <dgm:spPr/>
    </dgm:pt>
    <dgm:pt modelId="{258D706A-741A-904A-BAD7-063BE2499250}" type="pres">
      <dgm:prSet presAssocID="{812B0F47-15E5-624D-B646-38A72CF7C9C6}" presName="topSpace" presStyleCnt="0"/>
      <dgm:spPr/>
    </dgm:pt>
    <dgm:pt modelId="{2E85F5A6-0D8F-B54E-B8F1-BE39FBBF66CA}" type="pres">
      <dgm:prSet presAssocID="{812B0F47-15E5-624D-B646-38A72CF7C9C6}" presName="firstComp" presStyleCnt="0"/>
      <dgm:spPr/>
    </dgm:pt>
    <dgm:pt modelId="{4A8CE682-5021-3C40-BF63-1BCA34B3A4CB}" type="pres">
      <dgm:prSet presAssocID="{812B0F47-15E5-624D-B646-38A72CF7C9C6}" presName="firstChild" presStyleLbl="bgAccFollowNode1" presStyleIdx="2" presStyleCnt="3" custScaleY="224297"/>
      <dgm:spPr/>
    </dgm:pt>
    <dgm:pt modelId="{44CA7612-02D2-AA4C-B78C-F49BCE79485C}" type="pres">
      <dgm:prSet presAssocID="{812B0F47-15E5-624D-B646-38A72CF7C9C6}" presName="firstChildTx" presStyleLbl="bgAccFollowNode1" presStyleIdx="2" presStyleCnt="3">
        <dgm:presLayoutVars>
          <dgm:bulletEnabled val="1"/>
        </dgm:presLayoutVars>
      </dgm:prSet>
      <dgm:spPr/>
    </dgm:pt>
    <dgm:pt modelId="{093BDE62-D230-804B-A341-787B5E0CF1D3}" type="pres">
      <dgm:prSet presAssocID="{812B0F47-15E5-624D-B646-38A72CF7C9C6}" presName="negSpace" presStyleCnt="0"/>
      <dgm:spPr/>
    </dgm:pt>
    <dgm:pt modelId="{C9DB4B52-60F7-214B-8EA0-39FFA75C115C}" type="pres">
      <dgm:prSet presAssocID="{812B0F47-15E5-624D-B646-38A72CF7C9C6}" presName="circle" presStyleLbl="node1" presStyleIdx="2" presStyleCnt="3"/>
      <dgm:spPr/>
    </dgm:pt>
  </dgm:ptLst>
  <dgm:cxnLst>
    <dgm:cxn modelId="{BD0EB619-B62A-594E-A2AA-995B6CC4CB41}" srcId="{AADE0F43-56CA-C944-90E8-A99F17C7A86B}" destId="{F423CD9F-4658-364D-9F64-5C1FC40D4583}" srcOrd="1" destOrd="0" parTransId="{98D5E1AA-98D3-1640-A614-BD544C03FFB3}" sibTransId="{C5FF4769-5287-0B4D-86A7-3EAE02B37182}"/>
    <dgm:cxn modelId="{DAB3F11C-8DAA-0146-8A16-AEF68438F9BC}" type="presOf" srcId="{7E5E5C79-86EF-6B42-BF58-624C3643C283}" destId="{44CA7612-02D2-AA4C-B78C-F49BCE79485C}" srcOrd="1" destOrd="0" presId="urn:microsoft.com/office/officeart/2005/8/layout/hList9"/>
    <dgm:cxn modelId="{EB436345-874D-8B44-856B-A93D4A9929C6}" type="presOf" srcId="{CBE1EB9E-609E-6643-8E79-9ECFE51F06AB}" destId="{A442E85C-8290-F448-BEFA-B5364A15523E}" srcOrd="0" destOrd="0" presId="urn:microsoft.com/office/officeart/2005/8/layout/hList9"/>
    <dgm:cxn modelId="{166A714F-B5AB-2C40-B208-99198C4E570A}" srcId="{AADE0F43-56CA-C944-90E8-A99F17C7A86B}" destId="{812B0F47-15E5-624D-B646-38A72CF7C9C6}" srcOrd="2" destOrd="0" parTransId="{761EADEE-152F-CD49-8D52-2006FFC1FFBB}" sibTransId="{B2CA9F87-BF9E-F345-B069-6271E2433950}"/>
    <dgm:cxn modelId="{DF07345B-008F-7C4E-ADB9-207AE4F92DD5}" type="presOf" srcId="{11772FA2-A726-F246-8393-A1016F755C70}" destId="{7140A0E2-B83F-E44D-AAB5-6F41BA589C1A}" srcOrd="1" destOrd="0" presId="urn:microsoft.com/office/officeart/2005/8/layout/hList9"/>
    <dgm:cxn modelId="{669B846B-5A6A-2F48-8728-6D7D5B33811E}" type="presOf" srcId="{11772FA2-A726-F246-8393-A1016F755C70}" destId="{72D6C84D-9BC0-9D4D-8927-E9C47442535F}" srcOrd="0" destOrd="0" presId="urn:microsoft.com/office/officeart/2005/8/layout/hList9"/>
    <dgm:cxn modelId="{9101EF88-DA98-FB47-A8EB-DD34A05EBB53}" srcId="{F423CD9F-4658-364D-9F64-5C1FC40D4583}" destId="{11772FA2-A726-F246-8393-A1016F755C70}" srcOrd="0" destOrd="0" parTransId="{F1888F4E-EB73-9A48-AA16-31395DFA9618}" sibTransId="{BD883DEC-C830-9942-AFA7-797F323A169A}"/>
    <dgm:cxn modelId="{F4A2F488-61C7-DA42-BCBC-12DFAF41A3C0}" type="presOf" srcId="{812B0F47-15E5-624D-B646-38A72CF7C9C6}" destId="{C9DB4B52-60F7-214B-8EA0-39FFA75C115C}" srcOrd="0" destOrd="0" presId="urn:microsoft.com/office/officeart/2005/8/layout/hList9"/>
    <dgm:cxn modelId="{741D71A1-B0BA-8745-B180-F4892B40B521}" type="presOf" srcId="{F423CD9F-4658-364D-9F64-5C1FC40D4583}" destId="{69F32F93-F0C2-7040-BF66-B548F1933C48}" srcOrd="0" destOrd="0" presId="urn:microsoft.com/office/officeart/2005/8/layout/hList9"/>
    <dgm:cxn modelId="{AD22BDA4-B7EE-1A40-BCD9-853018C5FA84}" srcId="{3A33642E-BEC8-F64D-A2C6-DFD5E205AAB0}" destId="{CBE1EB9E-609E-6643-8E79-9ECFE51F06AB}" srcOrd="0" destOrd="0" parTransId="{A41F7876-E33E-7C4D-894A-B69C0A756C91}" sibTransId="{D7A723FE-BEC4-CB46-8235-9982CF1DA47D}"/>
    <dgm:cxn modelId="{58F744BA-D54F-CA4B-90B5-B2BF7BB1412B}" type="presOf" srcId="{7E5E5C79-86EF-6B42-BF58-624C3643C283}" destId="{4A8CE682-5021-3C40-BF63-1BCA34B3A4CB}" srcOrd="0" destOrd="0" presId="urn:microsoft.com/office/officeart/2005/8/layout/hList9"/>
    <dgm:cxn modelId="{FB8017CD-0772-534F-8797-75015F4EA63D}" srcId="{812B0F47-15E5-624D-B646-38A72CF7C9C6}" destId="{7E5E5C79-86EF-6B42-BF58-624C3643C283}" srcOrd="0" destOrd="0" parTransId="{52F94CBA-4F88-344A-BF29-F2E89E98EE71}" sibTransId="{7BB67954-FD67-CE41-B89F-7EB5423A3C7D}"/>
    <dgm:cxn modelId="{8CE2EED7-A56B-6C45-B72E-BCC74E7E7A89}" type="presOf" srcId="{3A33642E-BEC8-F64D-A2C6-DFD5E205AAB0}" destId="{B7A79417-F859-EB48-B346-32B21B298C9B}" srcOrd="0" destOrd="0" presId="urn:microsoft.com/office/officeart/2005/8/layout/hList9"/>
    <dgm:cxn modelId="{1F1D4ADB-DBAF-B14F-B319-ECBE378A9616}" type="presOf" srcId="{CBE1EB9E-609E-6643-8E79-9ECFE51F06AB}" destId="{76B272D1-A9D9-0A40-8FE2-15BCB50236D4}" srcOrd="1" destOrd="0" presId="urn:microsoft.com/office/officeart/2005/8/layout/hList9"/>
    <dgm:cxn modelId="{476CD7E7-50C0-E34E-8C36-6B5273DC69E4}" srcId="{AADE0F43-56CA-C944-90E8-A99F17C7A86B}" destId="{3A33642E-BEC8-F64D-A2C6-DFD5E205AAB0}" srcOrd="0" destOrd="0" parTransId="{07422085-0A6C-E443-AF7C-47A3910E7820}" sibTransId="{3220A111-B331-EE41-8590-A4AB97C87925}"/>
    <dgm:cxn modelId="{6C5322F1-AED0-B941-A9DE-C80C9CE0491E}" type="presOf" srcId="{AADE0F43-56CA-C944-90E8-A99F17C7A86B}" destId="{20E6E751-2CF4-3045-815D-B4ADD0CDB1C0}" srcOrd="0" destOrd="0" presId="urn:microsoft.com/office/officeart/2005/8/layout/hList9"/>
    <dgm:cxn modelId="{23AA89B1-6B0B-D942-B9D8-10773816CF0D}" type="presParOf" srcId="{20E6E751-2CF4-3045-815D-B4ADD0CDB1C0}" destId="{17727DDC-9B61-514E-B3AE-2DA176B5EAE3}" srcOrd="0" destOrd="0" presId="urn:microsoft.com/office/officeart/2005/8/layout/hList9"/>
    <dgm:cxn modelId="{FEC528DD-B951-C043-BC1F-3109F4BC728C}" type="presParOf" srcId="{20E6E751-2CF4-3045-815D-B4ADD0CDB1C0}" destId="{62AEC6EA-EAEC-DC42-952D-C2F2A2B9A73E}" srcOrd="1" destOrd="0" presId="urn:microsoft.com/office/officeart/2005/8/layout/hList9"/>
    <dgm:cxn modelId="{375ECA54-C330-5F49-BB25-0956A86450F8}" type="presParOf" srcId="{62AEC6EA-EAEC-DC42-952D-C2F2A2B9A73E}" destId="{76705800-E96A-234E-BA0D-5554AE053257}" srcOrd="0" destOrd="0" presId="urn:microsoft.com/office/officeart/2005/8/layout/hList9"/>
    <dgm:cxn modelId="{4574386F-F76F-AE4B-B2EC-D72A8EDCA536}" type="presParOf" srcId="{62AEC6EA-EAEC-DC42-952D-C2F2A2B9A73E}" destId="{BDB303F3-1DEF-9B40-A107-888E691C0030}" srcOrd="1" destOrd="0" presId="urn:microsoft.com/office/officeart/2005/8/layout/hList9"/>
    <dgm:cxn modelId="{8308D07E-8C75-C74C-8A4B-4E6383AA43B9}" type="presParOf" srcId="{BDB303F3-1DEF-9B40-A107-888E691C0030}" destId="{A442E85C-8290-F448-BEFA-B5364A15523E}" srcOrd="0" destOrd="0" presId="urn:microsoft.com/office/officeart/2005/8/layout/hList9"/>
    <dgm:cxn modelId="{420A5A14-6721-EE47-B8BF-BF1C54661207}" type="presParOf" srcId="{BDB303F3-1DEF-9B40-A107-888E691C0030}" destId="{76B272D1-A9D9-0A40-8FE2-15BCB50236D4}" srcOrd="1" destOrd="0" presId="urn:microsoft.com/office/officeart/2005/8/layout/hList9"/>
    <dgm:cxn modelId="{2AAFB738-E3AD-0649-B9A9-F94D345CC4A1}" type="presParOf" srcId="{20E6E751-2CF4-3045-815D-B4ADD0CDB1C0}" destId="{03F9C6CC-52A5-7946-960E-E42E798AB467}" srcOrd="2" destOrd="0" presId="urn:microsoft.com/office/officeart/2005/8/layout/hList9"/>
    <dgm:cxn modelId="{688A6ED4-145F-CF42-9737-02D5483AE468}" type="presParOf" srcId="{20E6E751-2CF4-3045-815D-B4ADD0CDB1C0}" destId="{B7A79417-F859-EB48-B346-32B21B298C9B}" srcOrd="3" destOrd="0" presId="urn:microsoft.com/office/officeart/2005/8/layout/hList9"/>
    <dgm:cxn modelId="{D8764690-CB71-BB47-BFAA-19FB345D4822}" type="presParOf" srcId="{20E6E751-2CF4-3045-815D-B4ADD0CDB1C0}" destId="{E18C9F8B-9FC0-FB4E-9FF7-4A2FB88F2A55}" srcOrd="4" destOrd="0" presId="urn:microsoft.com/office/officeart/2005/8/layout/hList9"/>
    <dgm:cxn modelId="{AC855BC5-6BB6-B94D-85E4-853185622E6C}" type="presParOf" srcId="{20E6E751-2CF4-3045-815D-B4ADD0CDB1C0}" destId="{DED3A306-8C3A-1E42-A1E2-45C75967AA38}" srcOrd="5" destOrd="0" presId="urn:microsoft.com/office/officeart/2005/8/layout/hList9"/>
    <dgm:cxn modelId="{16C8BA04-7D76-0046-88B0-09B6F3D13E60}" type="presParOf" srcId="{20E6E751-2CF4-3045-815D-B4ADD0CDB1C0}" destId="{930E709D-2BFF-1140-9D7F-B8D4E560C80D}" srcOrd="6" destOrd="0" presId="urn:microsoft.com/office/officeart/2005/8/layout/hList9"/>
    <dgm:cxn modelId="{951A22CF-52E2-F143-B06E-FF969B24BAC4}" type="presParOf" srcId="{930E709D-2BFF-1140-9D7F-B8D4E560C80D}" destId="{F2A7B9EE-7DCC-3E42-848D-CFF9D582F2C0}" srcOrd="0" destOrd="0" presId="urn:microsoft.com/office/officeart/2005/8/layout/hList9"/>
    <dgm:cxn modelId="{781151A4-09E4-C448-944B-7F3BCBE660E0}" type="presParOf" srcId="{930E709D-2BFF-1140-9D7F-B8D4E560C80D}" destId="{869E1C6C-A8E3-3C47-9F50-AAD6C98A7EE2}" srcOrd="1" destOrd="0" presId="urn:microsoft.com/office/officeart/2005/8/layout/hList9"/>
    <dgm:cxn modelId="{A2AFEFC3-75BB-3541-9E24-645F1DB403B8}" type="presParOf" srcId="{869E1C6C-A8E3-3C47-9F50-AAD6C98A7EE2}" destId="{72D6C84D-9BC0-9D4D-8927-E9C47442535F}" srcOrd="0" destOrd="0" presId="urn:microsoft.com/office/officeart/2005/8/layout/hList9"/>
    <dgm:cxn modelId="{A7E05685-3E64-2949-8FAB-012AE5D6A86F}" type="presParOf" srcId="{869E1C6C-A8E3-3C47-9F50-AAD6C98A7EE2}" destId="{7140A0E2-B83F-E44D-AAB5-6F41BA589C1A}" srcOrd="1" destOrd="0" presId="urn:microsoft.com/office/officeart/2005/8/layout/hList9"/>
    <dgm:cxn modelId="{0CD29FD9-043F-C147-AFC0-AA2B1BB25B20}" type="presParOf" srcId="{20E6E751-2CF4-3045-815D-B4ADD0CDB1C0}" destId="{C026CC65-B365-3F48-8133-9F21596AAAA9}" srcOrd="7" destOrd="0" presId="urn:microsoft.com/office/officeart/2005/8/layout/hList9"/>
    <dgm:cxn modelId="{2DCB9CE0-5D1C-4E40-A624-59A6CE4BD86E}" type="presParOf" srcId="{20E6E751-2CF4-3045-815D-B4ADD0CDB1C0}" destId="{69F32F93-F0C2-7040-BF66-B548F1933C48}" srcOrd="8" destOrd="0" presId="urn:microsoft.com/office/officeart/2005/8/layout/hList9"/>
    <dgm:cxn modelId="{A383C793-2B60-F545-9FE2-0237D107456B}" type="presParOf" srcId="{20E6E751-2CF4-3045-815D-B4ADD0CDB1C0}" destId="{B6DE95FB-6C3E-C040-87BB-C4F01D041876}" srcOrd="9" destOrd="0" presId="urn:microsoft.com/office/officeart/2005/8/layout/hList9"/>
    <dgm:cxn modelId="{F1BC5E35-8AB8-B94B-98D2-85AE33030770}" type="presParOf" srcId="{20E6E751-2CF4-3045-815D-B4ADD0CDB1C0}" destId="{8416E80A-2BCC-1E4A-B94F-980F4FC59E3F}" srcOrd="10" destOrd="0" presId="urn:microsoft.com/office/officeart/2005/8/layout/hList9"/>
    <dgm:cxn modelId="{6B9236B6-4AA2-7843-B1C4-33CB9D12DA21}" type="presParOf" srcId="{20E6E751-2CF4-3045-815D-B4ADD0CDB1C0}" destId="{800E6D23-D077-F24F-ABA4-BB5096478916}" srcOrd="11" destOrd="0" presId="urn:microsoft.com/office/officeart/2005/8/layout/hList9"/>
    <dgm:cxn modelId="{03EB5A03-21EE-4F4C-9610-6FEB514FF1C1}" type="presParOf" srcId="{800E6D23-D077-F24F-ABA4-BB5096478916}" destId="{258D706A-741A-904A-BAD7-063BE2499250}" srcOrd="0" destOrd="0" presId="urn:microsoft.com/office/officeart/2005/8/layout/hList9"/>
    <dgm:cxn modelId="{D541271E-261E-5A47-975A-46D44FD9EC54}" type="presParOf" srcId="{800E6D23-D077-F24F-ABA4-BB5096478916}" destId="{2E85F5A6-0D8F-B54E-B8F1-BE39FBBF66CA}" srcOrd="1" destOrd="0" presId="urn:microsoft.com/office/officeart/2005/8/layout/hList9"/>
    <dgm:cxn modelId="{BF6F3976-DCD8-DF47-AC83-4C8DCE318E54}" type="presParOf" srcId="{2E85F5A6-0D8F-B54E-B8F1-BE39FBBF66CA}" destId="{4A8CE682-5021-3C40-BF63-1BCA34B3A4CB}" srcOrd="0" destOrd="0" presId="urn:microsoft.com/office/officeart/2005/8/layout/hList9"/>
    <dgm:cxn modelId="{6493CDA7-F6DD-4047-805D-B17D1507B659}" type="presParOf" srcId="{2E85F5A6-0D8F-B54E-B8F1-BE39FBBF66CA}" destId="{44CA7612-02D2-AA4C-B78C-F49BCE79485C}" srcOrd="1" destOrd="0" presId="urn:microsoft.com/office/officeart/2005/8/layout/hList9"/>
    <dgm:cxn modelId="{98AC671E-1A9A-2449-9640-B15DBCD01760}" type="presParOf" srcId="{20E6E751-2CF4-3045-815D-B4ADD0CDB1C0}" destId="{093BDE62-D230-804B-A341-787B5E0CF1D3}" srcOrd="12" destOrd="0" presId="urn:microsoft.com/office/officeart/2005/8/layout/hList9"/>
    <dgm:cxn modelId="{F86032D7-3C27-EC43-86C5-5AB14CA5A9E5}" type="presParOf" srcId="{20E6E751-2CF4-3045-815D-B4ADD0CDB1C0}" destId="{C9DB4B52-60F7-214B-8EA0-39FFA75C115C}"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03D44C-6BC2-D647-A7F8-B2C1B0130A7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6F4C6F12-2F08-0246-B0B0-256DC245C981}">
      <dgm:prSet phldrT="[Text]" custT="1"/>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1600" b="0" i="0" u="none" dirty="0">
              <a:solidFill>
                <a:schemeClr val="tx1"/>
              </a:solidFill>
            </a:rPr>
            <a:t>Not all people are victims to cyber crimes, but they are still at risk. With the technology increasing, criminals don't have to rob banks, nor they have to be outside in order to commit any crime. So, be safe and be aware of the basics of not to get involved in cyber thefts.</a:t>
          </a:r>
          <a:endParaRPr lang="en-US" sz="1600" dirty="0">
            <a:solidFill>
              <a:schemeClr val="tx1"/>
            </a:solidFill>
          </a:endParaRPr>
        </a:p>
      </dgm:t>
    </dgm:pt>
    <dgm:pt modelId="{08C8BB51-6002-F247-A5D1-7E05677EA49C}" type="parTrans" cxnId="{0D751148-159E-BC45-91B0-1FB26BFAAFB3}">
      <dgm:prSet/>
      <dgm:spPr/>
      <dgm:t>
        <a:bodyPr/>
        <a:lstStyle/>
        <a:p>
          <a:endParaRPr lang="en-US"/>
        </a:p>
      </dgm:t>
    </dgm:pt>
    <dgm:pt modelId="{6F7C1406-ED44-4945-A68C-68D2C906694E}" type="sibTrans" cxnId="{0D751148-159E-BC45-91B0-1FB26BFAAFB3}">
      <dgm:prSet/>
      <dgm:spPr/>
      <dgm:t>
        <a:bodyPr/>
        <a:lstStyle/>
        <a:p>
          <a:endParaRPr lang="en-US"/>
        </a:p>
      </dgm:t>
    </dgm:pt>
    <dgm:pt modelId="{B1076A76-05B8-8D49-9363-49EADB711471}" type="pres">
      <dgm:prSet presAssocID="{CB03D44C-6BC2-D647-A7F8-B2C1B0130A70}" presName="linear" presStyleCnt="0">
        <dgm:presLayoutVars>
          <dgm:dir/>
          <dgm:animLvl val="lvl"/>
          <dgm:resizeHandles val="exact"/>
        </dgm:presLayoutVars>
      </dgm:prSet>
      <dgm:spPr/>
    </dgm:pt>
    <dgm:pt modelId="{ADC1FD4C-FB0D-3441-97BE-D25352B7BF51}" type="pres">
      <dgm:prSet presAssocID="{6F4C6F12-2F08-0246-B0B0-256DC245C981}" presName="parentLin" presStyleCnt="0"/>
      <dgm:spPr/>
    </dgm:pt>
    <dgm:pt modelId="{AE3AC3D9-F05B-4046-B5CF-1BB27BF0A550}" type="pres">
      <dgm:prSet presAssocID="{6F4C6F12-2F08-0246-B0B0-256DC245C981}" presName="parentLeftMargin" presStyleLbl="node1" presStyleIdx="0" presStyleCnt="1"/>
      <dgm:spPr/>
    </dgm:pt>
    <dgm:pt modelId="{95D4AEEE-1D95-A644-AC3E-7949262E0547}" type="pres">
      <dgm:prSet presAssocID="{6F4C6F12-2F08-0246-B0B0-256DC245C981}" presName="parentText" presStyleLbl="node1" presStyleIdx="0" presStyleCnt="1" custScaleX="131012" custLinFactNeighborX="19944" custLinFactNeighborY="-51606">
        <dgm:presLayoutVars>
          <dgm:chMax val="0"/>
          <dgm:bulletEnabled val="1"/>
        </dgm:presLayoutVars>
      </dgm:prSet>
      <dgm:spPr/>
    </dgm:pt>
    <dgm:pt modelId="{95BCD040-5A61-1940-8AF5-5A1AD049DC3C}" type="pres">
      <dgm:prSet presAssocID="{6F4C6F12-2F08-0246-B0B0-256DC245C981}" presName="negativeSpace" presStyleCnt="0"/>
      <dgm:spPr/>
    </dgm:pt>
    <dgm:pt modelId="{20A07A54-5FF8-B841-8DA2-D1A4B887A7D5}" type="pres">
      <dgm:prSet presAssocID="{6F4C6F12-2F08-0246-B0B0-256DC245C981}" presName="childText" presStyleLbl="conFgAcc1" presStyleIdx="0" presStyleCnt="1">
        <dgm:presLayoutVars>
          <dgm:bulletEnabled val="1"/>
        </dgm:presLayoutVars>
      </dgm:prSet>
      <dgm:spPr/>
    </dgm:pt>
  </dgm:ptLst>
  <dgm:cxnLst>
    <dgm:cxn modelId="{7962DE2F-414D-DF41-8578-856F72FC44B7}" type="presOf" srcId="{6F4C6F12-2F08-0246-B0B0-256DC245C981}" destId="{95D4AEEE-1D95-A644-AC3E-7949262E0547}" srcOrd="1" destOrd="0" presId="urn:microsoft.com/office/officeart/2005/8/layout/list1"/>
    <dgm:cxn modelId="{0D751148-159E-BC45-91B0-1FB26BFAAFB3}" srcId="{CB03D44C-6BC2-D647-A7F8-B2C1B0130A70}" destId="{6F4C6F12-2F08-0246-B0B0-256DC245C981}" srcOrd="0" destOrd="0" parTransId="{08C8BB51-6002-F247-A5D1-7E05677EA49C}" sibTransId="{6F7C1406-ED44-4945-A68C-68D2C906694E}"/>
    <dgm:cxn modelId="{CDF7359E-0530-494D-B98C-5B08A17D7183}" type="presOf" srcId="{6F4C6F12-2F08-0246-B0B0-256DC245C981}" destId="{AE3AC3D9-F05B-4046-B5CF-1BB27BF0A550}" srcOrd="0" destOrd="0" presId="urn:microsoft.com/office/officeart/2005/8/layout/list1"/>
    <dgm:cxn modelId="{9163F7D6-1803-1A47-98B3-83459292AFAE}" type="presOf" srcId="{CB03D44C-6BC2-D647-A7F8-B2C1B0130A70}" destId="{B1076A76-05B8-8D49-9363-49EADB711471}" srcOrd="0" destOrd="0" presId="urn:microsoft.com/office/officeart/2005/8/layout/list1"/>
    <dgm:cxn modelId="{9A3822EA-B17B-124F-BF0D-C1A528C5018A}" type="presParOf" srcId="{B1076A76-05B8-8D49-9363-49EADB711471}" destId="{ADC1FD4C-FB0D-3441-97BE-D25352B7BF51}" srcOrd="0" destOrd="0" presId="urn:microsoft.com/office/officeart/2005/8/layout/list1"/>
    <dgm:cxn modelId="{469C3C07-5E03-E545-A8F2-6C996E9C309E}" type="presParOf" srcId="{ADC1FD4C-FB0D-3441-97BE-D25352B7BF51}" destId="{AE3AC3D9-F05B-4046-B5CF-1BB27BF0A550}" srcOrd="0" destOrd="0" presId="urn:microsoft.com/office/officeart/2005/8/layout/list1"/>
    <dgm:cxn modelId="{5396D03B-5EBC-4E4F-945F-4A2454881A4B}" type="presParOf" srcId="{ADC1FD4C-FB0D-3441-97BE-D25352B7BF51}" destId="{95D4AEEE-1D95-A644-AC3E-7949262E0547}" srcOrd="1" destOrd="0" presId="urn:microsoft.com/office/officeart/2005/8/layout/list1"/>
    <dgm:cxn modelId="{7CC3D496-DE9C-6043-8CF3-167E24CA50F9}" type="presParOf" srcId="{B1076A76-05B8-8D49-9363-49EADB711471}" destId="{95BCD040-5A61-1940-8AF5-5A1AD049DC3C}" srcOrd="1" destOrd="0" presId="urn:microsoft.com/office/officeart/2005/8/layout/list1"/>
    <dgm:cxn modelId="{E3B037D5-40E7-4A4F-BC92-816F37F4B3B4}" type="presParOf" srcId="{B1076A76-05B8-8D49-9363-49EADB711471}" destId="{20A07A54-5FF8-B841-8DA2-D1A4B887A7D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AA036-7B7E-6746-A59F-69B942A99E88}">
      <dsp:nvSpPr>
        <dsp:cNvPr id="0" name=""/>
        <dsp:cNvSpPr/>
      </dsp:nvSpPr>
      <dsp:spPr>
        <a:xfrm>
          <a:off x="0" y="194592"/>
          <a:ext cx="2686347" cy="161180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Network Security</a:t>
          </a:r>
        </a:p>
      </dsp:txBody>
      <dsp:txXfrm>
        <a:off x="0" y="194592"/>
        <a:ext cx="2686347" cy="1611808"/>
      </dsp:txXfrm>
    </dsp:sp>
    <dsp:sp modelId="{9BB37548-3A46-224D-80D6-E15A3FE8657C}">
      <dsp:nvSpPr>
        <dsp:cNvPr id="0" name=""/>
        <dsp:cNvSpPr/>
      </dsp:nvSpPr>
      <dsp:spPr>
        <a:xfrm>
          <a:off x="2954982" y="194592"/>
          <a:ext cx="2686347" cy="161180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Applicational Security</a:t>
          </a:r>
        </a:p>
      </dsp:txBody>
      <dsp:txXfrm>
        <a:off x="2954982" y="194592"/>
        <a:ext cx="2686347" cy="1611808"/>
      </dsp:txXfrm>
    </dsp:sp>
    <dsp:sp modelId="{E5ED3600-3A7A-3041-84D7-18BC65C2C79D}">
      <dsp:nvSpPr>
        <dsp:cNvPr id="0" name=""/>
        <dsp:cNvSpPr/>
      </dsp:nvSpPr>
      <dsp:spPr>
        <a:xfrm>
          <a:off x="5909964" y="194592"/>
          <a:ext cx="2686347" cy="161180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Information Security</a:t>
          </a:r>
        </a:p>
      </dsp:txBody>
      <dsp:txXfrm>
        <a:off x="5909964" y="194592"/>
        <a:ext cx="2686347" cy="1611808"/>
      </dsp:txXfrm>
    </dsp:sp>
    <dsp:sp modelId="{47BED40D-AD85-164A-9B11-8D2A5CE380FD}">
      <dsp:nvSpPr>
        <dsp:cNvPr id="0" name=""/>
        <dsp:cNvSpPr/>
      </dsp:nvSpPr>
      <dsp:spPr>
        <a:xfrm>
          <a:off x="1477491" y="2075035"/>
          <a:ext cx="2686347" cy="161180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Operational Security</a:t>
          </a:r>
        </a:p>
      </dsp:txBody>
      <dsp:txXfrm>
        <a:off x="1477491" y="2075035"/>
        <a:ext cx="2686347" cy="1611808"/>
      </dsp:txXfrm>
    </dsp:sp>
    <dsp:sp modelId="{308D6606-6B49-0E4B-A95E-B628E2018CE0}">
      <dsp:nvSpPr>
        <dsp:cNvPr id="0" name=""/>
        <dsp:cNvSpPr/>
      </dsp:nvSpPr>
      <dsp:spPr>
        <a:xfrm>
          <a:off x="4432473" y="2075035"/>
          <a:ext cx="2686347" cy="161180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End-user Education</a:t>
          </a:r>
        </a:p>
      </dsp:txBody>
      <dsp:txXfrm>
        <a:off x="4432473" y="2075035"/>
        <a:ext cx="2686347" cy="1611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2E85C-8290-F448-BEFA-B5364A15523E}">
      <dsp:nvSpPr>
        <dsp:cNvPr id="0" name=""/>
        <dsp:cNvSpPr/>
      </dsp:nvSpPr>
      <dsp:spPr>
        <a:xfrm>
          <a:off x="942635" y="855124"/>
          <a:ext cx="1766063" cy="264213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u="none" kern="1200" dirty="0"/>
            <a:t>is a form of malicious software, which any file or program can be used to harm a computer user, such as worms, computer viruses, Trojan horses and spyware</a:t>
          </a:r>
          <a:endParaRPr lang="en-US" sz="1400" kern="1200" dirty="0"/>
        </a:p>
      </dsp:txBody>
      <dsp:txXfrm>
        <a:off x="1225205" y="855124"/>
        <a:ext cx="1483493" cy="2642138"/>
      </dsp:txXfrm>
    </dsp:sp>
    <dsp:sp modelId="{B7A79417-F859-EB48-B346-32B21B298C9B}">
      <dsp:nvSpPr>
        <dsp:cNvPr id="0" name=""/>
        <dsp:cNvSpPr/>
      </dsp:nvSpPr>
      <dsp:spPr>
        <a:xfrm>
          <a:off x="734" y="384173"/>
          <a:ext cx="1177375" cy="1177375"/>
        </a:xfrm>
        <a:prstGeom prst="ellipse">
          <a:avLst/>
        </a:prstGeom>
        <a:solidFill>
          <a:schemeClr val="accent1">
            <a:hueOff val="0"/>
            <a:satOff val="0"/>
            <a:lum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Malware</a:t>
          </a:r>
        </a:p>
      </dsp:txBody>
      <dsp:txXfrm>
        <a:off x="173157" y="556596"/>
        <a:ext cx="832529" cy="832529"/>
      </dsp:txXfrm>
    </dsp:sp>
    <dsp:sp modelId="{72D6C84D-9BC0-9D4D-8927-E9C47442535F}">
      <dsp:nvSpPr>
        <dsp:cNvPr id="0" name=""/>
        <dsp:cNvSpPr/>
      </dsp:nvSpPr>
      <dsp:spPr>
        <a:xfrm>
          <a:off x="3886074" y="855124"/>
          <a:ext cx="1766063" cy="264213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en-US" sz="1300" b="0" i="0" u="none" kern="1200" dirty="0"/>
            <a:t>attacks are a type of malware that involves an attacker locking the victim's computer system files -- typically through encryption -- and demanding a payment to decrypt and unlock them.</a:t>
          </a:r>
          <a:endParaRPr lang="en-US" sz="1300" kern="1200" dirty="0"/>
        </a:p>
      </dsp:txBody>
      <dsp:txXfrm>
        <a:off x="4168644" y="855124"/>
        <a:ext cx="1483493" cy="2642138"/>
      </dsp:txXfrm>
    </dsp:sp>
    <dsp:sp modelId="{69F32F93-F0C2-7040-BF66-B548F1933C48}">
      <dsp:nvSpPr>
        <dsp:cNvPr id="0" name=""/>
        <dsp:cNvSpPr/>
      </dsp:nvSpPr>
      <dsp:spPr>
        <a:xfrm>
          <a:off x="2944173" y="384173"/>
          <a:ext cx="1177375" cy="1177375"/>
        </a:xfrm>
        <a:prstGeom prst="ellipse">
          <a:avLst/>
        </a:prstGeom>
        <a:solidFill>
          <a:schemeClr val="accent1">
            <a:hueOff val="0"/>
            <a:satOff val="0"/>
            <a:lum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Ransom-ware</a:t>
          </a:r>
        </a:p>
      </dsp:txBody>
      <dsp:txXfrm>
        <a:off x="3116596" y="556596"/>
        <a:ext cx="832529" cy="832529"/>
      </dsp:txXfrm>
    </dsp:sp>
    <dsp:sp modelId="{4A8CE682-5021-3C40-BF63-1BCA34B3A4CB}">
      <dsp:nvSpPr>
        <dsp:cNvPr id="0" name=""/>
        <dsp:cNvSpPr/>
      </dsp:nvSpPr>
      <dsp:spPr>
        <a:xfrm>
          <a:off x="6829513" y="855124"/>
          <a:ext cx="1766063" cy="2642138"/>
        </a:xfrm>
        <a:prstGeom prst="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b="0" i="0" u="none" kern="1200" dirty="0"/>
            <a:t>is an attack that relies on human interaction to trick users into breaking security procedures to gain sensitive information that is typically protected.</a:t>
          </a:r>
          <a:endParaRPr lang="en-US" sz="1400" kern="1200" dirty="0"/>
        </a:p>
      </dsp:txBody>
      <dsp:txXfrm>
        <a:off x="7112084" y="855124"/>
        <a:ext cx="1483493" cy="2642138"/>
      </dsp:txXfrm>
    </dsp:sp>
    <dsp:sp modelId="{C9DB4B52-60F7-214B-8EA0-39FFA75C115C}">
      <dsp:nvSpPr>
        <dsp:cNvPr id="0" name=""/>
        <dsp:cNvSpPr/>
      </dsp:nvSpPr>
      <dsp:spPr>
        <a:xfrm>
          <a:off x="5887613" y="384173"/>
          <a:ext cx="1177375" cy="1177375"/>
        </a:xfrm>
        <a:prstGeom prst="ellipse">
          <a:avLst/>
        </a:prstGeom>
        <a:solidFill>
          <a:schemeClr val="accent1">
            <a:hueOff val="0"/>
            <a:satOff val="0"/>
            <a:lum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Social-Engineering</a:t>
          </a:r>
        </a:p>
      </dsp:txBody>
      <dsp:txXfrm>
        <a:off x="6060036" y="556596"/>
        <a:ext cx="832529" cy="8325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07A54-5FF8-B841-8DA2-D1A4B887A7D5}">
      <dsp:nvSpPr>
        <dsp:cNvPr id="0" name=""/>
        <dsp:cNvSpPr/>
      </dsp:nvSpPr>
      <dsp:spPr>
        <a:xfrm>
          <a:off x="0" y="1601418"/>
          <a:ext cx="8596312" cy="163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D4AEEE-1D95-A644-AC3E-7949262E0547}">
      <dsp:nvSpPr>
        <dsp:cNvPr id="0" name=""/>
        <dsp:cNvSpPr/>
      </dsp:nvSpPr>
      <dsp:spPr>
        <a:xfrm>
          <a:off x="515538" y="0"/>
          <a:ext cx="7883540" cy="1918800"/>
        </a:xfrm>
        <a:prstGeom prst="roundRect">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711200">
            <a:lnSpc>
              <a:spcPct val="90000"/>
            </a:lnSpc>
            <a:spcBef>
              <a:spcPct val="0"/>
            </a:spcBef>
            <a:spcAft>
              <a:spcPct val="35000"/>
            </a:spcAft>
            <a:buNone/>
          </a:pPr>
          <a:r>
            <a:rPr lang="en-US" sz="1600" b="0" i="0" u="none" kern="1200" dirty="0">
              <a:solidFill>
                <a:schemeClr val="tx1"/>
              </a:solidFill>
            </a:rPr>
            <a:t>Not all people are victims to cyber crimes, but they are still at risk. With the technology increasing, criminals don't have to rob banks, nor they have to be outside in order to commit any crime. So, be safe and be aware of the basics of not to get involved in cyber thefts.</a:t>
          </a:r>
          <a:endParaRPr lang="en-US" sz="1600" kern="1200" dirty="0">
            <a:solidFill>
              <a:schemeClr val="tx1"/>
            </a:solidFill>
          </a:endParaRPr>
        </a:p>
      </dsp:txBody>
      <dsp:txXfrm>
        <a:off x="609206" y="93668"/>
        <a:ext cx="7696204" cy="17314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10/22/20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5708-0B3D-9C49-AA3F-060981ECAFA2}"/>
              </a:ext>
            </a:extLst>
          </p:cNvPr>
          <p:cNvSpPr>
            <a:spLocks noGrp="1"/>
          </p:cNvSpPr>
          <p:nvPr>
            <p:ph type="ctrTitle"/>
          </p:nvPr>
        </p:nvSpPr>
        <p:spPr/>
        <p:txBody>
          <a:bodyPr/>
          <a:lstStyle/>
          <a:p>
            <a:r>
              <a:rPr lang="en-US" sz="6000" dirty="0"/>
              <a:t>Cyber Security</a:t>
            </a:r>
          </a:p>
        </p:txBody>
      </p:sp>
      <p:sp>
        <p:nvSpPr>
          <p:cNvPr id="3" name="Subtitle 2">
            <a:extLst>
              <a:ext uri="{FF2B5EF4-FFF2-40B4-BE49-F238E27FC236}">
                <a16:creationId xmlns:a16="http://schemas.microsoft.com/office/drawing/2014/main" id="{8F2AF007-0D10-814B-A571-26A47857A5B1}"/>
              </a:ext>
            </a:extLst>
          </p:cNvPr>
          <p:cNvSpPr>
            <a:spLocks noGrp="1"/>
          </p:cNvSpPr>
          <p:nvPr>
            <p:ph type="subTitle" idx="1"/>
          </p:nvPr>
        </p:nvSpPr>
        <p:spPr/>
        <p:txBody>
          <a:bodyPr>
            <a:normAutofit/>
          </a:bodyPr>
          <a:lstStyle/>
          <a:p>
            <a:r>
              <a:rPr lang="en-US" dirty="0"/>
              <a:t>- VEDANSI PARSANA</a:t>
            </a:r>
          </a:p>
        </p:txBody>
      </p:sp>
    </p:spTree>
    <p:extLst>
      <p:ext uri="{BB962C8B-B14F-4D97-AF65-F5344CB8AC3E}">
        <p14:creationId xmlns:p14="http://schemas.microsoft.com/office/powerpoint/2010/main" val="333170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5CBB-CEB9-3640-9E9A-4C65DC7E133C}"/>
              </a:ext>
            </a:extLst>
          </p:cNvPr>
          <p:cNvSpPr>
            <a:spLocks noGrp="1"/>
          </p:cNvSpPr>
          <p:nvPr>
            <p:ph type="title"/>
          </p:nvPr>
        </p:nvSpPr>
        <p:spPr/>
        <p:txBody>
          <a:bodyPr/>
          <a:lstStyle/>
          <a:p>
            <a:r>
              <a:rPr lang="en-US" dirty="0"/>
              <a:t>What is cyber security?</a:t>
            </a:r>
          </a:p>
        </p:txBody>
      </p:sp>
      <p:sp>
        <p:nvSpPr>
          <p:cNvPr id="3" name="Content Placeholder 2">
            <a:extLst>
              <a:ext uri="{FF2B5EF4-FFF2-40B4-BE49-F238E27FC236}">
                <a16:creationId xmlns:a16="http://schemas.microsoft.com/office/drawing/2014/main" id="{93736539-B42C-A14B-B659-BA26DE9F2D04}"/>
              </a:ext>
            </a:extLst>
          </p:cNvPr>
          <p:cNvSpPr>
            <a:spLocks noGrp="1"/>
          </p:cNvSpPr>
          <p:nvPr>
            <p:ph idx="1"/>
          </p:nvPr>
        </p:nvSpPr>
        <p:spPr/>
        <p:txBody>
          <a:bodyPr/>
          <a:lstStyle/>
          <a:p>
            <a:r>
              <a:rPr lang="en-US" dirty="0"/>
              <a:t>Cyber security is the practice of defending computers, servers, mobile devices, electronic systems, networks, and data from malicious attacks. It's also known as information technology security or electronic information security. </a:t>
            </a:r>
          </a:p>
          <a:p>
            <a:r>
              <a:rPr lang="en-US" dirty="0"/>
              <a:t>The goal of implementing cybersecurity is to provide a good security posture for computers, servers, networks, mobile devices and the data stored on these devices from attackers with malicious intent. </a:t>
            </a:r>
          </a:p>
          <a:p>
            <a:r>
              <a:rPr lang="en-US" dirty="0"/>
              <a:t>Cyber-attacks can be designed to access, delete, or extort an organization’s or user’s sensitive data; making cybersecurity vital, Medical, government, corporate and financial organizations, may all hold vital personal information on an individual</a:t>
            </a:r>
          </a:p>
        </p:txBody>
      </p:sp>
    </p:spTree>
    <p:extLst>
      <p:ext uri="{BB962C8B-B14F-4D97-AF65-F5344CB8AC3E}">
        <p14:creationId xmlns:p14="http://schemas.microsoft.com/office/powerpoint/2010/main" val="97317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ADBD-831E-0044-8DAC-1653FBB6319E}"/>
              </a:ext>
            </a:extLst>
          </p:cNvPr>
          <p:cNvSpPr>
            <a:spLocks noGrp="1"/>
          </p:cNvSpPr>
          <p:nvPr>
            <p:ph type="title"/>
          </p:nvPr>
        </p:nvSpPr>
        <p:spPr/>
        <p:txBody>
          <a:bodyPr/>
          <a:lstStyle/>
          <a:p>
            <a:r>
              <a:rPr lang="en-US" dirty="0">
                <a:solidFill>
                  <a:srgbClr val="00B050"/>
                </a:solidFill>
              </a:rPr>
              <a:t>Cyber Security can be divided into few common categories.</a:t>
            </a:r>
          </a:p>
        </p:txBody>
      </p:sp>
      <p:graphicFrame>
        <p:nvGraphicFramePr>
          <p:cNvPr id="22" name="Content Placeholder 21">
            <a:extLst>
              <a:ext uri="{FF2B5EF4-FFF2-40B4-BE49-F238E27FC236}">
                <a16:creationId xmlns:a16="http://schemas.microsoft.com/office/drawing/2014/main" id="{B4442960-CE9B-804E-B749-EA2608E64E06}"/>
              </a:ext>
            </a:extLst>
          </p:cNvPr>
          <p:cNvGraphicFramePr>
            <a:graphicFrameLocks noGrp="1"/>
          </p:cNvGraphicFramePr>
          <p:nvPr>
            <p:ph idx="1"/>
            <p:extLst>
              <p:ext uri="{D42A27DB-BD31-4B8C-83A1-F6EECF244321}">
                <p14:modId xmlns:p14="http://schemas.microsoft.com/office/powerpoint/2010/main" val="396262874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32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8712-FC75-B340-990B-B16EBD5DF1E7}"/>
              </a:ext>
            </a:extLst>
          </p:cNvPr>
          <p:cNvSpPr>
            <a:spLocks noGrp="1"/>
          </p:cNvSpPr>
          <p:nvPr>
            <p:ph type="title"/>
          </p:nvPr>
        </p:nvSpPr>
        <p:spPr/>
        <p:txBody>
          <a:bodyPr>
            <a:normAutofit/>
          </a:bodyPr>
          <a:lstStyle/>
          <a:p>
            <a:r>
              <a:rPr lang="en-US" sz="4400" dirty="0">
                <a:solidFill>
                  <a:srgbClr val="00B050"/>
                </a:solidFill>
              </a:rPr>
              <a:t>Types of Cyber Security threats:</a:t>
            </a:r>
          </a:p>
        </p:txBody>
      </p:sp>
      <p:graphicFrame>
        <p:nvGraphicFramePr>
          <p:cNvPr id="4" name="Content Placeholder 3">
            <a:extLst>
              <a:ext uri="{FF2B5EF4-FFF2-40B4-BE49-F238E27FC236}">
                <a16:creationId xmlns:a16="http://schemas.microsoft.com/office/drawing/2014/main" id="{B34D567B-2512-2441-B0BD-AD24D16CF2ED}"/>
              </a:ext>
            </a:extLst>
          </p:cNvPr>
          <p:cNvGraphicFramePr>
            <a:graphicFrameLocks noGrp="1"/>
          </p:cNvGraphicFramePr>
          <p:nvPr>
            <p:ph idx="1"/>
            <p:extLst>
              <p:ext uri="{D42A27DB-BD31-4B8C-83A1-F6EECF244321}">
                <p14:modId xmlns:p14="http://schemas.microsoft.com/office/powerpoint/2010/main" val="300645266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81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0470-4C95-5042-92B1-51956F7854C8}"/>
              </a:ext>
            </a:extLst>
          </p:cNvPr>
          <p:cNvSpPr>
            <a:spLocks noGrp="1"/>
          </p:cNvSpPr>
          <p:nvPr>
            <p:ph type="title"/>
          </p:nvPr>
        </p:nvSpPr>
        <p:spPr/>
        <p:txBody>
          <a:bodyPr>
            <a:normAutofit/>
          </a:bodyPr>
          <a:lstStyle/>
          <a:p>
            <a:r>
              <a:rPr lang="en-US" sz="4400" dirty="0">
                <a:solidFill>
                  <a:srgbClr val="00B050"/>
                </a:solidFill>
              </a:rPr>
              <a:t>Cyber safety tips:</a:t>
            </a:r>
          </a:p>
        </p:txBody>
      </p:sp>
      <p:sp useBgFill="1">
        <p:nvSpPr>
          <p:cNvPr id="3" name="Content Placeholder 2">
            <a:extLst>
              <a:ext uri="{FF2B5EF4-FFF2-40B4-BE49-F238E27FC236}">
                <a16:creationId xmlns:a16="http://schemas.microsoft.com/office/drawing/2014/main" id="{CA0F0596-62A1-9A4B-8B10-1993DBA1E11A}"/>
              </a:ext>
            </a:extLst>
          </p:cNvPr>
          <p:cNvSpPr>
            <a:spLocks noGrp="1"/>
          </p:cNvSpPr>
          <p:nvPr>
            <p:ph idx="1"/>
          </p:nvPr>
        </p:nvSpPr>
        <p:spPr>
          <a:xfrm>
            <a:off x="677334" y="1930400"/>
            <a:ext cx="8596668" cy="3111499"/>
          </a:xfrm>
        </p:spPr>
        <p:txBody>
          <a:bodyPr/>
          <a:lstStyle/>
          <a:p>
            <a:pPr>
              <a:buFont typeface="Wingdings" pitchFamily="2" charset="2"/>
              <a:buChar char="q"/>
            </a:pPr>
            <a:r>
              <a:rPr lang="en-GB" b="1" dirty="0">
                <a:solidFill>
                  <a:schemeClr val="tx1"/>
                </a:solidFill>
              </a:rPr>
              <a:t>Update your software and operating system.</a:t>
            </a:r>
            <a:endParaRPr lang="en-GB" dirty="0">
              <a:solidFill>
                <a:schemeClr val="tx1"/>
              </a:solidFill>
            </a:endParaRPr>
          </a:p>
          <a:p>
            <a:pPr>
              <a:buFont typeface="Wingdings" pitchFamily="2" charset="2"/>
              <a:buChar char="q"/>
            </a:pPr>
            <a:r>
              <a:rPr lang="en-GB" b="1" dirty="0">
                <a:solidFill>
                  <a:schemeClr val="tx1"/>
                </a:solidFill>
              </a:rPr>
              <a:t>Use anti-virus software.</a:t>
            </a:r>
          </a:p>
          <a:p>
            <a:pPr>
              <a:buFont typeface="Wingdings" pitchFamily="2" charset="2"/>
              <a:buChar char="q"/>
            </a:pPr>
            <a:r>
              <a:rPr lang="en-GB" b="1" dirty="0">
                <a:solidFill>
                  <a:schemeClr val="tx1"/>
                </a:solidFill>
              </a:rPr>
              <a:t>Use strong passwords.</a:t>
            </a:r>
          </a:p>
          <a:p>
            <a:pPr>
              <a:buFont typeface="Wingdings" pitchFamily="2" charset="2"/>
              <a:buChar char="q"/>
            </a:pPr>
            <a:r>
              <a:rPr lang="en-GB" b="1" dirty="0">
                <a:solidFill>
                  <a:schemeClr val="tx1"/>
                </a:solidFill>
              </a:rPr>
              <a:t>Do not open email attachments from unknown senders.</a:t>
            </a:r>
          </a:p>
          <a:p>
            <a:pPr>
              <a:buFont typeface="Wingdings" pitchFamily="2" charset="2"/>
              <a:buChar char="q"/>
            </a:pPr>
            <a:r>
              <a:rPr lang="en-GB" b="1" dirty="0">
                <a:solidFill>
                  <a:schemeClr val="tx1"/>
                </a:solidFill>
              </a:rPr>
              <a:t>Do not click on links in emails from unknown senders or unfamiliar websites.</a:t>
            </a:r>
          </a:p>
          <a:p>
            <a:pPr>
              <a:buFont typeface="Wingdings" pitchFamily="2" charset="2"/>
              <a:buChar char="q"/>
            </a:pPr>
            <a:r>
              <a:rPr lang="en-GB" b="1" dirty="0">
                <a:solidFill>
                  <a:schemeClr val="tx1"/>
                </a:solidFill>
              </a:rPr>
              <a:t>Avoid using unsecure WIFI networks in public places.</a:t>
            </a:r>
            <a:endParaRPr lang="en-US" dirty="0">
              <a:solidFill>
                <a:schemeClr val="tx1"/>
              </a:solidFill>
            </a:endParaRPr>
          </a:p>
        </p:txBody>
      </p:sp>
    </p:spTree>
    <p:extLst>
      <p:ext uri="{BB962C8B-B14F-4D97-AF65-F5344CB8AC3E}">
        <p14:creationId xmlns:p14="http://schemas.microsoft.com/office/powerpoint/2010/main" val="377952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18FB-88FF-1745-82BD-5CB6ED8F9A14}"/>
              </a:ext>
            </a:extLst>
          </p:cNvPr>
          <p:cNvSpPr>
            <a:spLocks noGrp="1"/>
          </p:cNvSpPr>
          <p:nvPr>
            <p:ph type="title"/>
          </p:nvPr>
        </p:nvSpPr>
        <p:spPr/>
        <p:txBody>
          <a:bodyPr/>
          <a:lstStyle/>
          <a:p>
            <a:r>
              <a:rPr lang="en-US" dirty="0">
                <a:solidFill>
                  <a:srgbClr val="00B050"/>
                </a:solidFill>
              </a:rPr>
              <a:t>Conclusion:</a:t>
            </a:r>
          </a:p>
        </p:txBody>
      </p:sp>
      <p:graphicFrame>
        <p:nvGraphicFramePr>
          <p:cNvPr id="5" name="Content Placeholder 4">
            <a:extLst>
              <a:ext uri="{FF2B5EF4-FFF2-40B4-BE49-F238E27FC236}">
                <a16:creationId xmlns:a16="http://schemas.microsoft.com/office/drawing/2014/main" id="{E9C6F9EA-4C85-DE48-BB83-AFBA39774B51}"/>
              </a:ext>
            </a:extLst>
          </p:cNvPr>
          <p:cNvGraphicFramePr>
            <a:graphicFrameLocks noGrp="1"/>
          </p:cNvGraphicFramePr>
          <p:nvPr>
            <p:ph idx="1"/>
            <p:extLst>
              <p:ext uri="{D42A27DB-BD31-4B8C-83A1-F6EECF244321}">
                <p14:modId xmlns:p14="http://schemas.microsoft.com/office/powerpoint/2010/main" val="290713565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20651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350</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Cyber Security</vt:lpstr>
      <vt:lpstr>What is cyber security?</vt:lpstr>
      <vt:lpstr>Cyber Security can be divided into few common categories.</vt:lpstr>
      <vt:lpstr>Types of Cyber Security threats:</vt:lpstr>
      <vt:lpstr>Cyber safety tips: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Vedansi Harishkumar Parsana</dc:creator>
  <cp:lastModifiedBy>Vedansi Harishkumar Parsana</cp:lastModifiedBy>
  <cp:revision>8</cp:revision>
  <dcterms:created xsi:type="dcterms:W3CDTF">2020-10-23T00:32:13Z</dcterms:created>
  <dcterms:modified xsi:type="dcterms:W3CDTF">2020-10-23T01:47:13Z</dcterms:modified>
</cp:coreProperties>
</file>