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B47"/>
    <a:srgbClr val="D6EDCF"/>
    <a:srgbClr val="000000"/>
    <a:srgbClr val="49484A"/>
    <a:srgbClr val="666666"/>
    <a:srgbClr val="F0F6F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9" autoAdjust="0"/>
    <p:restoredTop sz="91506" autoAdjust="0"/>
  </p:normalViewPr>
  <p:slideViewPr>
    <p:cSldViewPr snapToGrid="0">
      <p:cViewPr varScale="1">
        <p:scale>
          <a:sx n="96" d="100"/>
          <a:sy n="96" d="100"/>
        </p:scale>
        <p:origin x="192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ADEA9-B393-4CD3-A472-9E8648368E28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A52E-C819-4009-9C3F-DCFC6ADA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88707-13C5-0D44-A6CC-0F7089BF74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2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809868" cy="51249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124964"/>
            <a:ext cx="12192000" cy="1733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3276" y="1445935"/>
            <a:ext cx="6987746" cy="12099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500" b="1" i="0" baseline="0">
                <a:solidFill>
                  <a:schemeClr val="bg1"/>
                </a:solidFill>
                <a:latin typeface="Corbel" panose="020B0503020204020204" pitchFamily="34" charset="0"/>
                <a:cs typeface="Arial"/>
              </a:defRPr>
            </a:lvl1pPr>
          </a:lstStyle>
          <a:p>
            <a:r>
              <a:rPr lang="en-US" dirty="0" smtClean="0"/>
              <a:t>Click to enter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00856" y="2941030"/>
            <a:ext cx="6980166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14" y="5695229"/>
            <a:ext cx="2690951" cy="490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414"/>
            <a:ext cx="4809868" cy="27055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809868" y="2692968"/>
            <a:ext cx="7382132" cy="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331728" y="71774"/>
            <a:ext cx="10250672" cy="996306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="1" baseline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enter slide 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07805"/>
            <a:ext cx="11272284" cy="5126864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1200"/>
              </a:spcBef>
              <a:buClr>
                <a:schemeClr val="accent1"/>
              </a:buClr>
              <a:defRPr sz="2400">
                <a:solidFill>
                  <a:schemeClr val="tx1"/>
                </a:solidFill>
              </a:defRPr>
            </a:lvl1pPr>
            <a:lvl2pPr marL="685783" indent="-228594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</a:defRPr>
            </a:lvl2pPr>
            <a:lvl3pPr marL="1084236" indent="-169859">
              <a:spcBef>
                <a:spcPts val="450"/>
              </a:spcBef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69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331728" y="71774"/>
            <a:ext cx="10250672" cy="996306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="1" baseline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enter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132" y="6516371"/>
            <a:ext cx="347797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457189">
              <a:spcBef>
                <a:spcPts val="950"/>
              </a:spcBef>
              <a:buClr>
                <a:srgbClr val="333333"/>
              </a:buClr>
              <a:buFont typeface="Lucida Grande"/>
              <a:buNone/>
            </a:pPr>
            <a:fld id="{A4370C78-B62B-49DC-826F-593EDAA9C081}" type="slidenum">
              <a:rPr lang="en-US" sz="1050">
                <a:solidFill>
                  <a:srgbClr val="000000"/>
                </a:solidFill>
                <a:latin typeface="Arial"/>
                <a:cs typeface="Arial"/>
              </a:rPr>
              <a:pPr defTabSz="457189">
                <a:spcBef>
                  <a:spcPts val="950"/>
                </a:spcBef>
                <a:buClr>
                  <a:srgbClr val="333333"/>
                </a:buClr>
                <a:buFont typeface="Lucida Grande"/>
                <a:buNone/>
              </a:pPr>
              <a:t>‹#›</a:t>
            </a:fld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74" y="6524284"/>
            <a:ext cx="1251398" cy="228131"/>
          </a:xfrm>
          <a:prstGeom prst="rect">
            <a:avLst/>
          </a:prstGeom>
        </p:spPr>
      </p:pic>
      <p:sp>
        <p:nvSpPr>
          <p:cNvPr id="13" name="Rectangle 12"/>
          <p:cNvSpPr>
            <a:spLocks/>
          </p:cNvSpPr>
          <p:nvPr/>
        </p:nvSpPr>
        <p:spPr bwMode="auto">
          <a:xfrm>
            <a:off x="807387" y="6534726"/>
            <a:ext cx="5293388" cy="29665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28575" tIns="28575" rIns="28575" bIns="28575"/>
          <a:lstStyle/>
          <a:p>
            <a:pPr defTabSz="457189">
              <a:spcBef>
                <a:spcPts val="235"/>
              </a:spcBef>
              <a:defRPr/>
            </a:pPr>
            <a:r>
              <a:rPr lang="en-US" sz="900" dirty="0">
                <a:solidFill>
                  <a:srgbClr val="4D4D4D"/>
                </a:solidFill>
                <a:ea typeface="MS PGothic" pitchFamily="34" charset="-128"/>
                <a:sym typeface="Calibri" pitchFamily="34" charset="0"/>
              </a:rPr>
              <a:t>Copyright </a:t>
            </a:r>
            <a:r>
              <a:rPr lang="en-US" sz="900" dirty="0" smtClean="0">
                <a:solidFill>
                  <a:srgbClr val="4D4D4D"/>
                </a:solidFill>
                <a:ea typeface="MS PGothic" pitchFamily="34" charset="-128"/>
                <a:sym typeface="Calibri" pitchFamily="34" charset="0"/>
              </a:rPr>
              <a:t>2016.  </a:t>
            </a:r>
            <a:r>
              <a:rPr lang="en-US" sz="900" dirty="0">
                <a:solidFill>
                  <a:srgbClr val="4D4D4D"/>
                </a:solidFill>
                <a:ea typeface="MS PGothic" pitchFamily="34" charset="-128"/>
                <a:sym typeface="Calibri" pitchFamily="34" charset="0"/>
              </a:rPr>
              <a:t>Confidential – Distribution prohibited without permission </a:t>
            </a:r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 rot="16200000">
            <a:off x="6020562" y="-5069766"/>
            <a:ext cx="1110996" cy="11231880"/>
          </a:xfrm>
          <a:prstGeom prst="rect">
            <a:avLst/>
          </a:prstGeom>
          <a:solidFill>
            <a:srgbClr val="EEEE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457189"/>
            <a:endParaRPr lang="en-US" sz="1800">
              <a:solidFill>
                <a:srgbClr val="44444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" y="1"/>
            <a:ext cx="1110995" cy="1110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40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189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892" indent="-342892" algn="l" defTabSz="457189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31" indent="-285743" algn="l" defTabSz="457189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2972" indent="-228594" algn="l" defTabSz="457189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Release-as-code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sprint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Make XL Release developer-friendly while keeping it friendly for non-developers.</a:t>
            </a:r>
          </a:p>
        </p:txBody>
      </p:sp>
    </p:spTree>
    <p:extLst>
      <p:ext uri="{BB962C8B-B14F-4D97-AF65-F5344CB8AC3E}">
        <p14:creationId xmlns:p14="http://schemas.microsoft.com/office/powerpoint/2010/main" val="22125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templates, releases and other configuration objects to be defined as code.</a:t>
            </a:r>
          </a:p>
          <a:p>
            <a:r>
              <a:rPr lang="en-US" dirty="0" smtClean="0"/>
              <a:t>Allow for dynamic definition of those objects based.</a:t>
            </a:r>
          </a:p>
          <a:p>
            <a:r>
              <a:rPr lang="en-US" dirty="0" smtClean="0"/>
              <a:t>Allow that code to be stored in SCM.</a:t>
            </a:r>
          </a:p>
          <a:p>
            <a:r>
              <a:rPr lang="en-US" dirty="0" smtClean="0"/>
              <a:t>Provide a developer-friendly language.</a:t>
            </a:r>
          </a:p>
          <a:p>
            <a:r>
              <a:rPr lang="en-US" dirty="0" smtClean="0"/>
              <a:t>Provide non-developer insight into what’s happening.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Choices/</a:t>
            </a:r>
            <a:r>
              <a:rPr lang="en-US" dirty="0"/>
              <a:t>d</a:t>
            </a:r>
            <a:r>
              <a:rPr lang="en-US" dirty="0" smtClean="0"/>
              <a:t>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</a:t>
            </a:r>
          </a:p>
          <a:p>
            <a:pPr lvl="1"/>
            <a:r>
              <a:rPr lang="en-US" sz="2400" dirty="0" smtClean="0"/>
              <a:t>No JSON – too cumbersome.</a:t>
            </a:r>
          </a:p>
          <a:p>
            <a:pPr lvl="1"/>
            <a:r>
              <a:rPr lang="en-US" sz="2400" dirty="0" smtClean="0"/>
              <a:t>No YAML – not dynamic enough.</a:t>
            </a:r>
          </a:p>
          <a:p>
            <a:pPr lvl="1"/>
            <a:r>
              <a:rPr lang="en-US" sz="2400" dirty="0" smtClean="0"/>
              <a:t>Still to decide:</a:t>
            </a:r>
          </a:p>
          <a:p>
            <a:pPr lvl="2"/>
            <a:r>
              <a:rPr lang="en-US" sz="2400" dirty="0" smtClean="0"/>
              <a:t>Python script or Groovy DSL.</a:t>
            </a:r>
          </a:p>
          <a:p>
            <a:endParaRPr lang="en-US" dirty="0"/>
          </a:p>
          <a:p>
            <a:r>
              <a:rPr lang="en-US" dirty="0" smtClean="0"/>
              <a:t>How to invoke:</a:t>
            </a:r>
          </a:p>
          <a:p>
            <a:pPr lvl="1"/>
            <a:r>
              <a:rPr lang="en-US" sz="2400" dirty="0" smtClean="0"/>
              <a:t>CLI.</a:t>
            </a:r>
          </a:p>
          <a:p>
            <a:pPr lvl="1"/>
            <a:r>
              <a:rPr lang="en-US" sz="2400" dirty="0" smtClean="0"/>
              <a:t>Script task.</a:t>
            </a:r>
          </a:p>
          <a:p>
            <a:pPr lvl="1"/>
            <a:r>
              <a:rPr lang="en-US" sz="2400" dirty="0" smtClean="0"/>
              <a:t>SCM trigger.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5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Automatically setup multiple templates for maintenance branches, from the command line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Automatically setup new teams, from a script task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 dynamically generated release, from a trigger.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XebiaLabs-Corp-Overview-012914-most-recent-0129-1-39">
  <a:themeElements>
    <a:clrScheme name="XEBIA">
      <a:dk1>
        <a:srgbClr val="444444"/>
      </a:dk1>
      <a:lt1>
        <a:srgbClr val="FFFFFF"/>
      </a:lt1>
      <a:dk2>
        <a:srgbClr val="333333"/>
      </a:dk2>
      <a:lt2>
        <a:srgbClr val="FFFFFF"/>
      </a:lt2>
      <a:accent1>
        <a:srgbClr val="079948"/>
      </a:accent1>
      <a:accent2>
        <a:srgbClr val="0882C1"/>
      </a:accent2>
      <a:accent3>
        <a:srgbClr val="A9227E"/>
      </a:accent3>
      <a:accent4>
        <a:srgbClr val="E8BC1D"/>
      </a:accent4>
      <a:accent5>
        <a:srgbClr val="F37C20"/>
      </a:accent5>
      <a:accent6>
        <a:srgbClr val="61CBE7"/>
      </a:accent6>
      <a:hlink>
        <a:srgbClr val="01A1A1"/>
      </a:hlink>
      <a:folHlink>
        <a:srgbClr val="ACAC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F65A100-F6C7-EE46-BAAD-0BB73F7B00B2}" vid="{8AE0BF27-1A60-F346-A901-CBAE73C82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XebiaLabs template 2016</Template>
  <TotalTime>16</TotalTime>
  <Words>137</Words>
  <Application>Microsoft Macintosh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Lucida Grande</vt:lpstr>
      <vt:lpstr>MS PGothic</vt:lpstr>
      <vt:lpstr>XebiaLabs-Corp-Overview-012914-most-recent-0129-1-39</vt:lpstr>
      <vt:lpstr>Release-as-code Design sprint</vt:lpstr>
      <vt:lpstr>Goal</vt:lpstr>
      <vt:lpstr>What does that mean?</vt:lpstr>
      <vt:lpstr>Choices/decisions</vt:lpstr>
      <vt:lpstr>Scenarios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Release-as-code Design sprint</dc:title>
  <dc:creator>Microsoft Office User</dc:creator>
  <cp:lastModifiedBy>Microsoft Office User</cp:lastModifiedBy>
  <cp:revision>4</cp:revision>
  <dcterms:created xsi:type="dcterms:W3CDTF">2016-11-17T09:31:36Z</dcterms:created>
  <dcterms:modified xsi:type="dcterms:W3CDTF">2016-11-17T10:21:18Z</dcterms:modified>
</cp:coreProperties>
</file>