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4729"/>
  </p:normalViewPr>
  <p:slideViewPr>
    <p:cSldViewPr snapToGrid="0" snapToObjects="1">
      <p:cViewPr varScale="1">
        <p:scale>
          <a:sx n="51" d="100"/>
          <a:sy n="51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4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2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FB6D-D6AF-AF4F-905F-5D3E1EF613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CS 513</a:t>
            </a:r>
            <a:b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Homework 3 </a:t>
            </a:r>
            <a:b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Satellite/Aerial Image Retrieval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4320540"/>
            <a:ext cx="9052560" cy="1817370"/>
          </a:xfrm>
        </p:spPr>
        <p:txBody>
          <a:bodyPr>
            <a:noAutofit/>
          </a:bodyPr>
          <a:lstStyle/>
          <a:p>
            <a:pPr lvl="4"/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Submitted by:</a:t>
            </a:r>
          </a:p>
          <a:p>
            <a:pPr lvl="1" algn="l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                                                                     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Bharatiben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Kyada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(A20353636)</a:t>
            </a:r>
          </a:p>
          <a:p>
            <a:pPr lvl="1" algn="l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					          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Sharul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Saxena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(A20380920)</a:t>
            </a:r>
          </a:p>
          <a:p>
            <a:pPr lvl="1" algn="l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					          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Tanmay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Pradhan (A20376280)</a:t>
            </a:r>
          </a:p>
          <a:p>
            <a:pPr lvl="1" algn="l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                                                                      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Vickyben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Patel (A20370450)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22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Aim</a:t>
            </a:r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: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Write a program using Bing maps tile system to automatically download aerial imagery (maximum resolution available) given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bounding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box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Input: lat1, lat2, lat3, lat4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Output: An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aerial imagery within the bounding box defined above</a:t>
            </a:r>
          </a:p>
        </p:txBody>
      </p:sp>
    </p:spTree>
    <p:extLst>
      <p:ext uri="{BB962C8B-B14F-4D97-AF65-F5344CB8AC3E}">
        <p14:creationId xmlns:p14="http://schemas.microsoft.com/office/powerpoint/2010/main" val="5969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75F6D"/>
                </a:solidFill>
                <a:latin typeface="Comic Sans MS" charset="0"/>
                <a:ea typeface="Comic Sans MS" charset="0"/>
                <a:cs typeface="Comic Sans MS" charset="0"/>
              </a:rPr>
              <a:t>Understanding of the problem:</a:t>
            </a:r>
            <a:endParaRPr lang="en-US" sz="32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Given input is latitude and longitude of two points using this image is obtained which has these values with highest possible zoom level.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6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650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575F6D"/>
                </a:solidFill>
                <a:latin typeface="Comic Sans MS" charset="0"/>
                <a:ea typeface="Comic Sans MS" charset="0"/>
                <a:cs typeface="Comic Sans MS" charset="0"/>
              </a:rPr>
              <a:t>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From given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lat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/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lon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values maximum zoom level calculated that can be attained by all images.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Bing Map Tile Systems is used as reference.</a:t>
            </a:r>
          </a:p>
        </p:txBody>
      </p:sp>
    </p:spTree>
    <p:extLst>
      <p:ext uri="{BB962C8B-B14F-4D97-AF65-F5344CB8AC3E}">
        <p14:creationId xmlns:p14="http://schemas.microsoft.com/office/powerpoint/2010/main" val="1930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575F6D"/>
                </a:solidFill>
                <a:latin typeface="Comic Sans MS" charset="0"/>
                <a:ea typeface="Comic Sans MS" charset="0"/>
                <a:cs typeface="Comic Sans MS" charset="0"/>
              </a:rPr>
              <a:t>Approach</a:t>
            </a:r>
            <a:endParaRPr lang="en-US" sz="2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G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iven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lat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/log (Geo) points converted into pixels.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Pixels are used to get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tileX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and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tileY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for given Geo Points.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Values of tiles for given geo points used as starting and ending tile. Using those tile tuples intermediate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tileX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and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tileY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values are calculated.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From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tileX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and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tileY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quadkeys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calculated.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From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quadkey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tile images are downloaded using rest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api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Finally, All tiles are stitched together to get final output image.</a:t>
            </a:r>
          </a:p>
        </p:txBody>
      </p:sp>
    </p:spTree>
    <p:extLst>
      <p:ext uri="{BB962C8B-B14F-4D97-AF65-F5344CB8AC3E}">
        <p14:creationId xmlns:p14="http://schemas.microsoft.com/office/powerpoint/2010/main" val="58783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0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75F6D"/>
                </a:solidFill>
                <a:latin typeface="Comic Sans MS" charset="0"/>
                <a:ea typeface="Comic Sans MS" charset="0"/>
                <a:cs typeface="Comic Sans MS" charset="0"/>
              </a:rPr>
              <a:t>Code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470"/>
            <a:ext cx="10515600" cy="4336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Point 1- (Cloud Gate)</a:t>
            </a:r>
          </a:p>
          <a:p>
            <a:r>
              <a:rPr lang="en-US" dirty="0" smtClean="0"/>
              <a:t>Lat1: 41.8757944 </a:t>
            </a:r>
          </a:p>
          <a:p>
            <a:r>
              <a:rPr lang="en-US" dirty="0" smtClean="0"/>
              <a:t>Lon1: -87.621137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Point 2 - Buckingham Fountain</a:t>
            </a:r>
            <a:endParaRPr lang="en-US" dirty="0"/>
          </a:p>
          <a:p>
            <a:r>
              <a:rPr lang="en-US" dirty="0" smtClean="0"/>
              <a:t>Lat2: 41.8826013  </a:t>
            </a:r>
          </a:p>
          <a:p>
            <a:r>
              <a:rPr lang="en-US" dirty="0" smtClean="0"/>
              <a:t>Lon2: -87.6245621</a:t>
            </a:r>
          </a:p>
        </p:txBody>
      </p:sp>
    </p:spTree>
    <p:extLst>
      <p:ext uri="{BB962C8B-B14F-4D97-AF65-F5344CB8AC3E}">
        <p14:creationId xmlns:p14="http://schemas.microsoft.com/office/powerpoint/2010/main" val="71696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575F6D"/>
                </a:solidFill>
                <a:latin typeface="Comic Sans MS" charset="0"/>
                <a:ea typeface="Comic Sans MS" charset="0"/>
                <a:cs typeface="Comic Sans MS" charset="0"/>
              </a:rPr>
              <a:t>Code Output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43299" y="-57152"/>
            <a:ext cx="4777741" cy="79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6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chemeClr val="tx2"/>
                </a:solidFill>
              </a:rPr>
              <a:t>Thank you!</a:t>
            </a:r>
            <a:endParaRPr lang="en-US" sz="8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Office Theme</vt:lpstr>
      <vt:lpstr> CS 513 Homework 3  Satellite/Aerial Image Retrieval</vt:lpstr>
      <vt:lpstr>Aim:</vt:lpstr>
      <vt:lpstr>Understanding of the problem:</vt:lpstr>
      <vt:lpstr>Approach</vt:lpstr>
      <vt:lpstr>Approach</vt:lpstr>
      <vt:lpstr>Code Input </vt:lpstr>
      <vt:lpstr>Code Output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513 Homework 3  Satellite/Aerial Image Retrieval</dc:title>
  <dc:creator>Microsoft Office User</dc:creator>
  <cp:lastModifiedBy>Sharul</cp:lastModifiedBy>
  <cp:revision>6</cp:revision>
  <dcterms:created xsi:type="dcterms:W3CDTF">2017-04-13T21:46:20Z</dcterms:created>
  <dcterms:modified xsi:type="dcterms:W3CDTF">2017-04-14T00:06:32Z</dcterms:modified>
</cp:coreProperties>
</file>