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4" r:id="rId6"/>
    <p:sldId id="285" r:id="rId7"/>
    <p:sldId id="286" r:id="rId8"/>
    <p:sldId id="287" r:id="rId9"/>
    <p:sldId id="320" r:id="rId10"/>
    <p:sldId id="321" r:id="rId11"/>
    <p:sldId id="322" r:id="rId12"/>
    <p:sldId id="323" r:id="rId13"/>
    <p:sldId id="272" r:id="rId14"/>
    <p:sldId id="276" r:id="rId15"/>
    <p:sldId id="273" r:id="rId16"/>
    <p:sldId id="277" r:id="rId17"/>
    <p:sldId id="274" r:id="rId18"/>
    <p:sldId id="278" r:id="rId19"/>
    <p:sldId id="275" r:id="rId20"/>
    <p:sldId id="279" r:id="rId21"/>
    <p:sldId id="288" r:id="rId22"/>
    <p:sldId id="289" r:id="rId23"/>
    <p:sldId id="290" r:id="rId24"/>
    <p:sldId id="291" r:id="rId25"/>
    <p:sldId id="316" r:id="rId26"/>
    <p:sldId id="317" r:id="rId27"/>
    <p:sldId id="318" r:id="rId28"/>
    <p:sldId id="31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92" r:id="rId38"/>
    <p:sldId id="293" r:id="rId39"/>
    <p:sldId id="294" r:id="rId40"/>
    <p:sldId id="295" r:id="rId41"/>
    <p:sldId id="312" r:id="rId42"/>
    <p:sldId id="313" r:id="rId43"/>
    <p:sldId id="314" r:id="rId44"/>
    <p:sldId id="315" r:id="rId45"/>
    <p:sldId id="283" r:id="rId46"/>
    <p:sldId id="280" r:id="rId47"/>
    <p:sldId id="281" r:id="rId48"/>
    <p:sldId id="282" r:id="rId49"/>
    <p:sldId id="296" r:id="rId50"/>
    <p:sldId id="297" r:id="rId51"/>
    <p:sldId id="298" r:id="rId52"/>
    <p:sldId id="299" r:id="rId53"/>
    <p:sldId id="308" r:id="rId54"/>
    <p:sldId id="309" r:id="rId55"/>
    <p:sldId id="310" r:id="rId56"/>
    <p:sldId id="311" r:id="rId57"/>
    <p:sldId id="268" r:id="rId58"/>
    <p:sldId id="269" r:id="rId59"/>
    <p:sldId id="270" r:id="rId60"/>
    <p:sldId id="271" r:id="rId61"/>
    <p:sldId id="300" r:id="rId62"/>
    <p:sldId id="301" r:id="rId63"/>
    <p:sldId id="302" r:id="rId64"/>
    <p:sldId id="303" r:id="rId65"/>
    <p:sldId id="304" r:id="rId66"/>
    <p:sldId id="305" r:id="rId67"/>
    <p:sldId id="306" r:id="rId68"/>
    <p:sldId id="307" r:id="rId69"/>
    <p:sldId id="324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page" id="{B42B988F-B85E-4867-96A1-A575537DC00B}">
          <p14:sldIdLst>
            <p14:sldId id="256"/>
            <p14:sldId id="257"/>
            <p14:sldId id="258"/>
            <p14:sldId id="259"/>
            <p14:sldId id="284"/>
            <p14:sldId id="285"/>
            <p14:sldId id="286"/>
            <p14:sldId id="287"/>
            <p14:sldId id="320"/>
            <p14:sldId id="321"/>
            <p14:sldId id="322"/>
            <p14:sldId id="323"/>
          </p14:sldIdLst>
        </p14:section>
        <p14:section name="Education" id="{F66DC6A6-6AA8-4EB9-8641-4FA10793BF99}">
          <p14:sldIdLst>
            <p14:sldId id="272"/>
            <p14:sldId id="276"/>
            <p14:sldId id="273"/>
            <p14:sldId id="277"/>
            <p14:sldId id="274"/>
            <p14:sldId id="278"/>
            <p14:sldId id="275"/>
            <p14:sldId id="279"/>
          </p14:sldIdLst>
        </p14:section>
        <p14:section name="Education Mobile" id="{0406E4A2-A319-4F5C-B7F2-E507AE92DBD7}">
          <p14:sldIdLst>
            <p14:sldId id="288"/>
            <p14:sldId id="289"/>
            <p14:sldId id="290"/>
            <p14:sldId id="291"/>
          </p14:sldIdLst>
        </p14:section>
        <p14:section name="Education Tablets" id="{B0EFB1E6-5FCC-4B99-9337-EBE32FE7835E}">
          <p14:sldIdLst>
            <p14:sldId id="316"/>
            <p14:sldId id="317"/>
            <p14:sldId id="318"/>
            <p14:sldId id="319"/>
          </p14:sldIdLst>
        </p14:section>
        <p14:section name="work" id="{0AC5B772-2A83-4FAC-9CC8-307713B1D274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Work Mobile" id="{6EBDDD6E-2350-4145-825D-5F68597CF739}">
          <p14:sldIdLst>
            <p14:sldId id="292"/>
            <p14:sldId id="293"/>
            <p14:sldId id="294"/>
            <p14:sldId id="295"/>
          </p14:sldIdLst>
        </p14:section>
        <p14:section name="Work Tablets" id="{E48E1DF4-8C58-47F0-9DE8-7E63C12C15BF}">
          <p14:sldIdLst>
            <p14:sldId id="312"/>
            <p14:sldId id="313"/>
            <p14:sldId id="314"/>
            <p14:sldId id="315"/>
          </p14:sldIdLst>
        </p14:section>
        <p14:section name="Contact" id="{C7661B03-FF86-46D4-ABAD-B0E70272689F}">
          <p14:sldIdLst>
            <p14:sldId id="283"/>
            <p14:sldId id="280"/>
            <p14:sldId id="281"/>
            <p14:sldId id="282"/>
          </p14:sldIdLst>
        </p14:section>
        <p14:section name="Contact Mobile" id="{F1A64B7C-1DD9-4F20-88A8-7179A750EB57}">
          <p14:sldIdLst>
            <p14:sldId id="296"/>
            <p14:sldId id="297"/>
            <p14:sldId id="298"/>
            <p14:sldId id="299"/>
          </p14:sldIdLst>
        </p14:section>
        <p14:section name="Contact Tablets" id="{4C02852C-10BB-487C-8CE6-109078175709}">
          <p14:sldIdLst>
            <p14:sldId id="308"/>
            <p14:sldId id="309"/>
            <p14:sldId id="310"/>
            <p14:sldId id="311"/>
          </p14:sldIdLst>
        </p14:section>
        <p14:section name="About Me" id="{578EE82E-BDB3-4FD3-9F70-7CCC7236B2A2}">
          <p14:sldIdLst>
            <p14:sldId id="268"/>
            <p14:sldId id="269"/>
            <p14:sldId id="270"/>
            <p14:sldId id="271"/>
          </p14:sldIdLst>
        </p14:section>
        <p14:section name="About Me Mobile" id="{16C3B620-7F6F-409E-A58D-20B77A53A190}">
          <p14:sldIdLst>
            <p14:sldId id="300"/>
            <p14:sldId id="301"/>
            <p14:sldId id="302"/>
            <p14:sldId id="303"/>
          </p14:sldIdLst>
        </p14:section>
        <p14:section name="About Me Tablet" id="{695EB463-924E-4388-AD6A-72C0944DC78D}">
          <p14:sldIdLst>
            <p14:sldId id="304"/>
            <p14:sldId id="305"/>
            <p14:sldId id="306"/>
            <p14:sldId id="307"/>
            <p14:sldId id="32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4BC"/>
    <a:srgbClr val="96E2A4"/>
    <a:srgbClr val="ABE7F3"/>
    <a:srgbClr val="4DBBA9"/>
    <a:srgbClr val="CDE4BE"/>
    <a:srgbClr val="D2364C"/>
    <a:srgbClr val="22BACE"/>
    <a:srgbClr val="403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ED16-0D67-C7F4-41C1-B2429EA82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F9560-636D-0CDB-8D24-EE507A664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37D2A-3F39-1F47-B375-48CA2E46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1702-0FAB-4EE0-807E-F11E56A7684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0154A-FCC3-D3C9-B73C-9A2CC094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673F1-330A-4A7B-5787-9D8AB041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7BE5-AF59-4382-B39B-584DE2010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27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C20A-9DDB-9837-15F3-E05DAC6D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50AD7-E26F-9595-28E6-56CAE4530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D3EC2-A122-F385-B141-A6015B4E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1702-0FAB-4EE0-807E-F11E56A7684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45831-9E6C-7993-7B8B-27D41577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AC54D-D61D-184A-13F6-CDFA9FF4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7BE5-AF59-4382-B39B-584DE2010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18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611F2-BC32-087A-5841-BE2054372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5B85D-7E6D-C6D4-94A5-62919179B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AD25D-B874-C1E2-5686-AC566E48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1702-0FAB-4EE0-807E-F11E56A7684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9DB23-D033-F53A-EAF3-44FBFAA1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591B5-D10D-4EA8-13F8-05FF6B45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7BE5-AF59-4382-B39B-584DE2010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68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0AD5-D185-007E-922B-9F6BE98F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231F-ADFD-725E-6B5F-36CAAE424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DC3EF-C472-C0F9-C76E-12F07A34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1702-0FAB-4EE0-807E-F11E56A7684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7A69A-796A-BDF8-FCBA-D30ADF15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87194-E364-8580-83FF-00DBBFF2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7BE5-AF59-4382-B39B-584DE2010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41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8353-21DA-6423-3C96-D547B7A4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797E-B740-FFE4-D9B5-360EFE2BA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E6863-42BF-6290-E544-8FE1277F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1702-0FAB-4EE0-807E-F11E56A7684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516-8427-1451-4690-3398B95C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999B4-9B78-CCC5-2D62-3234AF30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7BE5-AF59-4382-B39B-584DE2010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00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F58F-987A-25D1-AC59-A23945D2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CAA4-52C2-87F1-0EED-24B6A98CA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EE297-1843-9832-6F5F-AA6A00A85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9B887-8047-B84D-EBBD-80ED937E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1702-0FAB-4EE0-807E-F11E56A7684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9A19C-1DCC-0728-C6AE-44D23D93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A6188-36BF-7B04-0880-A38CC999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7BE5-AF59-4382-B39B-584DE2010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54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7EB3-0588-3243-7B65-BEA55B1B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15ADC-2911-8F8C-DD05-CBA51430E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F1CDD-56E5-F173-1E96-A7DDA4D91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0375A-4D53-8E74-5A61-BA4E7D15C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52359-947E-4248-97FF-54581F369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3C247-DC05-E5DE-6CEC-B9824FE6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1702-0FAB-4EE0-807E-F11E56A7684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15DE9-C2AA-6832-C593-1E2380B9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945FD-4B95-94C1-8AB5-D9269654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7BE5-AF59-4382-B39B-584DE2010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76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72E5-A0C5-D584-4381-8A788913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45B35-F3E1-7B7E-B329-683D8C58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1702-0FAB-4EE0-807E-F11E56A7684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38B74-46C1-50DD-6B1A-13B265CA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AD023-ACCB-5F01-9A41-9C229057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7BE5-AF59-4382-B39B-584DE2010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16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F781C-1049-B7BE-E24A-12DEE67A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1702-0FAB-4EE0-807E-F11E56A7684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7FC47-0A2D-2E56-6085-38772EE2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C86BE-E63B-0650-60FC-596E605D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7BE5-AF59-4382-B39B-584DE2010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84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BB43-F50B-D0C5-45A6-5F87BF37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8B477-AC67-ACAD-9C91-6A0E0B592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A11BE-9E87-9D73-7FAF-176468E25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FA15B-5C4B-62EC-46AE-29243437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1702-0FAB-4EE0-807E-F11E56A7684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267F0-D2F7-1A89-CEBF-D3A6D8C8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431D7-2E3A-9F34-D522-06E18D78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7BE5-AF59-4382-B39B-584DE2010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80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B210-4B99-3AD8-A159-8C2C2B5F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109F8-092C-F360-4D2C-33596DC58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E4996-6FE0-3969-809F-8270243CF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F221B-1C8F-3191-F734-E7BFE63F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1702-0FAB-4EE0-807E-F11E56A7684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AE59E-42FE-72EB-07EB-3A66A5DF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117D0-4332-6284-1BD9-1D353129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7BE5-AF59-4382-B39B-584DE2010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66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BF697-DBED-D66B-9A57-EF2D8F0EF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48377-324E-C30A-B5E9-F4363EC9A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F00A4-2735-D155-99EC-956548D51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21702-0FAB-4EE0-807E-F11E56A7684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22B52-E6DD-D89E-178D-58FCF7751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A70C6-529F-A985-828F-541CE39EF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A7BE5-AF59-4382-B39B-584DE2010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41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55B7-D81E-95F5-0606-F92AD7AAE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89337"/>
            <a:ext cx="3043990" cy="469232"/>
          </a:xfrm>
        </p:spPr>
        <p:txBody>
          <a:bodyPr>
            <a:normAutofit fontScale="90000"/>
          </a:bodyPr>
          <a:lstStyle/>
          <a:p>
            <a:pPr algn="l"/>
            <a:r>
              <a:rPr lang="en-IN" sz="4400" b="1" dirty="0">
                <a:latin typeface="Garamond" panose="02020404030301010803" pitchFamily="18" charset="0"/>
              </a:rPr>
              <a:t>Vraj</a:t>
            </a:r>
            <a:r>
              <a:rPr lang="en-IN" b="1" dirty="0">
                <a:latin typeface="Garamond" panose="02020404030301010803" pitchFamily="18" charset="0"/>
              </a:rPr>
              <a:t> </a:t>
            </a:r>
            <a:r>
              <a:rPr lang="en-IN" sz="4400" b="1" dirty="0">
                <a:latin typeface="Garamond" panose="02020404030301010803" pitchFamily="18" charset="0"/>
              </a:rPr>
              <a:t>Patel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97DF7-04B1-5E98-4F66-6AE76AFBB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2498" y="2747796"/>
            <a:ext cx="1337094" cy="314581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Hello </a:t>
            </a:r>
            <a:r>
              <a:rPr lang="en-IN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👋</a:t>
            </a:r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1FA9C0-3EA4-72D5-63B9-AF816FFEA879}"/>
              </a:ext>
            </a:extLst>
          </p:cNvPr>
          <p:cNvSpPr/>
          <p:nvPr/>
        </p:nvSpPr>
        <p:spPr>
          <a:xfrm>
            <a:off x="86264" y="59684"/>
            <a:ext cx="11990717" cy="4534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Garamond" panose="02020404030301010803" pitchFamily="18" charset="0"/>
              </a:rPr>
              <a:t>HOME   EDUCATION  WORK  CONTACT  ABOUT 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123B27-4A27-73A6-A753-0FD2702DE2DD}"/>
              </a:ext>
            </a:extLst>
          </p:cNvPr>
          <p:cNvSpPr/>
          <p:nvPr/>
        </p:nvSpPr>
        <p:spPr>
          <a:xfrm>
            <a:off x="86264" y="1875416"/>
            <a:ext cx="1759789" cy="4031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Color</a:t>
            </a:r>
            <a:r>
              <a:rPr lang="en-IN" dirty="0"/>
              <a:t> Scheme 1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2E5D0D-473E-FBCD-C8AF-A176E906461D}"/>
              </a:ext>
            </a:extLst>
          </p:cNvPr>
          <p:cNvSpPr/>
          <p:nvPr/>
        </p:nvSpPr>
        <p:spPr>
          <a:xfrm>
            <a:off x="1974729" y="1875416"/>
            <a:ext cx="2009274" cy="4031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Color</a:t>
            </a:r>
            <a:r>
              <a:rPr lang="en-IN" dirty="0"/>
              <a:t> Scheme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083A7E-BA4D-4F2A-F4A9-FBC8C510FA4D}"/>
              </a:ext>
            </a:extLst>
          </p:cNvPr>
          <p:cNvSpPr/>
          <p:nvPr/>
        </p:nvSpPr>
        <p:spPr>
          <a:xfrm>
            <a:off x="4112679" y="1875415"/>
            <a:ext cx="2009274" cy="4031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Color</a:t>
            </a:r>
            <a:r>
              <a:rPr lang="en-IN" dirty="0"/>
              <a:t> Scheme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9636BB-8D17-F9DF-EB9A-DE645C7FA64B}"/>
              </a:ext>
            </a:extLst>
          </p:cNvPr>
          <p:cNvSpPr/>
          <p:nvPr/>
        </p:nvSpPr>
        <p:spPr>
          <a:xfrm>
            <a:off x="5106838" y="3181487"/>
            <a:ext cx="1552754" cy="4031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aramond" panose="02020404030301010803" pitchFamily="18" charset="0"/>
              </a:rPr>
              <a:t>Welcome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B7C48-852D-2EA7-78A4-9A20D7AC1769}"/>
              </a:ext>
            </a:extLst>
          </p:cNvPr>
          <p:cNvSpPr txBox="1"/>
          <p:nvPr/>
        </p:nvSpPr>
        <p:spPr>
          <a:xfrm>
            <a:off x="124856" y="3756805"/>
            <a:ext cx="12076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I'm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 Vraj Patel, actively seeking full-time/Co-op opportunities and studying Bachelor in Computer Science at Dalhousie University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8E15D5-F5C6-6688-AABA-6104F41AB058}"/>
              </a:ext>
            </a:extLst>
          </p:cNvPr>
          <p:cNvSpPr/>
          <p:nvPr/>
        </p:nvSpPr>
        <p:spPr>
          <a:xfrm>
            <a:off x="5106838" y="4149486"/>
            <a:ext cx="1552754" cy="4031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aramond" panose="02020404030301010803" pitchFamily="18" charset="0"/>
              </a:rPr>
              <a:t>Contact 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522559-3648-B621-0AB3-27EDE46F5C09}"/>
              </a:ext>
            </a:extLst>
          </p:cNvPr>
          <p:cNvSpPr/>
          <p:nvPr/>
        </p:nvSpPr>
        <p:spPr>
          <a:xfrm>
            <a:off x="4865298" y="4688125"/>
            <a:ext cx="2130725" cy="1962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312309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90DCE8-9B30-7A88-F950-F06A18705D5A}"/>
              </a:ext>
            </a:extLst>
          </p:cNvPr>
          <p:cNvSpPr/>
          <p:nvPr/>
        </p:nvSpPr>
        <p:spPr>
          <a:xfrm>
            <a:off x="2901820" y="25513"/>
            <a:ext cx="6391470" cy="6832487"/>
          </a:xfrm>
          <a:prstGeom prst="rect">
            <a:avLst/>
          </a:prstGeom>
          <a:solidFill>
            <a:srgbClr val="ABE7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D4EE06F-2E90-1195-2B22-48ADE6CA6BDB}"/>
              </a:ext>
            </a:extLst>
          </p:cNvPr>
          <p:cNvSpPr txBox="1">
            <a:spLocks/>
          </p:cNvSpPr>
          <p:nvPr/>
        </p:nvSpPr>
        <p:spPr>
          <a:xfrm>
            <a:off x="2955911" y="688147"/>
            <a:ext cx="1545261" cy="469232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Garamond" panose="02020404030301010803" pitchFamily="18" charset="0"/>
              </a:rPr>
              <a:t>Vraj Patel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6F41B05-B777-EAA1-A80A-FF6A093B45AF}"/>
              </a:ext>
            </a:extLst>
          </p:cNvPr>
          <p:cNvSpPr txBox="1">
            <a:spLocks/>
          </p:cNvSpPr>
          <p:nvPr/>
        </p:nvSpPr>
        <p:spPr>
          <a:xfrm>
            <a:off x="5627141" y="1424432"/>
            <a:ext cx="1669398" cy="216036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6400" dirty="0"/>
              <a:t>Hello</a:t>
            </a:r>
            <a:r>
              <a:rPr lang="en-IN" dirty="0"/>
              <a:t> </a:t>
            </a:r>
            <a:r>
              <a:rPr lang="en-IN" b="1" dirty="0">
                <a:solidFill>
                  <a:srgbClr val="000000"/>
                </a:solidFill>
                <a:latin typeface="Garamond" panose="02020404030301010803" pitchFamily="18" charset="0"/>
              </a:rPr>
              <a:t>👋</a:t>
            </a:r>
          </a:p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343B0D-15AA-453A-99BD-4A8804FEAC42}"/>
              </a:ext>
            </a:extLst>
          </p:cNvPr>
          <p:cNvSpPr/>
          <p:nvPr/>
        </p:nvSpPr>
        <p:spPr>
          <a:xfrm>
            <a:off x="2898710" y="59684"/>
            <a:ext cx="6391470" cy="4534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>
                <a:solidFill>
                  <a:schemeClr val="tx1"/>
                </a:solidFill>
                <a:latin typeface="Garamond" panose="02020404030301010803" pitchFamily="18" charset="0"/>
              </a:rPr>
              <a:t>HOME   EDUCATION  WORK  CONTACT  ABOUT 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D516F9-9E10-E01A-75FE-21548F585CC0}"/>
              </a:ext>
            </a:extLst>
          </p:cNvPr>
          <p:cNvSpPr/>
          <p:nvPr/>
        </p:nvSpPr>
        <p:spPr>
          <a:xfrm>
            <a:off x="3012565" y="1099454"/>
            <a:ext cx="1113703" cy="32431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err="1"/>
              <a:t>Color</a:t>
            </a:r>
            <a:r>
              <a:rPr lang="en-IN" sz="800" dirty="0"/>
              <a:t> Scheme 1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335AC2-E756-349C-530C-49523B3E438B}"/>
              </a:ext>
            </a:extLst>
          </p:cNvPr>
          <p:cNvSpPr/>
          <p:nvPr/>
        </p:nvSpPr>
        <p:spPr>
          <a:xfrm>
            <a:off x="5348137" y="1900042"/>
            <a:ext cx="1113703" cy="29085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latin typeface="Garamond" panose="02020404030301010803" pitchFamily="18" charset="0"/>
              </a:rPr>
              <a:t>Welcome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F9366F-B2DD-EB0D-7F11-7C71FA0BA852}"/>
              </a:ext>
            </a:extLst>
          </p:cNvPr>
          <p:cNvSpPr txBox="1"/>
          <p:nvPr/>
        </p:nvSpPr>
        <p:spPr>
          <a:xfrm>
            <a:off x="2955911" y="2174931"/>
            <a:ext cx="613079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I'm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 Vraj Patel, actively seeking full-time/Co-op opportunities and studying Bachelor in Computer Science at Dalhousie University</a:t>
            </a:r>
            <a:endParaRPr lang="en-IN" sz="105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01E91B-3385-7ABA-9589-093662A1FB14}"/>
              </a:ext>
            </a:extLst>
          </p:cNvPr>
          <p:cNvSpPr/>
          <p:nvPr/>
        </p:nvSpPr>
        <p:spPr>
          <a:xfrm>
            <a:off x="5323351" y="2751635"/>
            <a:ext cx="1283602" cy="29113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Garamond" panose="02020404030301010803" pitchFamily="18" charset="0"/>
              </a:rPr>
              <a:t>Contact 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C597B7-A14E-ED4E-C2D3-6A852C189F57}"/>
              </a:ext>
            </a:extLst>
          </p:cNvPr>
          <p:cNvSpPr/>
          <p:nvPr/>
        </p:nvSpPr>
        <p:spPr>
          <a:xfrm>
            <a:off x="4957713" y="3390820"/>
            <a:ext cx="2014877" cy="1815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089D49-D4B9-8666-D6D6-18613080E01F}"/>
              </a:ext>
            </a:extLst>
          </p:cNvPr>
          <p:cNvSpPr/>
          <p:nvPr/>
        </p:nvSpPr>
        <p:spPr>
          <a:xfrm>
            <a:off x="4167958" y="1102142"/>
            <a:ext cx="1113703" cy="32431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err="1"/>
              <a:t>Color</a:t>
            </a:r>
            <a:r>
              <a:rPr lang="en-IN" sz="800" dirty="0"/>
              <a:t> Scheme 1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C7FE8F-E08F-A261-E4A3-6A626B0960D6}"/>
              </a:ext>
            </a:extLst>
          </p:cNvPr>
          <p:cNvSpPr/>
          <p:nvPr/>
        </p:nvSpPr>
        <p:spPr>
          <a:xfrm>
            <a:off x="5323351" y="1091717"/>
            <a:ext cx="1113703" cy="32431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err="1"/>
              <a:t>Color</a:t>
            </a:r>
            <a:r>
              <a:rPr lang="en-IN" sz="800" dirty="0"/>
              <a:t> Scheme 1 </a:t>
            </a:r>
          </a:p>
        </p:txBody>
      </p:sp>
    </p:spTree>
    <p:extLst>
      <p:ext uri="{BB962C8B-B14F-4D97-AF65-F5344CB8AC3E}">
        <p14:creationId xmlns:p14="http://schemas.microsoft.com/office/powerpoint/2010/main" val="321309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F9BB32-A2C1-1655-8633-761228E838B4}"/>
              </a:ext>
            </a:extLst>
          </p:cNvPr>
          <p:cNvSpPr/>
          <p:nvPr/>
        </p:nvSpPr>
        <p:spPr>
          <a:xfrm>
            <a:off x="2901820" y="25513"/>
            <a:ext cx="6391470" cy="6832487"/>
          </a:xfrm>
          <a:prstGeom prst="rect">
            <a:avLst/>
          </a:prstGeom>
          <a:solidFill>
            <a:srgbClr val="96E2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E779D2-C2B9-24FD-0F9E-6D5F80E5BCA2}"/>
              </a:ext>
            </a:extLst>
          </p:cNvPr>
          <p:cNvSpPr txBox="1">
            <a:spLocks/>
          </p:cNvSpPr>
          <p:nvPr/>
        </p:nvSpPr>
        <p:spPr>
          <a:xfrm>
            <a:off x="2955911" y="688147"/>
            <a:ext cx="1545261" cy="469232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Garamond" panose="02020404030301010803" pitchFamily="18" charset="0"/>
              </a:rPr>
              <a:t>Vraj Patel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3C03379-104B-C2E1-3934-4A0EFD0A12A6}"/>
              </a:ext>
            </a:extLst>
          </p:cNvPr>
          <p:cNvSpPr txBox="1">
            <a:spLocks/>
          </p:cNvSpPr>
          <p:nvPr/>
        </p:nvSpPr>
        <p:spPr>
          <a:xfrm>
            <a:off x="5627141" y="1424432"/>
            <a:ext cx="1669398" cy="216036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6400" dirty="0"/>
              <a:t>Hello</a:t>
            </a:r>
            <a:r>
              <a:rPr lang="en-IN" dirty="0"/>
              <a:t> </a:t>
            </a:r>
            <a:r>
              <a:rPr lang="en-IN" b="1" dirty="0">
                <a:solidFill>
                  <a:srgbClr val="000000"/>
                </a:solidFill>
                <a:latin typeface="Garamond" panose="02020404030301010803" pitchFamily="18" charset="0"/>
              </a:rPr>
              <a:t>👋</a:t>
            </a:r>
          </a:p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8ECDF8-6AF1-246D-318F-D4C43CBE8FAF}"/>
              </a:ext>
            </a:extLst>
          </p:cNvPr>
          <p:cNvSpPr/>
          <p:nvPr/>
        </p:nvSpPr>
        <p:spPr>
          <a:xfrm>
            <a:off x="2898710" y="59684"/>
            <a:ext cx="6391470" cy="4534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>
                <a:solidFill>
                  <a:schemeClr val="tx1"/>
                </a:solidFill>
                <a:latin typeface="Garamond" panose="02020404030301010803" pitchFamily="18" charset="0"/>
              </a:rPr>
              <a:t>HOME   EDUCATION  WORK  CONTACT  ABOUT 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9CC8A8-A918-C7A2-4AB7-98C6B29D73F9}"/>
              </a:ext>
            </a:extLst>
          </p:cNvPr>
          <p:cNvSpPr/>
          <p:nvPr/>
        </p:nvSpPr>
        <p:spPr>
          <a:xfrm>
            <a:off x="3012565" y="1099454"/>
            <a:ext cx="1113703" cy="32431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err="1"/>
              <a:t>Color</a:t>
            </a:r>
            <a:r>
              <a:rPr lang="en-IN" sz="800" dirty="0"/>
              <a:t> Scheme 1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916549-0B62-AA5F-F87D-96A47D8BCE89}"/>
              </a:ext>
            </a:extLst>
          </p:cNvPr>
          <p:cNvSpPr/>
          <p:nvPr/>
        </p:nvSpPr>
        <p:spPr>
          <a:xfrm>
            <a:off x="5348137" y="1900042"/>
            <a:ext cx="1113703" cy="29085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latin typeface="Garamond" panose="02020404030301010803" pitchFamily="18" charset="0"/>
              </a:rPr>
              <a:t>Welcome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931AE-A394-25F8-FF4F-8C4A35369CDC}"/>
              </a:ext>
            </a:extLst>
          </p:cNvPr>
          <p:cNvSpPr txBox="1"/>
          <p:nvPr/>
        </p:nvSpPr>
        <p:spPr>
          <a:xfrm>
            <a:off x="2955911" y="2174931"/>
            <a:ext cx="613079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I'm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 Vraj Patel, actively seeking full-time/Co-op opportunities and studying Bachelor in Computer Science at Dalhousie University</a:t>
            </a:r>
            <a:endParaRPr lang="en-IN" sz="105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6492EC-D6F5-3986-8911-283C0E4FCCD8}"/>
              </a:ext>
            </a:extLst>
          </p:cNvPr>
          <p:cNvSpPr/>
          <p:nvPr/>
        </p:nvSpPr>
        <p:spPr>
          <a:xfrm>
            <a:off x="5323351" y="2751635"/>
            <a:ext cx="1283602" cy="29113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Garamond" panose="02020404030301010803" pitchFamily="18" charset="0"/>
              </a:rPr>
              <a:t>Contact 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19194C-D83C-D591-1DF1-E8B1BE34E8D1}"/>
              </a:ext>
            </a:extLst>
          </p:cNvPr>
          <p:cNvSpPr/>
          <p:nvPr/>
        </p:nvSpPr>
        <p:spPr>
          <a:xfrm>
            <a:off x="4957713" y="3390820"/>
            <a:ext cx="2014877" cy="1815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55D044-8F26-8F7B-FC09-25B9CF8990B5}"/>
              </a:ext>
            </a:extLst>
          </p:cNvPr>
          <p:cNvSpPr/>
          <p:nvPr/>
        </p:nvSpPr>
        <p:spPr>
          <a:xfrm>
            <a:off x="4167958" y="1102142"/>
            <a:ext cx="1113703" cy="32431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err="1"/>
              <a:t>Color</a:t>
            </a:r>
            <a:r>
              <a:rPr lang="en-IN" sz="800" dirty="0"/>
              <a:t> Scheme 1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6006D43-6AE4-B9FF-06EB-0967989202B9}"/>
              </a:ext>
            </a:extLst>
          </p:cNvPr>
          <p:cNvSpPr/>
          <p:nvPr/>
        </p:nvSpPr>
        <p:spPr>
          <a:xfrm>
            <a:off x="5323351" y="1091717"/>
            <a:ext cx="1113703" cy="32431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err="1"/>
              <a:t>Color</a:t>
            </a:r>
            <a:r>
              <a:rPr lang="en-IN" sz="800" dirty="0"/>
              <a:t> Scheme 1 </a:t>
            </a:r>
          </a:p>
        </p:txBody>
      </p:sp>
    </p:spTree>
    <p:extLst>
      <p:ext uri="{BB962C8B-B14F-4D97-AF65-F5344CB8AC3E}">
        <p14:creationId xmlns:p14="http://schemas.microsoft.com/office/powerpoint/2010/main" val="3684213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639214-B39C-059E-6878-AA5FF0CF3F57}"/>
              </a:ext>
            </a:extLst>
          </p:cNvPr>
          <p:cNvSpPr/>
          <p:nvPr/>
        </p:nvSpPr>
        <p:spPr>
          <a:xfrm>
            <a:off x="2901820" y="25513"/>
            <a:ext cx="6391470" cy="6832487"/>
          </a:xfrm>
          <a:prstGeom prst="rect">
            <a:avLst/>
          </a:prstGeom>
          <a:solidFill>
            <a:srgbClr val="EEB4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F7EA1F-253D-A4C2-189A-822A88324C88}"/>
              </a:ext>
            </a:extLst>
          </p:cNvPr>
          <p:cNvSpPr txBox="1">
            <a:spLocks/>
          </p:cNvSpPr>
          <p:nvPr/>
        </p:nvSpPr>
        <p:spPr>
          <a:xfrm>
            <a:off x="2955911" y="688147"/>
            <a:ext cx="1545261" cy="469232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Garamond" panose="02020404030301010803" pitchFamily="18" charset="0"/>
              </a:rPr>
              <a:t>Vraj Patel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91E5BD2-F82E-55DB-9F9A-54E0EB94B61D}"/>
              </a:ext>
            </a:extLst>
          </p:cNvPr>
          <p:cNvSpPr txBox="1">
            <a:spLocks/>
          </p:cNvSpPr>
          <p:nvPr/>
        </p:nvSpPr>
        <p:spPr>
          <a:xfrm>
            <a:off x="5627141" y="1424432"/>
            <a:ext cx="1669398" cy="216036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6400" dirty="0"/>
              <a:t>Hello</a:t>
            </a:r>
            <a:r>
              <a:rPr lang="en-IN" dirty="0"/>
              <a:t> </a:t>
            </a:r>
            <a:r>
              <a:rPr lang="en-IN" b="1" dirty="0">
                <a:solidFill>
                  <a:srgbClr val="000000"/>
                </a:solidFill>
                <a:latin typeface="Garamond" panose="02020404030301010803" pitchFamily="18" charset="0"/>
              </a:rPr>
              <a:t>👋</a:t>
            </a:r>
          </a:p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195B65-4FF8-12BE-ECD6-7D47700BAF1B}"/>
              </a:ext>
            </a:extLst>
          </p:cNvPr>
          <p:cNvSpPr/>
          <p:nvPr/>
        </p:nvSpPr>
        <p:spPr>
          <a:xfrm>
            <a:off x="2898710" y="59684"/>
            <a:ext cx="6391470" cy="4534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>
                <a:solidFill>
                  <a:schemeClr val="tx1"/>
                </a:solidFill>
                <a:latin typeface="Garamond" panose="02020404030301010803" pitchFamily="18" charset="0"/>
              </a:rPr>
              <a:t>HOME   EDUCATION  WORK  CONTACT  ABOUT 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C07DD2-A08D-3626-C5C0-8E137B6B65D4}"/>
              </a:ext>
            </a:extLst>
          </p:cNvPr>
          <p:cNvSpPr/>
          <p:nvPr/>
        </p:nvSpPr>
        <p:spPr>
          <a:xfrm>
            <a:off x="3012565" y="1099454"/>
            <a:ext cx="1113703" cy="32431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err="1"/>
              <a:t>Color</a:t>
            </a:r>
            <a:r>
              <a:rPr lang="en-IN" sz="800" dirty="0"/>
              <a:t> Scheme 1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36DA9E-8A32-A784-39A3-57CC0BDF8126}"/>
              </a:ext>
            </a:extLst>
          </p:cNvPr>
          <p:cNvSpPr/>
          <p:nvPr/>
        </p:nvSpPr>
        <p:spPr>
          <a:xfrm>
            <a:off x="5348137" y="1900042"/>
            <a:ext cx="1113703" cy="29085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latin typeface="Garamond" panose="02020404030301010803" pitchFamily="18" charset="0"/>
              </a:rPr>
              <a:t>Welcome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E46378-8C1A-7B1C-1F48-98DCBAD8F4A2}"/>
              </a:ext>
            </a:extLst>
          </p:cNvPr>
          <p:cNvSpPr txBox="1"/>
          <p:nvPr/>
        </p:nvSpPr>
        <p:spPr>
          <a:xfrm>
            <a:off x="2955911" y="2174931"/>
            <a:ext cx="613079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I'm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 Vraj Patel, actively seeking full-time/Co-op opportunities and studying Bachelor in Computer Science at Dalhousie University</a:t>
            </a:r>
            <a:endParaRPr lang="en-IN" sz="105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59A7CF-40F8-C908-9CDD-0FC3789DEBBC}"/>
              </a:ext>
            </a:extLst>
          </p:cNvPr>
          <p:cNvSpPr/>
          <p:nvPr/>
        </p:nvSpPr>
        <p:spPr>
          <a:xfrm>
            <a:off x="5323351" y="2751635"/>
            <a:ext cx="1283602" cy="29113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Garamond" panose="02020404030301010803" pitchFamily="18" charset="0"/>
              </a:rPr>
              <a:t>Contact 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7AD737-BBB2-03B0-DC8D-1686B9B91BD4}"/>
              </a:ext>
            </a:extLst>
          </p:cNvPr>
          <p:cNvSpPr/>
          <p:nvPr/>
        </p:nvSpPr>
        <p:spPr>
          <a:xfrm>
            <a:off x="4957713" y="3390820"/>
            <a:ext cx="2014877" cy="1815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C53435-16F4-7692-C754-E052BF8E80F1}"/>
              </a:ext>
            </a:extLst>
          </p:cNvPr>
          <p:cNvSpPr/>
          <p:nvPr/>
        </p:nvSpPr>
        <p:spPr>
          <a:xfrm>
            <a:off x="4167958" y="1102142"/>
            <a:ext cx="1113703" cy="32431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err="1"/>
              <a:t>Color</a:t>
            </a:r>
            <a:r>
              <a:rPr lang="en-IN" sz="800" dirty="0"/>
              <a:t> Scheme 1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130294-6F09-4B5B-D3A4-52FE3043353A}"/>
              </a:ext>
            </a:extLst>
          </p:cNvPr>
          <p:cNvSpPr/>
          <p:nvPr/>
        </p:nvSpPr>
        <p:spPr>
          <a:xfrm>
            <a:off x="5323351" y="1091717"/>
            <a:ext cx="1113703" cy="32431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err="1"/>
              <a:t>Color</a:t>
            </a:r>
            <a:r>
              <a:rPr lang="en-IN" sz="800" dirty="0"/>
              <a:t> Scheme 1 </a:t>
            </a:r>
          </a:p>
        </p:txBody>
      </p:sp>
    </p:spTree>
    <p:extLst>
      <p:ext uri="{BB962C8B-B14F-4D97-AF65-F5344CB8AC3E}">
        <p14:creationId xmlns:p14="http://schemas.microsoft.com/office/powerpoint/2010/main" val="234204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B539-C394-7321-9F79-053F5647F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21113"/>
            <a:ext cx="9144000" cy="999239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Garamond" panose="02020404030301010803" pitchFamily="18" charset="0"/>
              </a:rPr>
              <a:t>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3677F-8576-F25B-8FCA-532F6B487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2072"/>
            <a:ext cx="9144000" cy="2079810"/>
          </a:xfrm>
        </p:spPr>
        <p:txBody>
          <a:bodyPr/>
          <a:lstStyle/>
          <a:p>
            <a:r>
              <a:rPr lang="en-IN" b="1" u="sng" dirty="0">
                <a:latin typeface="Garamond" panose="02020404030301010803" pitchFamily="18" charset="0"/>
              </a:rPr>
              <a:t>Basic Qualifications and Certifications</a:t>
            </a:r>
          </a:p>
          <a:p>
            <a:r>
              <a:rPr lang="en-IN" sz="1800" dirty="0">
                <a:latin typeface="Garamond" panose="02020404030301010803" pitchFamily="18" charset="0"/>
              </a:rPr>
              <a:t>I actively participate in hackathons and other competitions. Below are my major certification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6BBDDA-1DEA-8EFC-96B3-0F82C45CF454}"/>
              </a:ext>
            </a:extLst>
          </p:cNvPr>
          <p:cNvSpPr/>
          <p:nvPr/>
        </p:nvSpPr>
        <p:spPr>
          <a:xfrm>
            <a:off x="158938" y="65583"/>
            <a:ext cx="11874124" cy="43927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3915F-ACEB-568C-EA7D-830FC9149068}"/>
              </a:ext>
            </a:extLst>
          </p:cNvPr>
          <p:cNvSpPr txBox="1"/>
          <p:nvPr/>
        </p:nvSpPr>
        <p:spPr>
          <a:xfrm flipH="1">
            <a:off x="37356" y="752953"/>
            <a:ext cx="3809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err="1">
                <a:latin typeface="Garamond" panose="02020404030301010803" pitchFamily="18" charset="0"/>
              </a:rPr>
              <a:t>Vraj</a:t>
            </a:r>
            <a:r>
              <a:rPr lang="en-IN" sz="4000" b="1" dirty="0">
                <a:latin typeface="Garamond" panose="02020404030301010803" pitchFamily="18" charset="0"/>
              </a:rPr>
              <a:t> Patel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FB5021-755A-8E34-F092-34E86DD4DAB4}"/>
              </a:ext>
            </a:extLst>
          </p:cNvPr>
          <p:cNvSpPr/>
          <p:nvPr/>
        </p:nvSpPr>
        <p:spPr>
          <a:xfrm>
            <a:off x="37356" y="1708939"/>
            <a:ext cx="1579480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EDF0B2-C1E8-FB82-19F2-0315DBAE2881}"/>
              </a:ext>
            </a:extLst>
          </p:cNvPr>
          <p:cNvSpPr/>
          <p:nvPr/>
        </p:nvSpPr>
        <p:spPr>
          <a:xfrm>
            <a:off x="5221941" y="5056094"/>
            <a:ext cx="1846729" cy="15419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00F9C5-A57A-8514-637F-599CF8D0F04B}"/>
              </a:ext>
            </a:extLst>
          </p:cNvPr>
          <p:cNvSpPr txBox="1"/>
          <p:nvPr/>
        </p:nvSpPr>
        <p:spPr>
          <a:xfrm>
            <a:off x="10372165" y="6087035"/>
            <a:ext cx="13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Continue..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0E01F7-4479-DBD0-7D06-57C87744DA42}"/>
              </a:ext>
            </a:extLst>
          </p:cNvPr>
          <p:cNvSpPr/>
          <p:nvPr/>
        </p:nvSpPr>
        <p:spPr>
          <a:xfrm>
            <a:off x="1812511" y="1708939"/>
            <a:ext cx="1579480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58E001-FFCF-66B7-FB15-BBF3E2F7024B}"/>
              </a:ext>
            </a:extLst>
          </p:cNvPr>
          <p:cNvSpPr/>
          <p:nvPr/>
        </p:nvSpPr>
        <p:spPr>
          <a:xfrm>
            <a:off x="3518655" y="1721464"/>
            <a:ext cx="1579480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</p:spTree>
    <p:extLst>
      <p:ext uri="{BB962C8B-B14F-4D97-AF65-F5344CB8AC3E}">
        <p14:creationId xmlns:p14="http://schemas.microsoft.com/office/powerpoint/2010/main" val="413872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C13C-359D-6B2B-4689-2740A652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F346A-1B28-3091-0C3E-33F3D2DC5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28ED0C-050C-A739-E832-E742858024C0}"/>
              </a:ext>
            </a:extLst>
          </p:cNvPr>
          <p:cNvSpPr/>
          <p:nvPr/>
        </p:nvSpPr>
        <p:spPr>
          <a:xfrm>
            <a:off x="838200" y="349624"/>
            <a:ext cx="10515600" cy="13536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776EF-0900-6002-5958-718BAD20593C}"/>
              </a:ext>
            </a:extLst>
          </p:cNvPr>
          <p:cNvSpPr txBox="1"/>
          <p:nvPr/>
        </p:nvSpPr>
        <p:spPr>
          <a:xfrm>
            <a:off x="950258" y="496371"/>
            <a:ext cx="27790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i="1" dirty="0">
                <a:latin typeface="Garamond" panose="02020404030301010803" pitchFamily="18" charset="0"/>
              </a:rPr>
              <a:t>Dalhousie University</a:t>
            </a:r>
          </a:p>
          <a:p>
            <a:endParaRPr lang="en-IN" sz="2200" b="1" i="1" dirty="0">
              <a:latin typeface="Garamond" panose="02020404030301010803" pitchFamily="18" charset="0"/>
            </a:endParaRPr>
          </a:p>
          <a:p>
            <a:r>
              <a:rPr lang="en-IN" sz="2200" b="1" i="1" dirty="0">
                <a:latin typeface="Garamond" panose="02020404030301010803" pitchFamily="18" charset="0"/>
              </a:rPr>
              <a:t>     </a:t>
            </a:r>
            <a:r>
              <a:rPr lang="en-IN" dirty="0">
                <a:latin typeface="Garamond" panose="02020404030301010803" pitchFamily="18" charset="0"/>
              </a:rPr>
              <a:t>GPA:- (3.89/4.30)</a:t>
            </a:r>
            <a:r>
              <a:rPr lang="en-IN" sz="2200" b="1" i="1" dirty="0">
                <a:latin typeface="Garamond" panose="02020404030301010803" pitchFamily="18" charset="0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C54AA-754C-514F-F98A-5E5CD570DB23}"/>
              </a:ext>
            </a:extLst>
          </p:cNvPr>
          <p:cNvSpPr txBox="1"/>
          <p:nvPr/>
        </p:nvSpPr>
        <p:spPr>
          <a:xfrm>
            <a:off x="3926542" y="426133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Lorem ipsum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dolor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sit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amet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consectetuer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adipiscing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elit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. Aenean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commodo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ligula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eget</a:t>
            </a:r>
            <a:endParaRPr lang="en-IN" sz="1200" b="0" i="0" dirty="0">
              <a:solidFill>
                <a:srgbClr val="666666"/>
              </a:solidFill>
              <a:effectLst/>
              <a:latin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b="0" i="0" dirty="0">
              <a:solidFill>
                <a:srgbClr val="666666"/>
              </a:solidFill>
              <a:effectLst/>
              <a:latin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dolor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. Aenean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massa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. Cum sociis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natoque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penatibus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et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magnis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dis parturient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montes</a:t>
            </a:r>
            <a:endParaRPr lang="en-IN" sz="1200" b="0" i="0" dirty="0">
              <a:solidFill>
                <a:srgbClr val="666666"/>
              </a:solidFill>
              <a:effectLst/>
              <a:latin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b="0" i="0" dirty="0">
              <a:solidFill>
                <a:srgbClr val="666666"/>
              </a:solidFill>
              <a:effectLst/>
              <a:latin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Donec quam felis, ultricies nec, pellentesque eu, pretium quis, sem. Nulla consequat massa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208996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ED0C99E-0EA9-3401-DBA1-BAE7AFE51D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BE7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C0A50C27-B2F9-26B9-346B-73D4D356756D}"/>
              </a:ext>
            </a:extLst>
          </p:cNvPr>
          <p:cNvSpPr txBox="1">
            <a:spLocks/>
          </p:cNvSpPr>
          <p:nvPr/>
        </p:nvSpPr>
        <p:spPr>
          <a:xfrm>
            <a:off x="1524000" y="2721113"/>
            <a:ext cx="9144000" cy="99923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>
                <a:latin typeface="Garamond" panose="02020404030301010803" pitchFamily="18" charset="0"/>
              </a:rPr>
              <a:t>Education</a:t>
            </a:r>
            <a:endParaRPr lang="en-IN" sz="3600" b="1" dirty="0">
              <a:latin typeface="Garamond" panose="02020404030301010803" pitchFamily="18" charset="0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4837B62F-CDF2-0944-3994-A16CEBB3BAC4}"/>
              </a:ext>
            </a:extLst>
          </p:cNvPr>
          <p:cNvSpPr txBox="1">
            <a:spLocks/>
          </p:cNvSpPr>
          <p:nvPr/>
        </p:nvSpPr>
        <p:spPr>
          <a:xfrm>
            <a:off x="1524000" y="3792072"/>
            <a:ext cx="9144000" cy="20798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u="sng">
                <a:latin typeface="Garamond" panose="02020404030301010803" pitchFamily="18" charset="0"/>
              </a:rPr>
              <a:t>Basic Qualifications and Certifications</a:t>
            </a:r>
          </a:p>
          <a:p>
            <a:r>
              <a:rPr lang="en-IN" sz="1800">
                <a:latin typeface="Garamond" panose="02020404030301010803" pitchFamily="18" charset="0"/>
              </a:rPr>
              <a:t>I actively participate in hackathons and other competitions. Below are my major certification</a:t>
            </a:r>
            <a:endParaRPr lang="en-IN" sz="1800" dirty="0">
              <a:latin typeface="Garamond" panose="02020404030301010803" pitchFamily="18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5F53F2-D34D-FD87-BD87-832A10BBA279}"/>
              </a:ext>
            </a:extLst>
          </p:cNvPr>
          <p:cNvSpPr/>
          <p:nvPr/>
        </p:nvSpPr>
        <p:spPr>
          <a:xfrm>
            <a:off x="158938" y="65583"/>
            <a:ext cx="11874124" cy="43927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CF0463-F39C-19C8-1BDC-904C364DD16B}"/>
              </a:ext>
            </a:extLst>
          </p:cNvPr>
          <p:cNvSpPr txBox="1"/>
          <p:nvPr/>
        </p:nvSpPr>
        <p:spPr>
          <a:xfrm flipH="1">
            <a:off x="37356" y="752953"/>
            <a:ext cx="3809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Garamond" panose="02020404030301010803" pitchFamily="18" charset="0"/>
              </a:rPr>
              <a:t>Vraj Patel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BD735B9-274A-7517-3004-2FBF939C0935}"/>
              </a:ext>
            </a:extLst>
          </p:cNvPr>
          <p:cNvSpPr/>
          <p:nvPr/>
        </p:nvSpPr>
        <p:spPr>
          <a:xfrm>
            <a:off x="37356" y="1708939"/>
            <a:ext cx="1579480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EC2DC03-769F-DCEC-7756-270B67BCBFFC}"/>
              </a:ext>
            </a:extLst>
          </p:cNvPr>
          <p:cNvSpPr/>
          <p:nvPr/>
        </p:nvSpPr>
        <p:spPr>
          <a:xfrm>
            <a:off x="5221941" y="5056094"/>
            <a:ext cx="1846729" cy="15419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91508C-2448-004B-EF29-F905041FEF1F}"/>
              </a:ext>
            </a:extLst>
          </p:cNvPr>
          <p:cNvSpPr txBox="1"/>
          <p:nvPr/>
        </p:nvSpPr>
        <p:spPr>
          <a:xfrm>
            <a:off x="10372165" y="6087035"/>
            <a:ext cx="13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Continue..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FE1478D-3472-CB45-E317-8169E637EAF1}"/>
              </a:ext>
            </a:extLst>
          </p:cNvPr>
          <p:cNvSpPr/>
          <p:nvPr/>
        </p:nvSpPr>
        <p:spPr>
          <a:xfrm>
            <a:off x="1812511" y="1708939"/>
            <a:ext cx="1579480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28C9FD8-9DEB-6DFE-6D3C-B200093665F2}"/>
              </a:ext>
            </a:extLst>
          </p:cNvPr>
          <p:cNvSpPr/>
          <p:nvPr/>
        </p:nvSpPr>
        <p:spPr>
          <a:xfrm>
            <a:off x="3518655" y="1721464"/>
            <a:ext cx="1579480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</p:spTree>
    <p:extLst>
      <p:ext uri="{BB962C8B-B14F-4D97-AF65-F5344CB8AC3E}">
        <p14:creationId xmlns:p14="http://schemas.microsoft.com/office/powerpoint/2010/main" val="341592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1BDEA3-260C-FE4F-C676-A2A8ADF70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BE7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840A43-CB7B-99F6-C9D1-28FD03ACC50F}"/>
              </a:ext>
            </a:extLst>
          </p:cNvPr>
          <p:cNvSpPr/>
          <p:nvPr/>
        </p:nvSpPr>
        <p:spPr>
          <a:xfrm>
            <a:off x="838200" y="349624"/>
            <a:ext cx="10515600" cy="13536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48D7B-1C21-6904-42F1-A5B6D05843C5}"/>
              </a:ext>
            </a:extLst>
          </p:cNvPr>
          <p:cNvSpPr txBox="1"/>
          <p:nvPr/>
        </p:nvSpPr>
        <p:spPr>
          <a:xfrm>
            <a:off x="950258" y="496371"/>
            <a:ext cx="27790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i="1" dirty="0">
                <a:latin typeface="Garamond" panose="02020404030301010803" pitchFamily="18" charset="0"/>
              </a:rPr>
              <a:t>Dalhousie University</a:t>
            </a:r>
          </a:p>
          <a:p>
            <a:endParaRPr lang="en-IN" sz="2200" b="1" i="1" dirty="0">
              <a:latin typeface="Garamond" panose="02020404030301010803" pitchFamily="18" charset="0"/>
            </a:endParaRPr>
          </a:p>
          <a:p>
            <a:r>
              <a:rPr lang="en-IN" sz="2200" b="1" i="1" dirty="0">
                <a:latin typeface="Garamond" panose="02020404030301010803" pitchFamily="18" charset="0"/>
              </a:rPr>
              <a:t>     </a:t>
            </a:r>
            <a:r>
              <a:rPr lang="en-IN" dirty="0">
                <a:latin typeface="Garamond" panose="02020404030301010803" pitchFamily="18" charset="0"/>
              </a:rPr>
              <a:t>GPA:- (3.89/4.30)</a:t>
            </a:r>
            <a:r>
              <a:rPr lang="en-IN" sz="2200" b="1" i="1" dirty="0">
                <a:latin typeface="Garamond" panose="02020404030301010803" pitchFamily="18" charset="0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42233-536F-6C01-6807-D04D64775A91}"/>
              </a:ext>
            </a:extLst>
          </p:cNvPr>
          <p:cNvSpPr txBox="1"/>
          <p:nvPr/>
        </p:nvSpPr>
        <p:spPr>
          <a:xfrm>
            <a:off x="3926542" y="426133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Lorem ipsum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dolor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sit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amet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consectetuer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adipiscing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elit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. Aenean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commodo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ligula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eget</a:t>
            </a:r>
            <a:endParaRPr lang="en-IN" sz="1200" b="0" i="0" dirty="0">
              <a:solidFill>
                <a:srgbClr val="666666"/>
              </a:solidFill>
              <a:effectLst/>
              <a:latin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b="0" i="0" dirty="0">
              <a:solidFill>
                <a:srgbClr val="666666"/>
              </a:solidFill>
              <a:effectLst/>
              <a:latin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dolor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. Aenean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massa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. Cum sociis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natoque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penatibus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et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magnis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dis parturient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montes</a:t>
            </a:r>
            <a:endParaRPr lang="en-IN" sz="1200" b="0" i="0" dirty="0">
              <a:solidFill>
                <a:srgbClr val="666666"/>
              </a:solidFill>
              <a:effectLst/>
              <a:latin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b="0" i="0" dirty="0">
              <a:solidFill>
                <a:srgbClr val="666666"/>
              </a:solidFill>
              <a:effectLst/>
              <a:latin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Donec quam felis, ultricies nec, pellentesque eu, pretium quis, sem. Nulla consequat massa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040373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84B98B7-932F-F7F0-A01F-8DAD9A0EF2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E2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5A5C3CF-D3AC-09A5-87F6-1281D82EF42C}"/>
              </a:ext>
            </a:extLst>
          </p:cNvPr>
          <p:cNvSpPr txBox="1">
            <a:spLocks/>
          </p:cNvSpPr>
          <p:nvPr/>
        </p:nvSpPr>
        <p:spPr>
          <a:xfrm>
            <a:off x="1524000" y="2721113"/>
            <a:ext cx="9144000" cy="99923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>
                <a:latin typeface="Garamond" panose="02020404030301010803" pitchFamily="18" charset="0"/>
              </a:rPr>
              <a:t>Education</a:t>
            </a:r>
            <a:endParaRPr lang="en-IN" sz="3600" b="1" dirty="0">
              <a:latin typeface="Garamond" panose="02020404030301010803" pitchFamily="18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56C1DC4-46D6-5E7C-5C15-37DAC5CAAA28}"/>
              </a:ext>
            </a:extLst>
          </p:cNvPr>
          <p:cNvSpPr txBox="1">
            <a:spLocks/>
          </p:cNvSpPr>
          <p:nvPr/>
        </p:nvSpPr>
        <p:spPr>
          <a:xfrm>
            <a:off x="1524000" y="3792072"/>
            <a:ext cx="9144000" cy="20798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u="sng">
                <a:latin typeface="Garamond" panose="02020404030301010803" pitchFamily="18" charset="0"/>
              </a:rPr>
              <a:t>Basic Qualifications and Certifications</a:t>
            </a:r>
          </a:p>
          <a:p>
            <a:r>
              <a:rPr lang="en-IN" sz="1800">
                <a:latin typeface="Garamond" panose="02020404030301010803" pitchFamily="18" charset="0"/>
              </a:rPr>
              <a:t>I actively participate in hackathons and other competitions. Below are my major certification</a:t>
            </a:r>
            <a:endParaRPr lang="en-IN" sz="1800" dirty="0">
              <a:latin typeface="Garamond" panose="02020404030301010803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08A5F2-4D46-9EED-2290-5D2E8E2B5F6C}"/>
              </a:ext>
            </a:extLst>
          </p:cNvPr>
          <p:cNvSpPr/>
          <p:nvPr/>
        </p:nvSpPr>
        <p:spPr>
          <a:xfrm>
            <a:off x="158938" y="65583"/>
            <a:ext cx="11874124" cy="43927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E9DF58-55A7-2F37-0DA2-EDF288A08967}"/>
              </a:ext>
            </a:extLst>
          </p:cNvPr>
          <p:cNvSpPr txBox="1"/>
          <p:nvPr/>
        </p:nvSpPr>
        <p:spPr>
          <a:xfrm flipH="1">
            <a:off x="37356" y="752953"/>
            <a:ext cx="3809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Garamond" panose="02020404030301010803" pitchFamily="18" charset="0"/>
              </a:rPr>
              <a:t>Vraj Patel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E6BCE35-DC8D-FD3C-536A-DD2CEF9FF321}"/>
              </a:ext>
            </a:extLst>
          </p:cNvPr>
          <p:cNvSpPr/>
          <p:nvPr/>
        </p:nvSpPr>
        <p:spPr>
          <a:xfrm>
            <a:off x="37356" y="1708939"/>
            <a:ext cx="1579480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C7E9D4-9388-D394-FAB6-3E13678AEE5A}"/>
              </a:ext>
            </a:extLst>
          </p:cNvPr>
          <p:cNvSpPr/>
          <p:nvPr/>
        </p:nvSpPr>
        <p:spPr>
          <a:xfrm>
            <a:off x="5221941" y="5056094"/>
            <a:ext cx="1846729" cy="15419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FE94C4-A5DC-DB53-66B9-A9660BE2AA00}"/>
              </a:ext>
            </a:extLst>
          </p:cNvPr>
          <p:cNvSpPr txBox="1"/>
          <p:nvPr/>
        </p:nvSpPr>
        <p:spPr>
          <a:xfrm>
            <a:off x="10372165" y="6087035"/>
            <a:ext cx="13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Continue..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569438E-6B3D-E8CA-7910-ABF6ED551207}"/>
              </a:ext>
            </a:extLst>
          </p:cNvPr>
          <p:cNvSpPr/>
          <p:nvPr/>
        </p:nvSpPr>
        <p:spPr>
          <a:xfrm>
            <a:off x="1812511" y="1708939"/>
            <a:ext cx="1579480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DE472E5-AB21-716D-C57E-8B7A2DF81CA0}"/>
              </a:ext>
            </a:extLst>
          </p:cNvPr>
          <p:cNvSpPr/>
          <p:nvPr/>
        </p:nvSpPr>
        <p:spPr>
          <a:xfrm>
            <a:off x="3518655" y="1721464"/>
            <a:ext cx="1579480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</p:spTree>
    <p:extLst>
      <p:ext uri="{BB962C8B-B14F-4D97-AF65-F5344CB8AC3E}">
        <p14:creationId xmlns:p14="http://schemas.microsoft.com/office/powerpoint/2010/main" val="4097524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1BDEA3-260C-FE4F-C676-A2A8ADF703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E2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840A43-CB7B-99F6-C9D1-28FD03ACC50F}"/>
              </a:ext>
            </a:extLst>
          </p:cNvPr>
          <p:cNvSpPr/>
          <p:nvPr/>
        </p:nvSpPr>
        <p:spPr>
          <a:xfrm>
            <a:off x="838200" y="349624"/>
            <a:ext cx="10515600" cy="13536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48D7B-1C21-6904-42F1-A5B6D05843C5}"/>
              </a:ext>
            </a:extLst>
          </p:cNvPr>
          <p:cNvSpPr txBox="1"/>
          <p:nvPr/>
        </p:nvSpPr>
        <p:spPr>
          <a:xfrm>
            <a:off x="950258" y="496371"/>
            <a:ext cx="27790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i="1" dirty="0">
                <a:latin typeface="Garamond" panose="02020404030301010803" pitchFamily="18" charset="0"/>
              </a:rPr>
              <a:t>Dalhousie University</a:t>
            </a:r>
          </a:p>
          <a:p>
            <a:endParaRPr lang="en-IN" sz="2200" b="1" i="1" dirty="0">
              <a:latin typeface="Garamond" panose="02020404030301010803" pitchFamily="18" charset="0"/>
            </a:endParaRPr>
          </a:p>
          <a:p>
            <a:r>
              <a:rPr lang="en-IN" sz="2200" b="1" i="1" dirty="0">
                <a:latin typeface="Garamond" panose="02020404030301010803" pitchFamily="18" charset="0"/>
              </a:rPr>
              <a:t>     </a:t>
            </a:r>
            <a:r>
              <a:rPr lang="en-IN" dirty="0">
                <a:latin typeface="Garamond" panose="02020404030301010803" pitchFamily="18" charset="0"/>
              </a:rPr>
              <a:t>GPA:- (3.89/4.30)</a:t>
            </a:r>
            <a:r>
              <a:rPr lang="en-IN" sz="2200" b="1" i="1" dirty="0">
                <a:latin typeface="Garamond" panose="02020404030301010803" pitchFamily="18" charset="0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42233-536F-6C01-6807-D04D64775A91}"/>
              </a:ext>
            </a:extLst>
          </p:cNvPr>
          <p:cNvSpPr txBox="1"/>
          <p:nvPr/>
        </p:nvSpPr>
        <p:spPr>
          <a:xfrm>
            <a:off x="3926542" y="426133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Lorem ipsum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dolor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sit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amet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consectetuer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adipiscing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elit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. Aenean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commodo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ligula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eget</a:t>
            </a:r>
            <a:endParaRPr lang="en-IN" sz="1200" b="0" i="0" dirty="0">
              <a:solidFill>
                <a:srgbClr val="666666"/>
              </a:solidFill>
              <a:effectLst/>
              <a:latin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b="0" i="0" dirty="0">
              <a:solidFill>
                <a:srgbClr val="666666"/>
              </a:solidFill>
              <a:effectLst/>
              <a:latin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dolor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. Aenean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massa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. Cum sociis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natoque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penatibus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et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magnis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dis parturient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montes</a:t>
            </a:r>
            <a:endParaRPr lang="en-IN" sz="1200" b="0" i="0" dirty="0">
              <a:solidFill>
                <a:srgbClr val="666666"/>
              </a:solidFill>
              <a:effectLst/>
              <a:latin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b="0" i="0" dirty="0">
              <a:solidFill>
                <a:srgbClr val="666666"/>
              </a:solidFill>
              <a:effectLst/>
              <a:latin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Donec quam felis, ultricies nec, pellentesque eu, pretium quis, sem. Nulla consequat massa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302232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E48ADE-C453-E9E6-1E37-DD97A139EA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B4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83401E-29C5-FFDF-51B5-60CA32BE02D0}"/>
              </a:ext>
            </a:extLst>
          </p:cNvPr>
          <p:cNvSpPr txBox="1">
            <a:spLocks/>
          </p:cNvSpPr>
          <p:nvPr/>
        </p:nvSpPr>
        <p:spPr>
          <a:xfrm>
            <a:off x="1524000" y="2721113"/>
            <a:ext cx="9144000" cy="99923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>
                <a:latin typeface="Garamond" panose="02020404030301010803" pitchFamily="18" charset="0"/>
              </a:rPr>
              <a:t>Education</a:t>
            </a:r>
            <a:endParaRPr lang="en-IN" sz="3600" b="1" dirty="0">
              <a:latin typeface="Garamond" panose="02020404030301010803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9890116-19A6-F1E7-D702-74AB4B7AFDFE}"/>
              </a:ext>
            </a:extLst>
          </p:cNvPr>
          <p:cNvSpPr txBox="1">
            <a:spLocks/>
          </p:cNvSpPr>
          <p:nvPr/>
        </p:nvSpPr>
        <p:spPr>
          <a:xfrm>
            <a:off x="1524000" y="3792072"/>
            <a:ext cx="9144000" cy="20798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u="sng">
                <a:latin typeface="Garamond" panose="02020404030301010803" pitchFamily="18" charset="0"/>
              </a:rPr>
              <a:t>Basic Qualifications and Certifications</a:t>
            </a:r>
          </a:p>
          <a:p>
            <a:r>
              <a:rPr lang="en-IN" sz="1800">
                <a:latin typeface="Garamond" panose="02020404030301010803" pitchFamily="18" charset="0"/>
              </a:rPr>
              <a:t>I actively participate in hackathons and other competitions. Below are my major certification</a:t>
            </a:r>
            <a:endParaRPr lang="en-IN" sz="1800" dirty="0">
              <a:latin typeface="Garamond" panose="02020404030301010803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D52DB1-63FC-DAD0-714A-1DA2950EE12A}"/>
              </a:ext>
            </a:extLst>
          </p:cNvPr>
          <p:cNvSpPr/>
          <p:nvPr/>
        </p:nvSpPr>
        <p:spPr>
          <a:xfrm>
            <a:off x="158938" y="65583"/>
            <a:ext cx="11874124" cy="43927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B5278-183E-4789-7730-F0385A1B1229}"/>
              </a:ext>
            </a:extLst>
          </p:cNvPr>
          <p:cNvSpPr txBox="1"/>
          <p:nvPr/>
        </p:nvSpPr>
        <p:spPr>
          <a:xfrm flipH="1">
            <a:off x="37356" y="752953"/>
            <a:ext cx="3809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Garamond" panose="02020404030301010803" pitchFamily="18" charset="0"/>
              </a:rPr>
              <a:t>Vraj Patel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53B54C-A5D5-C78F-604D-5A0651B0FA45}"/>
              </a:ext>
            </a:extLst>
          </p:cNvPr>
          <p:cNvSpPr/>
          <p:nvPr/>
        </p:nvSpPr>
        <p:spPr>
          <a:xfrm>
            <a:off x="37356" y="1708939"/>
            <a:ext cx="1579480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F2CD05B-D6C9-6C38-D96C-E06D65AD2B80}"/>
              </a:ext>
            </a:extLst>
          </p:cNvPr>
          <p:cNvSpPr/>
          <p:nvPr/>
        </p:nvSpPr>
        <p:spPr>
          <a:xfrm>
            <a:off x="5221941" y="5056094"/>
            <a:ext cx="1846729" cy="15419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614B9-68DA-5993-98A6-2D04A2F53510}"/>
              </a:ext>
            </a:extLst>
          </p:cNvPr>
          <p:cNvSpPr txBox="1"/>
          <p:nvPr/>
        </p:nvSpPr>
        <p:spPr>
          <a:xfrm>
            <a:off x="10372165" y="6087035"/>
            <a:ext cx="13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Continue..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F11772-8712-98D6-9F03-4C1C9BB6DA72}"/>
              </a:ext>
            </a:extLst>
          </p:cNvPr>
          <p:cNvSpPr/>
          <p:nvPr/>
        </p:nvSpPr>
        <p:spPr>
          <a:xfrm>
            <a:off x="1812511" y="1708939"/>
            <a:ext cx="1579480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5E579C-98DC-590D-2CA2-EED273A04A15}"/>
              </a:ext>
            </a:extLst>
          </p:cNvPr>
          <p:cNvSpPr/>
          <p:nvPr/>
        </p:nvSpPr>
        <p:spPr>
          <a:xfrm>
            <a:off x="3518655" y="1721464"/>
            <a:ext cx="1579480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</p:spTree>
    <p:extLst>
      <p:ext uri="{BB962C8B-B14F-4D97-AF65-F5344CB8AC3E}">
        <p14:creationId xmlns:p14="http://schemas.microsoft.com/office/powerpoint/2010/main" val="319209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DEF744-414E-BE10-6671-0634436870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BE7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4CD6126-4A9D-C22D-9D76-449669E4B195}"/>
              </a:ext>
            </a:extLst>
          </p:cNvPr>
          <p:cNvSpPr txBox="1">
            <a:spLocks/>
          </p:cNvSpPr>
          <p:nvPr/>
        </p:nvSpPr>
        <p:spPr>
          <a:xfrm>
            <a:off x="0" y="1189337"/>
            <a:ext cx="3043990" cy="46923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>
                <a:latin typeface="Garamond" panose="02020404030301010803" pitchFamily="18" charset="0"/>
              </a:rPr>
              <a:t>Vraj Patel</a:t>
            </a: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A32AE175-3938-BC5F-D834-ED1593A59278}"/>
              </a:ext>
            </a:extLst>
          </p:cNvPr>
          <p:cNvSpPr txBox="1">
            <a:spLocks/>
          </p:cNvSpPr>
          <p:nvPr/>
        </p:nvSpPr>
        <p:spPr>
          <a:xfrm>
            <a:off x="5322498" y="2747796"/>
            <a:ext cx="1552754" cy="31458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Hello </a:t>
            </a:r>
            <a:r>
              <a:rPr lang="en-IN" b="1" dirty="0">
                <a:solidFill>
                  <a:srgbClr val="000000"/>
                </a:solidFill>
                <a:latin typeface="Garamond" panose="02020404030301010803" pitchFamily="18" charset="0"/>
              </a:rPr>
              <a:t>👋</a:t>
            </a:r>
          </a:p>
          <a:p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E1ED4FE-8D45-9430-B882-B4FBA7DB5504}"/>
              </a:ext>
            </a:extLst>
          </p:cNvPr>
          <p:cNvSpPr/>
          <p:nvPr/>
        </p:nvSpPr>
        <p:spPr>
          <a:xfrm>
            <a:off x="86264" y="59684"/>
            <a:ext cx="11990717" cy="4534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Garamond" panose="02020404030301010803" pitchFamily="18" charset="0"/>
              </a:rPr>
              <a:t>HOME   EDUCATION  WORK  CONTACT  ABOUT ME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10CD3ED-7430-787B-C353-68102B2C5AD3}"/>
              </a:ext>
            </a:extLst>
          </p:cNvPr>
          <p:cNvSpPr/>
          <p:nvPr/>
        </p:nvSpPr>
        <p:spPr>
          <a:xfrm>
            <a:off x="86264" y="1875416"/>
            <a:ext cx="1759789" cy="4031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Color</a:t>
            </a:r>
            <a:r>
              <a:rPr lang="en-IN" dirty="0"/>
              <a:t> Scheme 1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F6B34D5-A7C8-6AAD-6AAB-F88876B23247}"/>
              </a:ext>
            </a:extLst>
          </p:cNvPr>
          <p:cNvSpPr/>
          <p:nvPr/>
        </p:nvSpPr>
        <p:spPr>
          <a:xfrm>
            <a:off x="1974729" y="1875416"/>
            <a:ext cx="2009274" cy="4031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Color</a:t>
            </a:r>
            <a:r>
              <a:rPr lang="en-IN" dirty="0"/>
              <a:t> Scheme 2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1CC3032-9DBC-80AC-66F2-37EAA2CA98DC}"/>
              </a:ext>
            </a:extLst>
          </p:cNvPr>
          <p:cNvSpPr/>
          <p:nvPr/>
        </p:nvSpPr>
        <p:spPr>
          <a:xfrm>
            <a:off x="4112679" y="1875415"/>
            <a:ext cx="2009274" cy="4031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Color</a:t>
            </a:r>
            <a:r>
              <a:rPr lang="en-IN" dirty="0"/>
              <a:t> Scheme 3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8A813C6-DD60-C3F3-052A-762C5006501B}"/>
              </a:ext>
            </a:extLst>
          </p:cNvPr>
          <p:cNvSpPr/>
          <p:nvPr/>
        </p:nvSpPr>
        <p:spPr>
          <a:xfrm>
            <a:off x="5106838" y="3181487"/>
            <a:ext cx="1552754" cy="4031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aramond" panose="02020404030301010803" pitchFamily="18" charset="0"/>
              </a:rPr>
              <a:t>Welcome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A54AA4-3E04-DEED-F184-5A0EC9CD6F9B}"/>
              </a:ext>
            </a:extLst>
          </p:cNvPr>
          <p:cNvSpPr txBox="1"/>
          <p:nvPr/>
        </p:nvSpPr>
        <p:spPr>
          <a:xfrm>
            <a:off x="124856" y="3756805"/>
            <a:ext cx="12076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I'm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 Vraj Patel, actively seeking full-time/Co-op opportunities and studying Bachelor in Computer Science at Dalhousie University</a:t>
            </a:r>
            <a:endParaRPr lang="en-I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7D29203-B3BC-D6E5-1494-52EE43484E49}"/>
              </a:ext>
            </a:extLst>
          </p:cNvPr>
          <p:cNvSpPr/>
          <p:nvPr/>
        </p:nvSpPr>
        <p:spPr>
          <a:xfrm>
            <a:off x="5106838" y="4149486"/>
            <a:ext cx="1552754" cy="4031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aramond" panose="02020404030301010803" pitchFamily="18" charset="0"/>
              </a:rPr>
              <a:t>Contact Me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816650-1B73-2C75-1DBF-B2EC03A49F1B}"/>
              </a:ext>
            </a:extLst>
          </p:cNvPr>
          <p:cNvSpPr/>
          <p:nvPr/>
        </p:nvSpPr>
        <p:spPr>
          <a:xfrm>
            <a:off x="4865298" y="4688125"/>
            <a:ext cx="2130725" cy="1962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85437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5B74E6-705B-5EE7-8A23-13B1E48F785E}"/>
              </a:ext>
            </a:extLst>
          </p:cNvPr>
          <p:cNvSpPr/>
          <p:nvPr/>
        </p:nvSpPr>
        <p:spPr>
          <a:xfrm>
            <a:off x="0" y="0"/>
            <a:ext cx="12129247" cy="6858000"/>
          </a:xfrm>
          <a:prstGeom prst="rect">
            <a:avLst/>
          </a:prstGeom>
          <a:solidFill>
            <a:srgbClr val="EEB4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37B5B1-EE9F-2226-BB6B-DC20946CBFF0}"/>
              </a:ext>
            </a:extLst>
          </p:cNvPr>
          <p:cNvSpPr/>
          <p:nvPr/>
        </p:nvSpPr>
        <p:spPr>
          <a:xfrm>
            <a:off x="838200" y="349624"/>
            <a:ext cx="10515600" cy="13536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68F87-0173-561A-1BED-CCAE498D1653}"/>
              </a:ext>
            </a:extLst>
          </p:cNvPr>
          <p:cNvSpPr txBox="1"/>
          <p:nvPr/>
        </p:nvSpPr>
        <p:spPr>
          <a:xfrm>
            <a:off x="950258" y="496371"/>
            <a:ext cx="27790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i="1" dirty="0">
                <a:latin typeface="Garamond" panose="02020404030301010803" pitchFamily="18" charset="0"/>
              </a:rPr>
              <a:t>Dalhousie University</a:t>
            </a:r>
          </a:p>
          <a:p>
            <a:endParaRPr lang="en-IN" sz="2200" b="1" i="1" dirty="0">
              <a:latin typeface="Garamond" panose="02020404030301010803" pitchFamily="18" charset="0"/>
            </a:endParaRPr>
          </a:p>
          <a:p>
            <a:r>
              <a:rPr lang="en-IN" sz="2200" b="1" i="1" dirty="0">
                <a:latin typeface="Garamond" panose="02020404030301010803" pitchFamily="18" charset="0"/>
              </a:rPr>
              <a:t>     </a:t>
            </a:r>
            <a:r>
              <a:rPr lang="en-IN" dirty="0">
                <a:latin typeface="Garamond" panose="02020404030301010803" pitchFamily="18" charset="0"/>
              </a:rPr>
              <a:t>GPA:- (3.89/4.30)</a:t>
            </a:r>
            <a:r>
              <a:rPr lang="en-IN" sz="2200" b="1" i="1" dirty="0">
                <a:latin typeface="Garamond" panose="02020404030301010803" pitchFamily="18" charset="0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26767-B4A0-C5FB-5260-85B600221251}"/>
              </a:ext>
            </a:extLst>
          </p:cNvPr>
          <p:cNvSpPr txBox="1"/>
          <p:nvPr/>
        </p:nvSpPr>
        <p:spPr>
          <a:xfrm>
            <a:off x="3926542" y="426133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Lorem ipsum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dolor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sit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amet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consectetuer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adipiscing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elit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. Aenean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commodo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ligula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eget</a:t>
            </a:r>
            <a:endParaRPr lang="en-IN" sz="1200" b="0" i="0" dirty="0">
              <a:solidFill>
                <a:srgbClr val="666666"/>
              </a:solidFill>
              <a:effectLst/>
              <a:latin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b="0" i="0" dirty="0">
              <a:solidFill>
                <a:srgbClr val="666666"/>
              </a:solidFill>
              <a:effectLst/>
              <a:latin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dolor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. Aenean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massa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. Cum sociis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natoque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penatibus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et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magnis</a:t>
            </a:r>
            <a:r>
              <a:rPr lang="en-IN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 dis parturient </a:t>
            </a:r>
            <a:r>
              <a:rPr lang="en-IN" sz="1200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montes</a:t>
            </a:r>
            <a:endParaRPr lang="en-IN" sz="1200" b="0" i="0" dirty="0">
              <a:solidFill>
                <a:srgbClr val="666666"/>
              </a:solidFill>
              <a:effectLst/>
              <a:latin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b="0" i="0" dirty="0">
              <a:solidFill>
                <a:srgbClr val="666666"/>
              </a:solidFill>
              <a:effectLst/>
              <a:latin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Donec quam felis, ultricies nec, pellentesque eu, pretium quis, sem. Nulla consequat massa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389140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1F2A93-4752-4985-6804-0B290548FD42}"/>
              </a:ext>
            </a:extLst>
          </p:cNvPr>
          <p:cNvSpPr/>
          <p:nvPr/>
        </p:nvSpPr>
        <p:spPr>
          <a:xfrm>
            <a:off x="4203440" y="0"/>
            <a:ext cx="501053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7884B2-7926-900E-C831-B71933AC1375}"/>
              </a:ext>
            </a:extLst>
          </p:cNvPr>
          <p:cNvSpPr txBox="1">
            <a:spLocks/>
          </p:cNvSpPr>
          <p:nvPr/>
        </p:nvSpPr>
        <p:spPr>
          <a:xfrm>
            <a:off x="4663730" y="1446246"/>
            <a:ext cx="4219013" cy="3825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b="1" dirty="0">
                <a:latin typeface="Garamond" panose="02020404030301010803" pitchFamily="18" charset="0"/>
              </a:rPr>
              <a:t>Education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E39A65-2CDE-D93D-7E92-7F4F721BA7CC}"/>
              </a:ext>
            </a:extLst>
          </p:cNvPr>
          <p:cNvSpPr txBox="1">
            <a:spLocks/>
          </p:cNvSpPr>
          <p:nvPr/>
        </p:nvSpPr>
        <p:spPr>
          <a:xfrm>
            <a:off x="4348065" y="1959430"/>
            <a:ext cx="4739952" cy="933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b="1" u="sng" dirty="0">
                <a:latin typeface="Garamond" panose="02020404030301010803" pitchFamily="18" charset="0"/>
              </a:rPr>
              <a:t>Basic Qualifications and Certifications</a:t>
            </a:r>
          </a:p>
          <a:p>
            <a:pPr algn="ctr"/>
            <a:r>
              <a:rPr lang="en-IN" sz="900" dirty="0">
                <a:latin typeface="Garamond" panose="02020404030301010803" pitchFamily="18" charset="0"/>
              </a:rPr>
              <a:t>I actively participate in hackathons and other competitions. Below are my major certification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A59295-4941-51CC-1401-DC98F1A3D268}"/>
              </a:ext>
            </a:extLst>
          </p:cNvPr>
          <p:cNvSpPr/>
          <p:nvPr/>
        </p:nvSpPr>
        <p:spPr>
          <a:xfrm>
            <a:off x="4236098" y="0"/>
            <a:ext cx="4945224" cy="3825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5A887F-8E0F-25D0-2CA0-7A4981CCE9D7}"/>
              </a:ext>
            </a:extLst>
          </p:cNvPr>
          <p:cNvSpPr txBox="1"/>
          <p:nvPr/>
        </p:nvSpPr>
        <p:spPr>
          <a:xfrm flipH="1">
            <a:off x="4272045" y="467939"/>
            <a:ext cx="2501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Garamond" panose="02020404030301010803" pitchFamily="18" charset="0"/>
              </a:rPr>
              <a:t>Vraj</a:t>
            </a:r>
            <a:r>
              <a:rPr lang="en-IN" sz="1600" b="1" dirty="0">
                <a:latin typeface="Garamond" panose="02020404030301010803" pitchFamily="18" charset="0"/>
              </a:rPr>
              <a:t> Patel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31536E-8B14-8250-07D1-EF380F8E52A6}"/>
              </a:ext>
            </a:extLst>
          </p:cNvPr>
          <p:cNvSpPr/>
          <p:nvPr/>
        </p:nvSpPr>
        <p:spPr>
          <a:xfrm>
            <a:off x="4272045" y="891877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3540AE-5B78-56BE-242F-9A1E179CE042}"/>
              </a:ext>
            </a:extLst>
          </p:cNvPr>
          <p:cNvSpPr/>
          <p:nvPr/>
        </p:nvSpPr>
        <p:spPr>
          <a:xfrm>
            <a:off x="6096000" y="2517413"/>
            <a:ext cx="1107233" cy="104688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CE3C48-5D76-4C01-7124-944637157214}"/>
              </a:ext>
            </a:extLst>
          </p:cNvPr>
          <p:cNvSpPr txBox="1"/>
          <p:nvPr/>
        </p:nvSpPr>
        <p:spPr>
          <a:xfrm>
            <a:off x="10824655" y="6087035"/>
            <a:ext cx="865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Continue..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FD34BD-FBA6-6BC8-35D2-EC66EDFABF12}"/>
              </a:ext>
            </a:extLst>
          </p:cNvPr>
          <p:cNvSpPr/>
          <p:nvPr/>
        </p:nvSpPr>
        <p:spPr>
          <a:xfrm>
            <a:off x="5345134" y="889361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EE6871-6F96-3D02-E6E0-EEF045E6339C}"/>
              </a:ext>
            </a:extLst>
          </p:cNvPr>
          <p:cNvSpPr/>
          <p:nvPr/>
        </p:nvSpPr>
        <p:spPr>
          <a:xfrm>
            <a:off x="6418223" y="896055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249D10-F11D-DE79-6F5F-36AA38738FCE}"/>
              </a:ext>
            </a:extLst>
          </p:cNvPr>
          <p:cNvSpPr/>
          <p:nvPr/>
        </p:nvSpPr>
        <p:spPr>
          <a:xfrm>
            <a:off x="4212772" y="3982807"/>
            <a:ext cx="5001208" cy="197913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Lorem ipsum </a:t>
            </a:r>
            <a:r>
              <a:rPr lang="en-IN" sz="800" dirty="0" err="1"/>
              <a:t>dolor</a:t>
            </a:r>
            <a:r>
              <a:rPr lang="en-IN" sz="800" dirty="0"/>
              <a:t> sit </a:t>
            </a:r>
            <a:r>
              <a:rPr lang="en-IN" sz="800" dirty="0" err="1"/>
              <a:t>amet</a:t>
            </a:r>
            <a:r>
              <a:rPr lang="en-IN" sz="800" dirty="0"/>
              <a:t>, </a:t>
            </a:r>
            <a:r>
              <a:rPr lang="en-IN" sz="800" dirty="0" err="1"/>
              <a:t>consectetuer</a:t>
            </a:r>
            <a:r>
              <a:rPr lang="en-IN" sz="800" dirty="0"/>
              <a:t> </a:t>
            </a:r>
            <a:r>
              <a:rPr lang="en-IN" sz="800" dirty="0" err="1"/>
              <a:t>adipiscing</a:t>
            </a:r>
            <a:r>
              <a:rPr lang="en-IN" sz="800" dirty="0"/>
              <a:t> </a:t>
            </a:r>
            <a:r>
              <a:rPr lang="en-IN" sz="800" dirty="0" err="1"/>
              <a:t>elit</a:t>
            </a:r>
            <a:r>
              <a:rPr lang="en-IN" sz="800" dirty="0"/>
              <a:t>. Aenean </a:t>
            </a:r>
            <a:r>
              <a:rPr lang="en-IN" sz="800" dirty="0" err="1"/>
              <a:t>commodo</a:t>
            </a:r>
            <a:r>
              <a:rPr lang="en-IN" sz="800" dirty="0"/>
              <a:t> ligula </a:t>
            </a:r>
            <a:r>
              <a:rPr lang="en-IN" sz="800" dirty="0" err="1"/>
              <a:t>eget</a:t>
            </a:r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 </a:t>
            </a:r>
            <a:r>
              <a:rPr lang="en-IN" sz="800" dirty="0" err="1"/>
              <a:t>dolor</a:t>
            </a:r>
            <a:r>
              <a:rPr lang="en-IN" sz="800" dirty="0"/>
              <a:t>. Aenean </a:t>
            </a:r>
            <a:r>
              <a:rPr lang="en-IN" sz="800" dirty="0" err="1"/>
              <a:t>massa</a:t>
            </a:r>
            <a:r>
              <a:rPr lang="en-IN" sz="800" dirty="0"/>
              <a:t>. Cum sociis </a:t>
            </a:r>
            <a:r>
              <a:rPr lang="en-IN" sz="800" dirty="0" err="1"/>
              <a:t>natoque</a:t>
            </a:r>
            <a:r>
              <a:rPr lang="en-IN" sz="800" dirty="0"/>
              <a:t> </a:t>
            </a:r>
            <a:r>
              <a:rPr lang="en-IN" sz="800" dirty="0" err="1"/>
              <a:t>penatibus</a:t>
            </a:r>
            <a:r>
              <a:rPr lang="en-IN" sz="800" dirty="0"/>
              <a:t> et </a:t>
            </a:r>
            <a:r>
              <a:rPr lang="en-IN" sz="800" dirty="0" err="1"/>
              <a:t>magnis</a:t>
            </a:r>
            <a:r>
              <a:rPr lang="en-IN" sz="800" dirty="0"/>
              <a:t> dis parturient </a:t>
            </a:r>
            <a:r>
              <a:rPr lang="en-IN" sz="800" dirty="0" err="1"/>
              <a:t>montes</a:t>
            </a:r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Donec </a:t>
            </a:r>
            <a:r>
              <a:rPr lang="en-IN" sz="800" dirty="0" err="1"/>
              <a:t>quam</a:t>
            </a:r>
            <a:r>
              <a:rPr lang="en-IN" sz="800" dirty="0"/>
              <a:t> </a:t>
            </a:r>
            <a:r>
              <a:rPr lang="en-IN" sz="800" dirty="0" err="1"/>
              <a:t>felis</a:t>
            </a:r>
            <a:r>
              <a:rPr lang="en-IN" sz="800" dirty="0"/>
              <a:t>, </a:t>
            </a:r>
            <a:r>
              <a:rPr lang="en-IN" sz="800" dirty="0" err="1"/>
              <a:t>ultricies</a:t>
            </a:r>
            <a:r>
              <a:rPr lang="en-IN" sz="800" dirty="0"/>
              <a:t> </a:t>
            </a:r>
            <a:r>
              <a:rPr lang="en-IN" sz="800" dirty="0" err="1"/>
              <a:t>nec</a:t>
            </a:r>
            <a:r>
              <a:rPr lang="en-IN" sz="800" dirty="0"/>
              <a:t>, </a:t>
            </a:r>
            <a:r>
              <a:rPr lang="en-IN" sz="800" dirty="0" err="1"/>
              <a:t>pellentesque</a:t>
            </a:r>
            <a:r>
              <a:rPr lang="en-IN" sz="800" dirty="0"/>
              <a:t> </a:t>
            </a:r>
            <a:r>
              <a:rPr lang="en-IN" sz="800" dirty="0" err="1"/>
              <a:t>eu</a:t>
            </a:r>
            <a:r>
              <a:rPr lang="en-IN" sz="800" dirty="0"/>
              <a:t>, </a:t>
            </a:r>
            <a:r>
              <a:rPr lang="en-IN" sz="800" dirty="0" err="1"/>
              <a:t>pretium</a:t>
            </a:r>
            <a:r>
              <a:rPr lang="en-IN" sz="800" dirty="0"/>
              <a:t> </a:t>
            </a:r>
            <a:r>
              <a:rPr lang="en-IN" sz="800" dirty="0" err="1"/>
              <a:t>quis</a:t>
            </a:r>
            <a:r>
              <a:rPr lang="en-IN" sz="800" dirty="0"/>
              <a:t>, sem. </a:t>
            </a:r>
            <a:r>
              <a:rPr lang="en-IN" sz="800" dirty="0" err="1"/>
              <a:t>Nulla</a:t>
            </a:r>
            <a:r>
              <a:rPr lang="en-IN" sz="800" dirty="0"/>
              <a:t> </a:t>
            </a:r>
            <a:r>
              <a:rPr lang="en-IN" sz="800" dirty="0" err="1"/>
              <a:t>consequat</a:t>
            </a:r>
            <a:r>
              <a:rPr lang="en-IN" sz="800" dirty="0"/>
              <a:t> </a:t>
            </a:r>
            <a:r>
              <a:rPr lang="en-IN" sz="800" dirty="0" err="1"/>
              <a:t>massa</a:t>
            </a:r>
            <a:r>
              <a:rPr lang="en-IN" sz="800" dirty="0"/>
              <a:t> 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019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8CDEC8-0190-ED31-A71F-6DFA8C4F61E8}"/>
              </a:ext>
            </a:extLst>
          </p:cNvPr>
          <p:cNvSpPr/>
          <p:nvPr/>
        </p:nvSpPr>
        <p:spPr>
          <a:xfrm>
            <a:off x="4203440" y="0"/>
            <a:ext cx="5010539" cy="6858000"/>
          </a:xfrm>
          <a:prstGeom prst="rect">
            <a:avLst/>
          </a:prstGeom>
          <a:solidFill>
            <a:srgbClr val="ABE7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B4D78B5-DDBD-4222-C85B-B11A4A682503}"/>
              </a:ext>
            </a:extLst>
          </p:cNvPr>
          <p:cNvSpPr txBox="1">
            <a:spLocks/>
          </p:cNvSpPr>
          <p:nvPr/>
        </p:nvSpPr>
        <p:spPr>
          <a:xfrm>
            <a:off x="4663730" y="1446246"/>
            <a:ext cx="4219013" cy="3825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b="1" dirty="0">
                <a:latin typeface="Garamond" panose="02020404030301010803" pitchFamily="18" charset="0"/>
              </a:rPr>
              <a:t>Education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9838B04-3746-C78F-3A3D-6CD3ECD07261}"/>
              </a:ext>
            </a:extLst>
          </p:cNvPr>
          <p:cNvSpPr txBox="1">
            <a:spLocks/>
          </p:cNvSpPr>
          <p:nvPr/>
        </p:nvSpPr>
        <p:spPr>
          <a:xfrm>
            <a:off x="4348065" y="1959430"/>
            <a:ext cx="4739952" cy="933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b="1" u="sng" dirty="0">
                <a:latin typeface="Garamond" panose="02020404030301010803" pitchFamily="18" charset="0"/>
              </a:rPr>
              <a:t>Basic Qualifications and Certifications</a:t>
            </a:r>
          </a:p>
          <a:p>
            <a:pPr algn="ctr"/>
            <a:r>
              <a:rPr lang="en-IN" sz="900" dirty="0">
                <a:latin typeface="Garamond" panose="02020404030301010803" pitchFamily="18" charset="0"/>
              </a:rPr>
              <a:t>I actively participate in hackathons and other competitions. Below are my major certification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8336BD-D7A8-4624-FB89-057ECCF6A70F}"/>
              </a:ext>
            </a:extLst>
          </p:cNvPr>
          <p:cNvSpPr/>
          <p:nvPr/>
        </p:nvSpPr>
        <p:spPr>
          <a:xfrm>
            <a:off x="4236098" y="0"/>
            <a:ext cx="4945224" cy="3825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0A362-D840-F681-EA2D-D7FF76F64B4B}"/>
              </a:ext>
            </a:extLst>
          </p:cNvPr>
          <p:cNvSpPr txBox="1"/>
          <p:nvPr/>
        </p:nvSpPr>
        <p:spPr>
          <a:xfrm flipH="1">
            <a:off x="4272045" y="467939"/>
            <a:ext cx="2501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Garamond" panose="02020404030301010803" pitchFamily="18" charset="0"/>
              </a:rPr>
              <a:t>Vraj</a:t>
            </a:r>
            <a:r>
              <a:rPr lang="en-IN" sz="1600" b="1" dirty="0">
                <a:latin typeface="Garamond" panose="02020404030301010803" pitchFamily="18" charset="0"/>
              </a:rPr>
              <a:t> Patel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72E3F9-9089-002E-64DA-255F2C0EF563}"/>
              </a:ext>
            </a:extLst>
          </p:cNvPr>
          <p:cNvSpPr/>
          <p:nvPr/>
        </p:nvSpPr>
        <p:spPr>
          <a:xfrm>
            <a:off x="4272045" y="891877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5CC556-AE92-1865-E655-A017A4BD417A}"/>
              </a:ext>
            </a:extLst>
          </p:cNvPr>
          <p:cNvSpPr/>
          <p:nvPr/>
        </p:nvSpPr>
        <p:spPr>
          <a:xfrm>
            <a:off x="6096000" y="2517413"/>
            <a:ext cx="1107233" cy="104688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8D4D8-7733-6C3E-4EA1-B7535A3EFE1D}"/>
              </a:ext>
            </a:extLst>
          </p:cNvPr>
          <p:cNvSpPr txBox="1"/>
          <p:nvPr/>
        </p:nvSpPr>
        <p:spPr>
          <a:xfrm>
            <a:off x="10824655" y="6087035"/>
            <a:ext cx="865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Continue..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22CC44-9BA2-4D74-8DFF-B7DECA3EBCFE}"/>
              </a:ext>
            </a:extLst>
          </p:cNvPr>
          <p:cNvSpPr/>
          <p:nvPr/>
        </p:nvSpPr>
        <p:spPr>
          <a:xfrm>
            <a:off x="5345134" y="889361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A9E7E5-F469-BAF8-E718-8B4D59AF8168}"/>
              </a:ext>
            </a:extLst>
          </p:cNvPr>
          <p:cNvSpPr/>
          <p:nvPr/>
        </p:nvSpPr>
        <p:spPr>
          <a:xfrm>
            <a:off x="6418223" y="896055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95C271-406D-67CF-0432-107450938EA8}"/>
              </a:ext>
            </a:extLst>
          </p:cNvPr>
          <p:cNvSpPr/>
          <p:nvPr/>
        </p:nvSpPr>
        <p:spPr>
          <a:xfrm>
            <a:off x="4212772" y="3982807"/>
            <a:ext cx="5001208" cy="197913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Lorem ipsum </a:t>
            </a:r>
            <a:r>
              <a:rPr lang="en-IN" sz="800" dirty="0" err="1"/>
              <a:t>dolor</a:t>
            </a:r>
            <a:r>
              <a:rPr lang="en-IN" sz="800" dirty="0"/>
              <a:t> sit </a:t>
            </a:r>
            <a:r>
              <a:rPr lang="en-IN" sz="800" dirty="0" err="1"/>
              <a:t>amet</a:t>
            </a:r>
            <a:r>
              <a:rPr lang="en-IN" sz="800" dirty="0"/>
              <a:t>, </a:t>
            </a:r>
            <a:r>
              <a:rPr lang="en-IN" sz="800" dirty="0" err="1"/>
              <a:t>consectetuer</a:t>
            </a:r>
            <a:r>
              <a:rPr lang="en-IN" sz="800" dirty="0"/>
              <a:t> </a:t>
            </a:r>
            <a:r>
              <a:rPr lang="en-IN" sz="800" dirty="0" err="1"/>
              <a:t>adipiscing</a:t>
            </a:r>
            <a:r>
              <a:rPr lang="en-IN" sz="800" dirty="0"/>
              <a:t> </a:t>
            </a:r>
            <a:r>
              <a:rPr lang="en-IN" sz="800" dirty="0" err="1"/>
              <a:t>elit</a:t>
            </a:r>
            <a:r>
              <a:rPr lang="en-IN" sz="800" dirty="0"/>
              <a:t>. Aenean </a:t>
            </a:r>
            <a:r>
              <a:rPr lang="en-IN" sz="800" dirty="0" err="1"/>
              <a:t>commodo</a:t>
            </a:r>
            <a:r>
              <a:rPr lang="en-IN" sz="800" dirty="0"/>
              <a:t> ligula </a:t>
            </a:r>
            <a:r>
              <a:rPr lang="en-IN" sz="800" dirty="0" err="1"/>
              <a:t>eget</a:t>
            </a:r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 </a:t>
            </a:r>
            <a:r>
              <a:rPr lang="en-IN" sz="800" dirty="0" err="1"/>
              <a:t>dolor</a:t>
            </a:r>
            <a:r>
              <a:rPr lang="en-IN" sz="800" dirty="0"/>
              <a:t>. Aenean </a:t>
            </a:r>
            <a:r>
              <a:rPr lang="en-IN" sz="800" dirty="0" err="1"/>
              <a:t>massa</a:t>
            </a:r>
            <a:r>
              <a:rPr lang="en-IN" sz="800" dirty="0"/>
              <a:t>. Cum sociis </a:t>
            </a:r>
            <a:r>
              <a:rPr lang="en-IN" sz="800" dirty="0" err="1"/>
              <a:t>natoque</a:t>
            </a:r>
            <a:r>
              <a:rPr lang="en-IN" sz="800" dirty="0"/>
              <a:t> </a:t>
            </a:r>
            <a:r>
              <a:rPr lang="en-IN" sz="800" dirty="0" err="1"/>
              <a:t>penatibus</a:t>
            </a:r>
            <a:r>
              <a:rPr lang="en-IN" sz="800" dirty="0"/>
              <a:t> et </a:t>
            </a:r>
            <a:r>
              <a:rPr lang="en-IN" sz="800" dirty="0" err="1"/>
              <a:t>magnis</a:t>
            </a:r>
            <a:r>
              <a:rPr lang="en-IN" sz="800" dirty="0"/>
              <a:t> dis parturient </a:t>
            </a:r>
            <a:r>
              <a:rPr lang="en-IN" sz="800" dirty="0" err="1"/>
              <a:t>montes</a:t>
            </a:r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Donec </a:t>
            </a:r>
            <a:r>
              <a:rPr lang="en-IN" sz="800" dirty="0" err="1"/>
              <a:t>quam</a:t>
            </a:r>
            <a:r>
              <a:rPr lang="en-IN" sz="800" dirty="0"/>
              <a:t> </a:t>
            </a:r>
            <a:r>
              <a:rPr lang="en-IN" sz="800" dirty="0" err="1"/>
              <a:t>felis</a:t>
            </a:r>
            <a:r>
              <a:rPr lang="en-IN" sz="800" dirty="0"/>
              <a:t>, </a:t>
            </a:r>
            <a:r>
              <a:rPr lang="en-IN" sz="800" dirty="0" err="1"/>
              <a:t>ultricies</a:t>
            </a:r>
            <a:r>
              <a:rPr lang="en-IN" sz="800" dirty="0"/>
              <a:t> </a:t>
            </a:r>
            <a:r>
              <a:rPr lang="en-IN" sz="800" dirty="0" err="1"/>
              <a:t>nec</a:t>
            </a:r>
            <a:r>
              <a:rPr lang="en-IN" sz="800" dirty="0"/>
              <a:t>, </a:t>
            </a:r>
            <a:r>
              <a:rPr lang="en-IN" sz="800" dirty="0" err="1"/>
              <a:t>pellentesque</a:t>
            </a:r>
            <a:r>
              <a:rPr lang="en-IN" sz="800" dirty="0"/>
              <a:t> </a:t>
            </a:r>
            <a:r>
              <a:rPr lang="en-IN" sz="800" dirty="0" err="1"/>
              <a:t>eu</a:t>
            </a:r>
            <a:r>
              <a:rPr lang="en-IN" sz="800" dirty="0"/>
              <a:t>, </a:t>
            </a:r>
            <a:r>
              <a:rPr lang="en-IN" sz="800" dirty="0" err="1"/>
              <a:t>pretium</a:t>
            </a:r>
            <a:r>
              <a:rPr lang="en-IN" sz="800" dirty="0"/>
              <a:t> </a:t>
            </a:r>
            <a:r>
              <a:rPr lang="en-IN" sz="800" dirty="0" err="1"/>
              <a:t>quis</a:t>
            </a:r>
            <a:r>
              <a:rPr lang="en-IN" sz="800" dirty="0"/>
              <a:t>, sem. </a:t>
            </a:r>
            <a:r>
              <a:rPr lang="en-IN" sz="800" dirty="0" err="1"/>
              <a:t>Nulla</a:t>
            </a:r>
            <a:r>
              <a:rPr lang="en-IN" sz="800" dirty="0"/>
              <a:t> </a:t>
            </a:r>
            <a:r>
              <a:rPr lang="en-IN" sz="800" dirty="0" err="1"/>
              <a:t>consequat</a:t>
            </a:r>
            <a:r>
              <a:rPr lang="en-IN" sz="800" dirty="0"/>
              <a:t> </a:t>
            </a:r>
            <a:r>
              <a:rPr lang="en-IN" sz="800" dirty="0" err="1"/>
              <a:t>massa</a:t>
            </a:r>
            <a:r>
              <a:rPr lang="en-IN" sz="800" dirty="0"/>
              <a:t> 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119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F364D9-C55C-EE99-2936-AAB053A3DEDC}"/>
              </a:ext>
            </a:extLst>
          </p:cNvPr>
          <p:cNvSpPr/>
          <p:nvPr/>
        </p:nvSpPr>
        <p:spPr>
          <a:xfrm>
            <a:off x="4203440" y="0"/>
            <a:ext cx="5010539" cy="6858000"/>
          </a:xfrm>
          <a:prstGeom prst="rect">
            <a:avLst/>
          </a:prstGeom>
          <a:solidFill>
            <a:srgbClr val="96E2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1212B34-8D0C-1B51-1E55-91567D1F9621}"/>
              </a:ext>
            </a:extLst>
          </p:cNvPr>
          <p:cNvSpPr txBox="1">
            <a:spLocks/>
          </p:cNvSpPr>
          <p:nvPr/>
        </p:nvSpPr>
        <p:spPr>
          <a:xfrm>
            <a:off x="4663730" y="1446246"/>
            <a:ext cx="4219013" cy="3825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b="1" dirty="0">
                <a:latin typeface="Garamond" panose="02020404030301010803" pitchFamily="18" charset="0"/>
              </a:rPr>
              <a:t>Education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B08EC2-17EA-76A3-E440-E75CA328B87F}"/>
              </a:ext>
            </a:extLst>
          </p:cNvPr>
          <p:cNvSpPr txBox="1">
            <a:spLocks/>
          </p:cNvSpPr>
          <p:nvPr/>
        </p:nvSpPr>
        <p:spPr>
          <a:xfrm>
            <a:off x="4348065" y="1959430"/>
            <a:ext cx="4739952" cy="933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b="1" u="sng" dirty="0">
                <a:latin typeface="Garamond" panose="02020404030301010803" pitchFamily="18" charset="0"/>
              </a:rPr>
              <a:t>Basic Qualifications and Certifications</a:t>
            </a:r>
          </a:p>
          <a:p>
            <a:pPr algn="ctr"/>
            <a:r>
              <a:rPr lang="en-IN" sz="900" dirty="0">
                <a:latin typeface="Garamond" panose="02020404030301010803" pitchFamily="18" charset="0"/>
              </a:rPr>
              <a:t>I actively participate in hackathons and other competitions. Below are my major certification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5AF77A-1A3E-D490-9802-E238F97C1F89}"/>
              </a:ext>
            </a:extLst>
          </p:cNvPr>
          <p:cNvSpPr/>
          <p:nvPr/>
        </p:nvSpPr>
        <p:spPr>
          <a:xfrm>
            <a:off x="4236098" y="0"/>
            <a:ext cx="4945224" cy="3825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72B63-546E-D478-3500-70CA425D227C}"/>
              </a:ext>
            </a:extLst>
          </p:cNvPr>
          <p:cNvSpPr txBox="1"/>
          <p:nvPr/>
        </p:nvSpPr>
        <p:spPr>
          <a:xfrm flipH="1">
            <a:off x="4272045" y="467939"/>
            <a:ext cx="2501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Garamond" panose="02020404030301010803" pitchFamily="18" charset="0"/>
              </a:rPr>
              <a:t>Vraj</a:t>
            </a:r>
            <a:r>
              <a:rPr lang="en-IN" sz="1600" b="1" dirty="0">
                <a:latin typeface="Garamond" panose="02020404030301010803" pitchFamily="18" charset="0"/>
              </a:rPr>
              <a:t> Patel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DA49EC-B773-2F9D-9E93-7EF5329DF5A1}"/>
              </a:ext>
            </a:extLst>
          </p:cNvPr>
          <p:cNvSpPr/>
          <p:nvPr/>
        </p:nvSpPr>
        <p:spPr>
          <a:xfrm>
            <a:off x="4272045" y="891877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E5B008-B85A-B409-9619-E35D3AEC90BB}"/>
              </a:ext>
            </a:extLst>
          </p:cNvPr>
          <p:cNvSpPr/>
          <p:nvPr/>
        </p:nvSpPr>
        <p:spPr>
          <a:xfrm>
            <a:off x="6096000" y="2517413"/>
            <a:ext cx="1107233" cy="104688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C6BB5-6F97-C832-1F38-4D76EA0AD3C0}"/>
              </a:ext>
            </a:extLst>
          </p:cNvPr>
          <p:cNvSpPr txBox="1"/>
          <p:nvPr/>
        </p:nvSpPr>
        <p:spPr>
          <a:xfrm>
            <a:off x="10824655" y="6087035"/>
            <a:ext cx="865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Continue..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E5778D-44FF-13FC-0E27-0E6063E766C7}"/>
              </a:ext>
            </a:extLst>
          </p:cNvPr>
          <p:cNvSpPr/>
          <p:nvPr/>
        </p:nvSpPr>
        <p:spPr>
          <a:xfrm>
            <a:off x="5345134" y="889361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B554C9-6D01-C5AD-FE00-01D045AD586E}"/>
              </a:ext>
            </a:extLst>
          </p:cNvPr>
          <p:cNvSpPr/>
          <p:nvPr/>
        </p:nvSpPr>
        <p:spPr>
          <a:xfrm>
            <a:off x="6418223" y="896055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08C12D-29F4-969F-BAD5-56B04CBD55ED}"/>
              </a:ext>
            </a:extLst>
          </p:cNvPr>
          <p:cNvSpPr/>
          <p:nvPr/>
        </p:nvSpPr>
        <p:spPr>
          <a:xfrm>
            <a:off x="4212772" y="3982807"/>
            <a:ext cx="5001208" cy="197913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Lorem ipsum </a:t>
            </a:r>
            <a:r>
              <a:rPr lang="en-IN" sz="800" dirty="0" err="1"/>
              <a:t>dolor</a:t>
            </a:r>
            <a:r>
              <a:rPr lang="en-IN" sz="800" dirty="0"/>
              <a:t> sit </a:t>
            </a:r>
            <a:r>
              <a:rPr lang="en-IN" sz="800" dirty="0" err="1"/>
              <a:t>amet</a:t>
            </a:r>
            <a:r>
              <a:rPr lang="en-IN" sz="800" dirty="0"/>
              <a:t>, </a:t>
            </a:r>
            <a:r>
              <a:rPr lang="en-IN" sz="800" dirty="0" err="1"/>
              <a:t>consectetuer</a:t>
            </a:r>
            <a:r>
              <a:rPr lang="en-IN" sz="800" dirty="0"/>
              <a:t> </a:t>
            </a:r>
            <a:r>
              <a:rPr lang="en-IN" sz="800" dirty="0" err="1"/>
              <a:t>adipiscing</a:t>
            </a:r>
            <a:r>
              <a:rPr lang="en-IN" sz="800" dirty="0"/>
              <a:t> </a:t>
            </a:r>
            <a:r>
              <a:rPr lang="en-IN" sz="800" dirty="0" err="1"/>
              <a:t>elit</a:t>
            </a:r>
            <a:r>
              <a:rPr lang="en-IN" sz="800" dirty="0"/>
              <a:t>. Aenean </a:t>
            </a:r>
            <a:r>
              <a:rPr lang="en-IN" sz="800" dirty="0" err="1"/>
              <a:t>commodo</a:t>
            </a:r>
            <a:r>
              <a:rPr lang="en-IN" sz="800" dirty="0"/>
              <a:t> ligula </a:t>
            </a:r>
            <a:r>
              <a:rPr lang="en-IN" sz="800" dirty="0" err="1"/>
              <a:t>eget</a:t>
            </a:r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 </a:t>
            </a:r>
            <a:r>
              <a:rPr lang="en-IN" sz="800" dirty="0" err="1"/>
              <a:t>dolor</a:t>
            </a:r>
            <a:r>
              <a:rPr lang="en-IN" sz="800" dirty="0"/>
              <a:t>. Aenean </a:t>
            </a:r>
            <a:r>
              <a:rPr lang="en-IN" sz="800" dirty="0" err="1"/>
              <a:t>massa</a:t>
            </a:r>
            <a:r>
              <a:rPr lang="en-IN" sz="800" dirty="0"/>
              <a:t>. Cum sociis </a:t>
            </a:r>
            <a:r>
              <a:rPr lang="en-IN" sz="800" dirty="0" err="1"/>
              <a:t>natoque</a:t>
            </a:r>
            <a:r>
              <a:rPr lang="en-IN" sz="800" dirty="0"/>
              <a:t> </a:t>
            </a:r>
            <a:r>
              <a:rPr lang="en-IN" sz="800" dirty="0" err="1"/>
              <a:t>penatibus</a:t>
            </a:r>
            <a:r>
              <a:rPr lang="en-IN" sz="800" dirty="0"/>
              <a:t> et </a:t>
            </a:r>
            <a:r>
              <a:rPr lang="en-IN" sz="800" dirty="0" err="1"/>
              <a:t>magnis</a:t>
            </a:r>
            <a:r>
              <a:rPr lang="en-IN" sz="800" dirty="0"/>
              <a:t> dis parturient </a:t>
            </a:r>
            <a:r>
              <a:rPr lang="en-IN" sz="800" dirty="0" err="1"/>
              <a:t>montes</a:t>
            </a:r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Donec </a:t>
            </a:r>
            <a:r>
              <a:rPr lang="en-IN" sz="800" dirty="0" err="1"/>
              <a:t>quam</a:t>
            </a:r>
            <a:r>
              <a:rPr lang="en-IN" sz="800" dirty="0"/>
              <a:t> </a:t>
            </a:r>
            <a:r>
              <a:rPr lang="en-IN" sz="800" dirty="0" err="1"/>
              <a:t>felis</a:t>
            </a:r>
            <a:r>
              <a:rPr lang="en-IN" sz="800" dirty="0"/>
              <a:t>, </a:t>
            </a:r>
            <a:r>
              <a:rPr lang="en-IN" sz="800" dirty="0" err="1"/>
              <a:t>ultricies</a:t>
            </a:r>
            <a:r>
              <a:rPr lang="en-IN" sz="800" dirty="0"/>
              <a:t> </a:t>
            </a:r>
            <a:r>
              <a:rPr lang="en-IN" sz="800" dirty="0" err="1"/>
              <a:t>nec</a:t>
            </a:r>
            <a:r>
              <a:rPr lang="en-IN" sz="800" dirty="0"/>
              <a:t>, </a:t>
            </a:r>
            <a:r>
              <a:rPr lang="en-IN" sz="800" dirty="0" err="1"/>
              <a:t>pellentesque</a:t>
            </a:r>
            <a:r>
              <a:rPr lang="en-IN" sz="800" dirty="0"/>
              <a:t> </a:t>
            </a:r>
            <a:r>
              <a:rPr lang="en-IN" sz="800" dirty="0" err="1"/>
              <a:t>eu</a:t>
            </a:r>
            <a:r>
              <a:rPr lang="en-IN" sz="800" dirty="0"/>
              <a:t>, </a:t>
            </a:r>
            <a:r>
              <a:rPr lang="en-IN" sz="800" dirty="0" err="1"/>
              <a:t>pretium</a:t>
            </a:r>
            <a:r>
              <a:rPr lang="en-IN" sz="800" dirty="0"/>
              <a:t> </a:t>
            </a:r>
            <a:r>
              <a:rPr lang="en-IN" sz="800" dirty="0" err="1"/>
              <a:t>quis</a:t>
            </a:r>
            <a:r>
              <a:rPr lang="en-IN" sz="800" dirty="0"/>
              <a:t>, sem. </a:t>
            </a:r>
            <a:r>
              <a:rPr lang="en-IN" sz="800" dirty="0" err="1"/>
              <a:t>Nulla</a:t>
            </a:r>
            <a:r>
              <a:rPr lang="en-IN" sz="800" dirty="0"/>
              <a:t> </a:t>
            </a:r>
            <a:r>
              <a:rPr lang="en-IN" sz="800" dirty="0" err="1"/>
              <a:t>consequat</a:t>
            </a:r>
            <a:r>
              <a:rPr lang="en-IN" sz="800" dirty="0"/>
              <a:t> </a:t>
            </a:r>
            <a:r>
              <a:rPr lang="en-IN" sz="800" dirty="0" err="1"/>
              <a:t>massa</a:t>
            </a:r>
            <a:r>
              <a:rPr lang="en-IN" sz="800" dirty="0"/>
              <a:t> 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408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F2CBBC-CA3F-B4B7-52DA-65963351E1E4}"/>
              </a:ext>
            </a:extLst>
          </p:cNvPr>
          <p:cNvSpPr/>
          <p:nvPr/>
        </p:nvSpPr>
        <p:spPr>
          <a:xfrm>
            <a:off x="4203440" y="0"/>
            <a:ext cx="5010539" cy="6858000"/>
          </a:xfrm>
          <a:prstGeom prst="rect">
            <a:avLst/>
          </a:prstGeom>
          <a:solidFill>
            <a:srgbClr val="EEB4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274CDD9-2556-A525-8BC9-0B8488252F8E}"/>
              </a:ext>
            </a:extLst>
          </p:cNvPr>
          <p:cNvSpPr txBox="1">
            <a:spLocks/>
          </p:cNvSpPr>
          <p:nvPr/>
        </p:nvSpPr>
        <p:spPr>
          <a:xfrm>
            <a:off x="4663730" y="1446246"/>
            <a:ext cx="4219013" cy="3825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b="1" dirty="0">
                <a:latin typeface="Garamond" panose="02020404030301010803" pitchFamily="18" charset="0"/>
              </a:rPr>
              <a:t>Education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D5E0CEF-3579-5AC2-2229-70B0D7AAB980}"/>
              </a:ext>
            </a:extLst>
          </p:cNvPr>
          <p:cNvSpPr txBox="1">
            <a:spLocks/>
          </p:cNvSpPr>
          <p:nvPr/>
        </p:nvSpPr>
        <p:spPr>
          <a:xfrm>
            <a:off x="4348065" y="1959430"/>
            <a:ext cx="4739952" cy="933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b="1" u="sng" dirty="0">
                <a:latin typeface="Garamond" panose="02020404030301010803" pitchFamily="18" charset="0"/>
              </a:rPr>
              <a:t>Basic Qualifications and Certifications</a:t>
            </a:r>
          </a:p>
          <a:p>
            <a:pPr algn="ctr"/>
            <a:r>
              <a:rPr lang="en-IN" sz="900" dirty="0">
                <a:latin typeface="Garamond" panose="02020404030301010803" pitchFamily="18" charset="0"/>
              </a:rPr>
              <a:t>I actively participate in hackathons and other competitions. Below are my major certification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69D12A-060C-BA09-A9B0-DFBC34ECAC13}"/>
              </a:ext>
            </a:extLst>
          </p:cNvPr>
          <p:cNvSpPr/>
          <p:nvPr/>
        </p:nvSpPr>
        <p:spPr>
          <a:xfrm>
            <a:off x="4236098" y="0"/>
            <a:ext cx="4945224" cy="3825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47326-2A7F-8349-2B00-272FA8F87227}"/>
              </a:ext>
            </a:extLst>
          </p:cNvPr>
          <p:cNvSpPr txBox="1"/>
          <p:nvPr/>
        </p:nvSpPr>
        <p:spPr>
          <a:xfrm flipH="1">
            <a:off x="4272045" y="467939"/>
            <a:ext cx="2501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Garamond" panose="02020404030301010803" pitchFamily="18" charset="0"/>
              </a:rPr>
              <a:t>Vraj</a:t>
            </a:r>
            <a:r>
              <a:rPr lang="en-IN" sz="1600" b="1" dirty="0">
                <a:latin typeface="Garamond" panose="02020404030301010803" pitchFamily="18" charset="0"/>
              </a:rPr>
              <a:t> Patel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5A4F42-C785-B395-EA04-31A28E1C1AB1}"/>
              </a:ext>
            </a:extLst>
          </p:cNvPr>
          <p:cNvSpPr/>
          <p:nvPr/>
        </p:nvSpPr>
        <p:spPr>
          <a:xfrm>
            <a:off x="4272045" y="891877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2E61B3-38BC-5B14-A8EA-5039DE6DEC01}"/>
              </a:ext>
            </a:extLst>
          </p:cNvPr>
          <p:cNvSpPr/>
          <p:nvPr/>
        </p:nvSpPr>
        <p:spPr>
          <a:xfrm>
            <a:off x="6096000" y="2517413"/>
            <a:ext cx="1107233" cy="104688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DF096-AE29-1A69-FC47-77C3620F68E6}"/>
              </a:ext>
            </a:extLst>
          </p:cNvPr>
          <p:cNvSpPr txBox="1"/>
          <p:nvPr/>
        </p:nvSpPr>
        <p:spPr>
          <a:xfrm>
            <a:off x="10824655" y="6087035"/>
            <a:ext cx="865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Continue..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9C79F2-22B5-1696-D5B5-8022A3C937EF}"/>
              </a:ext>
            </a:extLst>
          </p:cNvPr>
          <p:cNvSpPr/>
          <p:nvPr/>
        </p:nvSpPr>
        <p:spPr>
          <a:xfrm>
            <a:off x="5345134" y="889361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27F114-B41F-FD88-5100-C8AA02DB0364}"/>
              </a:ext>
            </a:extLst>
          </p:cNvPr>
          <p:cNvSpPr/>
          <p:nvPr/>
        </p:nvSpPr>
        <p:spPr>
          <a:xfrm>
            <a:off x="6418223" y="896055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97B06F-AEC5-1281-B8C6-9B8203F68543}"/>
              </a:ext>
            </a:extLst>
          </p:cNvPr>
          <p:cNvSpPr/>
          <p:nvPr/>
        </p:nvSpPr>
        <p:spPr>
          <a:xfrm>
            <a:off x="4212772" y="3982807"/>
            <a:ext cx="5001208" cy="197913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Lorem ipsum </a:t>
            </a:r>
            <a:r>
              <a:rPr lang="en-IN" sz="800" dirty="0" err="1"/>
              <a:t>dolor</a:t>
            </a:r>
            <a:r>
              <a:rPr lang="en-IN" sz="800" dirty="0"/>
              <a:t> sit </a:t>
            </a:r>
            <a:r>
              <a:rPr lang="en-IN" sz="800" dirty="0" err="1"/>
              <a:t>amet</a:t>
            </a:r>
            <a:r>
              <a:rPr lang="en-IN" sz="800" dirty="0"/>
              <a:t>, </a:t>
            </a:r>
            <a:r>
              <a:rPr lang="en-IN" sz="800" dirty="0" err="1"/>
              <a:t>consectetuer</a:t>
            </a:r>
            <a:r>
              <a:rPr lang="en-IN" sz="800" dirty="0"/>
              <a:t> </a:t>
            </a:r>
            <a:r>
              <a:rPr lang="en-IN" sz="800" dirty="0" err="1"/>
              <a:t>adipiscing</a:t>
            </a:r>
            <a:r>
              <a:rPr lang="en-IN" sz="800" dirty="0"/>
              <a:t> </a:t>
            </a:r>
            <a:r>
              <a:rPr lang="en-IN" sz="800" dirty="0" err="1"/>
              <a:t>elit</a:t>
            </a:r>
            <a:r>
              <a:rPr lang="en-IN" sz="800" dirty="0"/>
              <a:t>. Aenean </a:t>
            </a:r>
            <a:r>
              <a:rPr lang="en-IN" sz="800" dirty="0" err="1"/>
              <a:t>commodo</a:t>
            </a:r>
            <a:r>
              <a:rPr lang="en-IN" sz="800" dirty="0"/>
              <a:t> ligula </a:t>
            </a:r>
            <a:r>
              <a:rPr lang="en-IN" sz="800" dirty="0" err="1"/>
              <a:t>eget</a:t>
            </a:r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 </a:t>
            </a:r>
            <a:r>
              <a:rPr lang="en-IN" sz="800" dirty="0" err="1"/>
              <a:t>dolor</a:t>
            </a:r>
            <a:r>
              <a:rPr lang="en-IN" sz="800" dirty="0"/>
              <a:t>. Aenean </a:t>
            </a:r>
            <a:r>
              <a:rPr lang="en-IN" sz="800" dirty="0" err="1"/>
              <a:t>massa</a:t>
            </a:r>
            <a:r>
              <a:rPr lang="en-IN" sz="800" dirty="0"/>
              <a:t>. Cum sociis </a:t>
            </a:r>
            <a:r>
              <a:rPr lang="en-IN" sz="800" dirty="0" err="1"/>
              <a:t>natoque</a:t>
            </a:r>
            <a:r>
              <a:rPr lang="en-IN" sz="800" dirty="0"/>
              <a:t> </a:t>
            </a:r>
            <a:r>
              <a:rPr lang="en-IN" sz="800" dirty="0" err="1"/>
              <a:t>penatibus</a:t>
            </a:r>
            <a:r>
              <a:rPr lang="en-IN" sz="800" dirty="0"/>
              <a:t> et </a:t>
            </a:r>
            <a:r>
              <a:rPr lang="en-IN" sz="800" dirty="0" err="1"/>
              <a:t>magnis</a:t>
            </a:r>
            <a:r>
              <a:rPr lang="en-IN" sz="800" dirty="0"/>
              <a:t> dis parturient </a:t>
            </a:r>
            <a:r>
              <a:rPr lang="en-IN" sz="800" dirty="0" err="1"/>
              <a:t>montes</a:t>
            </a:r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Donec </a:t>
            </a:r>
            <a:r>
              <a:rPr lang="en-IN" sz="800" dirty="0" err="1"/>
              <a:t>quam</a:t>
            </a:r>
            <a:r>
              <a:rPr lang="en-IN" sz="800" dirty="0"/>
              <a:t> </a:t>
            </a:r>
            <a:r>
              <a:rPr lang="en-IN" sz="800" dirty="0" err="1"/>
              <a:t>felis</a:t>
            </a:r>
            <a:r>
              <a:rPr lang="en-IN" sz="800" dirty="0"/>
              <a:t>, </a:t>
            </a:r>
            <a:r>
              <a:rPr lang="en-IN" sz="800" dirty="0" err="1"/>
              <a:t>ultricies</a:t>
            </a:r>
            <a:r>
              <a:rPr lang="en-IN" sz="800" dirty="0"/>
              <a:t> </a:t>
            </a:r>
            <a:r>
              <a:rPr lang="en-IN" sz="800" dirty="0" err="1"/>
              <a:t>nec</a:t>
            </a:r>
            <a:r>
              <a:rPr lang="en-IN" sz="800" dirty="0"/>
              <a:t>, </a:t>
            </a:r>
            <a:r>
              <a:rPr lang="en-IN" sz="800" dirty="0" err="1"/>
              <a:t>pellentesque</a:t>
            </a:r>
            <a:r>
              <a:rPr lang="en-IN" sz="800" dirty="0"/>
              <a:t> </a:t>
            </a:r>
            <a:r>
              <a:rPr lang="en-IN" sz="800" dirty="0" err="1"/>
              <a:t>eu</a:t>
            </a:r>
            <a:r>
              <a:rPr lang="en-IN" sz="800" dirty="0"/>
              <a:t>, </a:t>
            </a:r>
            <a:r>
              <a:rPr lang="en-IN" sz="800" dirty="0" err="1"/>
              <a:t>pretium</a:t>
            </a:r>
            <a:r>
              <a:rPr lang="en-IN" sz="800" dirty="0"/>
              <a:t> </a:t>
            </a:r>
            <a:r>
              <a:rPr lang="en-IN" sz="800" dirty="0" err="1"/>
              <a:t>quis</a:t>
            </a:r>
            <a:r>
              <a:rPr lang="en-IN" sz="800" dirty="0"/>
              <a:t>, sem. </a:t>
            </a:r>
            <a:r>
              <a:rPr lang="en-IN" sz="800" dirty="0" err="1"/>
              <a:t>Nulla</a:t>
            </a:r>
            <a:r>
              <a:rPr lang="en-IN" sz="800" dirty="0"/>
              <a:t> </a:t>
            </a:r>
            <a:r>
              <a:rPr lang="en-IN" sz="800" dirty="0" err="1"/>
              <a:t>consequat</a:t>
            </a:r>
            <a:r>
              <a:rPr lang="en-IN" sz="800" dirty="0"/>
              <a:t> </a:t>
            </a:r>
            <a:r>
              <a:rPr lang="en-IN" sz="800" dirty="0" err="1"/>
              <a:t>massa</a:t>
            </a:r>
            <a:r>
              <a:rPr lang="en-IN" sz="800" dirty="0"/>
              <a:t> 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6683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3671D2-3300-0A5C-1CF1-E60CBA35426F}"/>
              </a:ext>
            </a:extLst>
          </p:cNvPr>
          <p:cNvSpPr/>
          <p:nvPr/>
        </p:nvSpPr>
        <p:spPr>
          <a:xfrm>
            <a:off x="3200400" y="0"/>
            <a:ext cx="601357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1BE8E60-DE53-43DB-F548-32589ED95DD4}"/>
              </a:ext>
            </a:extLst>
          </p:cNvPr>
          <p:cNvSpPr txBox="1">
            <a:spLocks/>
          </p:cNvSpPr>
          <p:nvPr/>
        </p:nvSpPr>
        <p:spPr>
          <a:xfrm>
            <a:off x="3470988" y="1446246"/>
            <a:ext cx="5710334" cy="3825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b="1" dirty="0">
                <a:latin typeface="Garamond" panose="02020404030301010803" pitchFamily="18" charset="0"/>
              </a:rPr>
              <a:t>Education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7700DB-07AB-AC94-F346-EB2C348E9C06}"/>
              </a:ext>
            </a:extLst>
          </p:cNvPr>
          <p:cNvSpPr txBox="1">
            <a:spLocks/>
          </p:cNvSpPr>
          <p:nvPr/>
        </p:nvSpPr>
        <p:spPr>
          <a:xfrm>
            <a:off x="3200399" y="1959430"/>
            <a:ext cx="5887618" cy="933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b="1" u="sng" dirty="0">
                <a:latin typeface="Garamond" panose="02020404030301010803" pitchFamily="18" charset="0"/>
              </a:rPr>
              <a:t>Basic Qualifications and Certifications</a:t>
            </a:r>
          </a:p>
          <a:p>
            <a:pPr algn="ctr"/>
            <a:r>
              <a:rPr lang="en-IN" sz="900" dirty="0">
                <a:latin typeface="Garamond" panose="02020404030301010803" pitchFamily="18" charset="0"/>
              </a:rPr>
              <a:t>I actively participate in hackathons and other competitions. Below are my major certification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F3C503-5C39-9693-1DC5-604570E78062}"/>
              </a:ext>
            </a:extLst>
          </p:cNvPr>
          <p:cNvSpPr/>
          <p:nvPr/>
        </p:nvSpPr>
        <p:spPr>
          <a:xfrm>
            <a:off x="3200399" y="0"/>
            <a:ext cx="6013579" cy="3825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65D69D-E8D4-F7F8-DB59-F1CC9765041E}"/>
              </a:ext>
            </a:extLst>
          </p:cNvPr>
          <p:cNvSpPr txBox="1"/>
          <p:nvPr/>
        </p:nvSpPr>
        <p:spPr>
          <a:xfrm flipH="1">
            <a:off x="3253598" y="467939"/>
            <a:ext cx="3519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Garamond" panose="02020404030301010803" pitchFamily="18" charset="0"/>
              </a:rPr>
              <a:t>Vraj</a:t>
            </a:r>
            <a:r>
              <a:rPr lang="en-IN" sz="1600" b="1" dirty="0">
                <a:latin typeface="Garamond" panose="02020404030301010803" pitchFamily="18" charset="0"/>
              </a:rPr>
              <a:t> Patel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108F37-8657-14B7-D919-0F1BBF2CAABF}"/>
              </a:ext>
            </a:extLst>
          </p:cNvPr>
          <p:cNvSpPr/>
          <p:nvPr/>
        </p:nvSpPr>
        <p:spPr>
          <a:xfrm>
            <a:off x="3253599" y="852861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E307C8-E14E-47A3-E960-BBC89BE31EB5}"/>
              </a:ext>
            </a:extLst>
          </p:cNvPr>
          <p:cNvSpPr/>
          <p:nvPr/>
        </p:nvSpPr>
        <p:spPr>
          <a:xfrm>
            <a:off x="5666003" y="2622847"/>
            <a:ext cx="1107233" cy="104688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0BA4C-1F92-B11A-36BA-6574D2AC5357}"/>
              </a:ext>
            </a:extLst>
          </p:cNvPr>
          <p:cNvSpPr txBox="1"/>
          <p:nvPr/>
        </p:nvSpPr>
        <p:spPr>
          <a:xfrm>
            <a:off x="10824655" y="6087035"/>
            <a:ext cx="865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Continue..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69237B-32B8-13FD-BDFD-EF48B0680727}"/>
              </a:ext>
            </a:extLst>
          </p:cNvPr>
          <p:cNvSpPr/>
          <p:nvPr/>
        </p:nvSpPr>
        <p:spPr>
          <a:xfrm>
            <a:off x="4340041" y="852760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0882DA-2D75-EBB3-4079-DA0DCC6BAFB3}"/>
              </a:ext>
            </a:extLst>
          </p:cNvPr>
          <p:cNvSpPr/>
          <p:nvPr/>
        </p:nvSpPr>
        <p:spPr>
          <a:xfrm>
            <a:off x="5426483" y="841030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215F3C-E99F-C0C3-FDBC-D107C1B70491}"/>
              </a:ext>
            </a:extLst>
          </p:cNvPr>
          <p:cNvSpPr/>
          <p:nvPr/>
        </p:nvSpPr>
        <p:spPr>
          <a:xfrm>
            <a:off x="3200400" y="3982807"/>
            <a:ext cx="6013580" cy="169020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Lorem ipsum </a:t>
            </a:r>
            <a:r>
              <a:rPr lang="en-IN" sz="800" dirty="0" err="1"/>
              <a:t>dolor</a:t>
            </a:r>
            <a:r>
              <a:rPr lang="en-IN" sz="800" dirty="0"/>
              <a:t> sit </a:t>
            </a:r>
            <a:r>
              <a:rPr lang="en-IN" sz="800" dirty="0" err="1"/>
              <a:t>amet</a:t>
            </a:r>
            <a:r>
              <a:rPr lang="en-IN" sz="800" dirty="0"/>
              <a:t>, </a:t>
            </a:r>
            <a:r>
              <a:rPr lang="en-IN" sz="800" dirty="0" err="1"/>
              <a:t>consectetuer</a:t>
            </a:r>
            <a:r>
              <a:rPr lang="en-IN" sz="800" dirty="0"/>
              <a:t> </a:t>
            </a:r>
            <a:r>
              <a:rPr lang="en-IN" sz="800" dirty="0" err="1"/>
              <a:t>adipiscing</a:t>
            </a:r>
            <a:r>
              <a:rPr lang="en-IN" sz="800" dirty="0"/>
              <a:t> </a:t>
            </a:r>
            <a:r>
              <a:rPr lang="en-IN" sz="800" dirty="0" err="1"/>
              <a:t>elit</a:t>
            </a:r>
            <a:r>
              <a:rPr lang="en-IN" sz="800" dirty="0"/>
              <a:t>. Aenean </a:t>
            </a:r>
            <a:r>
              <a:rPr lang="en-IN" sz="800" dirty="0" err="1"/>
              <a:t>commodo</a:t>
            </a:r>
            <a:r>
              <a:rPr lang="en-IN" sz="800" dirty="0"/>
              <a:t> ligula </a:t>
            </a:r>
            <a:r>
              <a:rPr lang="en-IN" sz="800" dirty="0" err="1"/>
              <a:t>eget</a:t>
            </a:r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 </a:t>
            </a:r>
            <a:r>
              <a:rPr lang="en-IN" sz="800" dirty="0" err="1"/>
              <a:t>dolor</a:t>
            </a:r>
            <a:r>
              <a:rPr lang="en-IN" sz="800" dirty="0"/>
              <a:t>. Aenean </a:t>
            </a:r>
            <a:r>
              <a:rPr lang="en-IN" sz="800" dirty="0" err="1"/>
              <a:t>massa</a:t>
            </a:r>
            <a:r>
              <a:rPr lang="en-IN" sz="800" dirty="0"/>
              <a:t>. Cum sociis </a:t>
            </a:r>
            <a:r>
              <a:rPr lang="en-IN" sz="800" dirty="0" err="1"/>
              <a:t>natoque</a:t>
            </a:r>
            <a:r>
              <a:rPr lang="en-IN" sz="800" dirty="0"/>
              <a:t> </a:t>
            </a:r>
            <a:r>
              <a:rPr lang="en-IN" sz="800" dirty="0" err="1"/>
              <a:t>penatibus</a:t>
            </a:r>
            <a:r>
              <a:rPr lang="en-IN" sz="800" dirty="0"/>
              <a:t> et </a:t>
            </a:r>
            <a:r>
              <a:rPr lang="en-IN" sz="800" dirty="0" err="1"/>
              <a:t>magnis</a:t>
            </a:r>
            <a:r>
              <a:rPr lang="en-IN" sz="800" dirty="0"/>
              <a:t> dis parturient </a:t>
            </a:r>
            <a:r>
              <a:rPr lang="en-IN" sz="800" dirty="0" err="1"/>
              <a:t>montes</a:t>
            </a:r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Donec </a:t>
            </a:r>
            <a:r>
              <a:rPr lang="en-IN" sz="800" dirty="0" err="1"/>
              <a:t>quam</a:t>
            </a:r>
            <a:r>
              <a:rPr lang="en-IN" sz="800" dirty="0"/>
              <a:t> </a:t>
            </a:r>
            <a:r>
              <a:rPr lang="en-IN" sz="800" dirty="0" err="1"/>
              <a:t>felis</a:t>
            </a:r>
            <a:r>
              <a:rPr lang="en-IN" sz="800" dirty="0"/>
              <a:t>, </a:t>
            </a:r>
            <a:r>
              <a:rPr lang="en-IN" sz="800" dirty="0" err="1"/>
              <a:t>ultricies</a:t>
            </a:r>
            <a:r>
              <a:rPr lang="en-IN" sz="800" dirty="0"/>
              <a:t> </a:t>
            </a:r>
            <a:r>
              <a:rPr lang="en-IN" sz="800" dirty="0" err="1"/>
              <a:t>nec</a:t>
            </a:r>
            <a:r>
              <a:rPr lang="en-IN" sz="800" dirty="0"/>
              <a:t>, </a:t>
            </a:r>
            <a:r>
              <a:rPr lang="en-IN" sz="800" dirty="0" err="1"/>
              <a:t>pellentesque</a:t>
            </a:r>
            <a:r>
              <a:rPr lang="en-IN" sz="800" dirty="0"/>
              <a:t> </a:t>
            </a:r>
            <a:r>
              <a:rPr lang="en-IN" sz="800" dirty="0" err="1"/>
              <a:t>eu</a:t>
            </a:r>
            <a:r>
              <a:rPr lang="en-IN" sz="800" dirty="0"/>
              <a:t>, </a:t>
            </a:r>
            <a:r>
              <a:rPr lang="en-IN" sz="800" dirty="0" err="1"/>
              <a:t>pretium</a:t>
            </a:r>
            <a:r>
              <a:rPr lang="en-IN" sz="800" dirty="0"/>
              <a:t> </a:t>
            </a:r>
            <a:r>
              <a:rPr lang="en-IN" sz="800" dirty="0" err="1"/>
              <a:t>quis</a:t>
            </a:r>
            <a:r>
              <a:rPr lang="en-IN" sz="800" dirty="0"/>
              <a:t>, sem. </a:t>
            </a:r>
            <a:r>
              <a:rPr lang="en-IN" sz="800" dirty="0" err="1"/>
              <a:t>Nulla</a:t>
            </a:r>
            <a:r>
              <a:rPr lang="en-IN" sz="800" dirty="0"/>
              <a:t> </a:t>
            </a:r>
            <a:r>
              <a:rPr lang="en-IN" sz="800" dirty="0" err="1"/>
              <a:t>consequat</a:t>
            </a:r>
            <a:r>
              <a:rPr lang="en-IN" sz="800" dirty="0"/>
              <a:t> </a:t>
            </a:r>
            <a:r>
              <a:rPr lang="en-IN" sz="800" dirty="0" err="1"/>
              <a:t>massa</a:t>
            </a:r>
            <a:r>
              <a:rPr lang="en-IN" sz="800" dirty="0"/>
              <a:t> 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0066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F24028-9852-525D-630D-EC7949FDE7EE}"/>
              </a:ext>
            </a:extLst>
          </p:cNvPr>
          <p:cNvSpPr/>
          <p:nvPr/>
        </p:nvSpPr>
        <p:spPr>
          <a:xfrm>
            <a:off x="3200400" y="0"/>
            <a:ext cx="6013579" cy="6858000"/>
          </a:xfrm>
          <a:prstGeom prst="rect">
            <a:avLst/>
          </a:prstGeom>
          <a:solidFill>
            <a:srgbClr val="ABE7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E59452-1DD4-BA36-4FF6-58258766479F}"/>
              </a:ext>
            </a:extLst>
          </p:cNvPr>
          <p:cNvSpPr txBox="1">
            <a:spLocks/>
          </p:cNvSpPr>
          <p:nvPr/>
        </p:nvSpPr>
        <p:spPr>
          <a:xfrm>
            <a:off x="3470988" y="1446246"/>
            <a:ext cx="5710334" cy="3825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b="1" dirty="0">
                <a:latin typeface="Garamond" panose="02020404030301010803" pitchFamily="18" charset="0"/>
              </a:rPr>
              <a:t>Education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35B3F5D-0978-DD94-BF71-AE5943AFB301}"/>
              </a:ext>
            </a:extLst>
          </p:cNvPr>
          <p:cNvSpPr txBox="1">
            <a:spLocks/>
          </p:cNvSpPr>
          <p:nvPr/>
        </p:nvSpPr>
        <p:spPr>
          <a:xfrm>
            <a:off x="3200399" y="1959430"/>
            <a:ext cx="5887618" cy="933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b="1" u="sng" dirty="0">
                <a:latin typeface="Garamond" panose="02020404030301010803" pitchFamily="18" charset="0"/>
              </a:rPr>
              <a:t>Basic Qualifications and Certifications</a:t>
            </a:r>
          </a:p>
          <a:p>
            <a:pPr algn="ctr"/>
            <a:r>
              <a:rPr lang="en-IN" sz="900" dirty="0">
                <a:latin typeface="Garamond" panose="02020404030301010803" pitchFamily="18" charset="0"/>
              </a:rPr>
              <a:t>I actively participate in hackathons and other competitions. Below are my major certification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63CF35-780A-8F49-D76C-8F6EC9E3238B}"/>
              </a:ext>
            </a:extLst>
          </p:cNvPr>
          <p:cNvSpPr/>
          <p:nvPr/>
        </p:nvSpPr>
        <p:spPr>
          <a:xfrm>
            <a:off x="3200399" y="0"/>
            <a:ext cx="6013579" cy="3825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EE6DED-D8B5-823E-AC68-BBA91823349B}"/>
              </a:ext>
            </a:extLst>
          </p:cNvPr>
          <p:cNvSpPr txBox="1"/>
          <p:nvPr/>
        </p:nvSpPr>
        <p:spPr>
          <a:xfrm flipH="1">
            <a:off x="3253598" y="467939"/>
            <a:ext cx="3519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Garamond" panose="02020404030301010803" pitchFamily="18" charset="0"/>
              </a:rPr>
              <a:t>Vraj</a:t>
            </a:r>
            <a:r>
              <a:rPr lang="en-IN" sz="1600" b="1" dirty="0">
                <a:latin typeface="Garamond" panose="02020404030301010803" pitchFamily="18" charset="0"/>
              </a:rPr>
              <a:t> Patel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CFB43C-E344-E4FC-E918-BC395C468DDC}"/>
              </a:ext>
            </a:extLst>
          </p:cNvPr>
          <p:cNvSpPr/>
          <p:nvPr/>
        </p:nvSpPr>
        <p:spPr>
          <a:xfrm>
            <a:off x="3253599" y="852861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59B3ED-C263-EFC9-BA0C-6BBC6DFA3DFB}"/>
              </a:ext>
            </a:extLst>
          </p:cNvPr>
          <p:cNvSpPr/>
          <p:nvPr/>
        </p:nvSpPr>
        <p:spPr>
          <a:xfrm>
            <a:off x="5666003" y="2622847"/>
            <a:ext cx="1107233" cy="104688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FD1F7-52A3-E14E-5BCB-A7A6648E0FB6}"/>
              </a:ext>
            </a:extLst>
          </p:cNvPr>
          <p:cNvSpPr txBox="1"/>
          <p:nvPr/>
        </p:nvSpPr>
        <p:spPr>
          <a:xfrm>
            <a:off x="10824655" y="6087035"/>
            <a:ext cx="865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Continue..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35A0D7-501E-922C-846A-8C2927CD35E4}"/>
              </a:ext>
            </a:extLst>
          </p:cNvPr>
          <p:cNvSpPr/>
          <p:nvPr/>
        </p:nvSpPr>
        <p:spPr>
          <a:xfrm>
            <a:off x="4340041" y="852760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C3EF55-495B-5F2F-093D-0215388176FA}"/>
              </a:ext>
            </a:extLst>
          </p:cNvPr>
          <p:cNvSpPr/>
          <p:nvPr/>
        </p:nvSpPr>
        <p:spPr>
          <a:xfrm>
            <a:off x="5426483" y="841030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6BACE1-9E56-E2C6-CA5E-AB198364F655}"/>
              </a:ext>
            </a:extLst>
          </p:cNvPr>
          <p:cNvSpPr/>
          <p:nvPr/>
        </p:nvSpPr>
        <p:spPr>
          <a:xfrm>
            <a:off x="3200400" y="3982807"/>
            <a:ext cx="6013580" cy="169020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Lorem ipsum </a:t>
            </a:r>
            <a:r>
              <a:rPr lang="en-IN" sz="800" dirty="0" err="1"/>
              <a:t>dolor</a:t>
            </a:r>
            <a:r>
              <a:rPr lang="en-IN" sz="800" dirty="0"/>
              <a:t> sit </a:t>
            </a:r>
            <a:r>
              <a:rPr lang="en-IN" sz="800" dirty="0" err="1"/>
              <a:t>amet</a:t>
            </a:r>
            <a:r>
              <a:rPr lang="en-IN" sz="800" dirty="0"/>
              <a:t>, </a:t>
            </a:r>
            <a:r>
              <a:rPr lang="en-IN" sz="800" dirty="0" err="1"/>
              <a:t>consectetuer</a:t>
            </a:r>
            <a:r>
              <a:rPr lang="en-IN" sz="800" dirty="0"/>
              <a:t> </a:t>
            </a:r>
            <a:r>
              <a:rPr lang="en-IN" sz="800" dirty="0" err="1"/>
              <a:t>adipiscing</a:t>
            </a:r>
            <a:r>
              <a:rPr lang="en-IN" sz="800" dirty="0"/>
              <a:t> </a:t>
            </a:r>
            <a:r>
              <a:rPr lang="en-IN" sz="800" dirty="0" err="1"/>
              <a:t>elit</a:t>
            </a:r>
            <a:r>
              <a:rPr lang="en-IN" sz="800" dirty="0"/>
              <a:t>. Aenean </a:t>
            </a:r>
            <a:r>
              <a:rPr lang="en-IN" sz="800" dirty="0" err="1"/>
              <a:t>commodo</a:t>
            </a:r>
            <a:r>
              <a:rPr lang="en-IN" sz="800" dirty="0"/>
              <a:t> ligula </a:t>
            </a:r>
            <a:r>
              <a:rPr lang="en-IN" sz="800" dirty="0" err="1"/>
              <a:t>eget</a:t>
            </a:r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 </a:t>
            </a:r>
            <a:r>
              <a:rPr lang="en-IN" sz="800" dirty="0" err="1"/>
              <a:t>dolor</a:t>
            </a:r>
            <a:r>
              <a:rPr lang="en-IN" sz="800" dirty="0"/>
              <a:t>. Aenean </a:t>
            </a:r>
            <a:r>
              <a:rPr lang="en-IN" sz="800" dirty="0" err="1"/>
              <a:t>massa</a:t>
            </a:r>
            <a:r>
              <a:rPr lang="en-IN" sz="800" dirty="0"/>
              <a:t>. Cum sociis </a:t>
            </a:r>
            <a:r>
              <a:rPr lang="en-IN" sz="800" dirty="0" err="1"/>
              <a:t>natoque</a:t>
            </a:r>
            <a:r>
              <a:rPr lang="en-IN" sz="800" dirty="0"/>
              <a:t> </a:t>
            </a:r>
            <a:r>
              <a:rPr lang="en-IN" sz="800" dirty="0" err="1"/>
              <a:t>penatibus</a:t>
            </a:r>
            <a:r>
              <a:rPr lang="en-IN" sz="800" dirty="0"/>
              <a:t> et </a:t>
            </a:r>
            <a:r>
              <a:rPr lang="en-IN" sz="800" dirty="0" err="1"/>
              <a:t>magnis</a:t>
            </a:r>
            <a:r>
              <a:rPr lang="en-IN" sz="800" dirty="0"/>
              <a:t> dis parturient </a:t>
            </a:r>
            <a:r>
              <a:rPr lang="en-IN" sz="800" dirty="0" err="1"/>
              <a:t>montes</a:t>
            </a:r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Donec </a:t>
            </a:r>
            <a:r>
              <a:rPr lang="en-IN" sz="800" dirty="0" err="1"/>
              <a:t>quam</a:t>
            </a:r>
            <a:r>
              <a:rPr lang="en-IN" sz="800" dirty="0"/>
              <a:t> </a:t>
            </a:r>
            <a:r>
              <a:rPr lang="en-IN" sz="800" dirty="0" err="1"/>
              <a:t>felis</a:t>
            </a:r>
            <a:r>
              <a:rPr lang="en-IN" sz="800" dirty="0"/>
              <a:t>, </a:t>
            </a:r>
            <a:r>
              <a:rPr lang="en-IN" sz="800" dirty="0" err="1"/>
              <a:t>ultricies</a:t>
            </a:r>
            <a:r>
              <a:rPr lang="en-IN" sz="800" dirty="0"/>
              <a:t> </a:t>
            </a:r>
            <a:r>
              <a:rPr lang="en-IN" sz="800" dirty="0" err="1"/>
              <a:t>nec</a:t>
            </a:r>
            <a:r>
              <a:rPr lang="en-IN" sz="800" dirty="0"/>
              <a:t>, </a:t>
            </a:r>
            <a:r>
              <a:rPr lang="en-IN" sz="800" dirty="0" err="1"/>
              <a:t>pellentesque</a:t>
            </a:r>
            <a:r>
              <a:rPr lang="en-IN" sz="800" dirty="0"/>
              <a:t> </a:t>
            </a:r>
            <a:r>
              <a:rPr lang="en-IN" sz="800" dirty="0" err="1"/>
              <a:t>eu</a:t>
            </a:r>
            <a:r>
              <a:rPr lang="en-IN" sz="800" dirty="0"/>
              <a:t>, </a:t>
            </a:r>
            <a:r>
              <a:rPr lang="en-IN" sz="800" dirty="0" err="1"/>
              <a:t>pretium</a:t>
            </a:r>
            <a:r>
              <a:rPr lang="en-IN" sz="800" dirty="0"/>
              <a:t> </a:t>
            </a:r>
            <a:r>
              <a:rPr lang="en-IN" sz="800" dirty="0" err="1"/>
              <a:t>quis</a:t>
            </a:r>
            <a:r>
              <a:rPr lang="en-IN" sz="800" dirty="0"/>
              <a:t>, sem. </a:t>
            </a:r>
            <a:r>
              <a:rPr lang="en-IN" sz="800" dirty="0" err="1"/>
              <a:t>Nulla</a:t>
            </a:r>
            <a:r>
              <a:rPr lang="en-IN" sz="800" dirty="0"/>
              <a:t> </a:t>
            </a:r>
            <a:r>
              <a:rPr lang="en-IN" sz="800" dirty="0" err="1"/>
              <a:t>consequat</a:t>
            </a:r>
            <a:r>
              <a:rPr lang="en-IN" sz="800" dirty="0"/>
              <a:t> </a:t>
            </a:r>
            <a:r>
              <a:rPr lang="en-IN" sz="800" dirty="0" err="1"/>
              <a:t>massa</a:t>
            </a:r>
            <a:r>
              <a:rPr lang="en-IN" sz="800" dirty="0"/>
              <a:t> 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208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9B56D3-914F-287C-6BEC-29E9AE6A2651}"/>
              </a:ext>
            </a:extLst>
          </p:cNvPr>
          <p:cNvSpPr/>
          <p:nvPr/>
        </p:nvSpPr>
        <p:spPr>
          <a:xfrm>
            <a:off x="3200400" y="0"/>
            <a:ext cx="6013579" cy="6858000"/>
          </a:xfrm>
          <a:prstGeom prst="rect">
            <a:avLst/>
          </a:prstGeom>
          <a:solidFill>
            <a:srgbClr val="96E2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C22EE0C-717C-2482-4E92-66DE32602CF6}"/>
              </a:ext>
            </a:extLst>
          </p:cNvPr>
          <p:cNvSpPr txBox="1">
            <a:spLocks/>
          </p:cNvSpPr>
          <p:nvPr/>
        </p:nvSpPr>
        <p:spPr>
          <a:xfrm>
            <a:off x="3470988" y="1446246"/>
            <a:ext cx="5710334" cy="3825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b="1" dirty="0">
                <a:latin typeface="Garamond" panose="02020404030301010803" pitchFamily="18" charset="0"/>
              </a:rPr>
              <a:t>Education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F90995E-0D7B-0246-3EF3-053E37778142}"/>
              </a:ext>
            </a:extLst>
          </p:cNvPr>
          <p:cNvSpPr txBox="1">
            <a:spLocks/>
          </p:cNvSpPr>
          <p:nvPr/>
        </p:nvSpPr>
        <p:spPr>
          <a:xfrm>
            <a:off x="3200399" y="1959430"/>
            <a:ext cx="5887618" cy="933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b="1" u="sng" dirty="0">
                <a:latin typeface="Garamond" panose="02020404030301010803" pitchFamily="18" charset="0"/>
              </a:rPr>
              <a:t>Basic Qualifications and Certifications</a:t>
            </a:r>
          </a:p>
          <a:p>
            <a:pPr algn="ctr"/>
            <a:r>
              <a:rPr lang="en-IN" sz="900" dirty="0">
                <a:latin typeface="Garamond" panose="02020404030301010803" pitchFamily="18" charset="0"/>
              </a:rPr>
              <a:t>I actively participate in hackathons and other competitions. Below are my major certification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F997F6-4A55-E461-A529-242DD3B0964F}"/>
              </a:ext>
            </a:extLst>
          </p:cNvPr>
          <p:cNvSpPr/>
          <p:nvPr/>
        </p:nvSpPr>
        <p:spPr>
          <a:xfrm>
            <a:off x="3200399" y="0"/>
            <a:ext cx="6013579" cy="3825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12927-76D3-8929-1095-E63B0F490FEE}"/>
              </a:ext>
            </a:extLst>
          </p:cNvPr>
          <p:cNvSpPr txBox="1"/>
          <p:nvPr/>
        </p:nvSpPr>
        <p:spPr>
          <a:xfrm flipH="1">
            <a:off x="3253598" y="467939"/>
            <a:ext cx="3519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Garamond" panose="02020404030301010803" pitchFamily="18" charset="0"/>
              </a:rPr>
              <a:t>Vraj</a:t>
            </a:r>
            <a:r>
              <a:rPr lang="en-IN" sz="1600" b="1" dirty="0">
                <a:latin typeface="Garamond" panose="02020404030301010803" pitchFamily="18" charset="0"/>
              </a:rPr>
              <a:t> Patel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C356A6-E133-DB40-CFBF-7DC1AE7DD4F4}"/>
              </a:ext>
            </a:extLst>
          </p:cNvPr>
          <p:cNvSpPr/>
          <p:nvPr/>
        </p:nvSpPr>
        <p:spPr>
          <a:xfrm>
            <a:off x="3253599" y="852861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B03D2B-5DB8-EC8E-3565-CC0F6239A832}"/>
              </a:ext>
            </a:extLst>
          </p:cNvPr>
          <p:cNvSpPr/>
          <p:nvPr/>
        </p:nvSpPr>
        <p:spPr>
          <a:xfrm>
            <a:off x="5666003" y="2622847"/>
            <a:ext cx="1107233" cy="104688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E95ED-11EC-F67D-3187-F2A978C274A2}"/>
              </a:ext>
            </a:extLst>
          </p:cNvPr>
          <p:cNvSpPr txBox="1"/>
          <p:nvPr/>
        </p:nvSpPr>
        <p:spPr>
          <a:xfrm>
            <a:off x="10824655" y="6087035"/>
            <a:ext cx="865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Continue..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8DD986-ACB1-3849-69AC-4AFEB57D62C2}"/>
              </a:ext>
            </a:extLst>
          </p:cNvPr>
          <p:cNvSpPr/>
          <p:nvPr/>
        </p:nvSpPr>
        <p:spPr>
          <a:xfrm>
            <a:off x="4340041" y="852760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32D1EE-172C-FA00-0A89-00E593B17370}"/>
              </a:ext>
            </a:extLst>
          </p:cNvPr>
          <p:cNvSpPr/>
          <p:nvPr/>
        </p:nvSpPr>
        <p:spPr>
          <a:xfrm>
            <a:off x="5426483" y="841030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E02C3-96AC-8AC4-2EE0-26B14CA0D219}"/>
              </a:ext>
            </a:extLst>
          </p:cNvPr>
          <p:cNvSpPr/>
          <p:nvPr/>
        </p:nvSpPr>
        <p:spPr>
          <a:xfrm>
            <a:off x="3200400" y="3982807"/>
            <a:ext cx="6013580" cy="169020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Lorem ipsum </a:t>
            </a:r>
            <a:r>
              <a:rPr lang="en-IN" sz="800" dirty="0" err="1"/>
              <a:t>dolor</a:t>
            </a:r>
            <a:r>
              <a:rPr lang="en-IN" sz="800" dirty="0"/>
              <a:t> sit </a:t>
            </a:r>
            <a:r>
              <a:rPr lang="en-IN" sz="800" dirty="0" err="1"/>
              <a:t>amet</a:t>
            </a:r>
            <a:r>
              <a:rPr lang="en-IN" sz="800" dirty="0"/>
              <a:t>, </a:t>
            </a:r>
            <a:r>
              <a:rPr lang="en-IN" sz="800" dirty="0" err="1"/>
              <a:t>consectetuer</a:t>
            </a:r>
            <a:r>
              <a:rPr lang="en-IN" sz="800" dirty="0"/>
              <a:t> </a:t>
            </a:r>
            <a:r>
              <a:rPr lang="en-IN" sz="800" dirty="0" err="1"/>
              <a:t>adipiscing</a:t>
            </a:r>
            <a:r>
              <a:rPr lang="en-IN" sz="800" dirty="0"/>
              <a:t> </a:t>
            </a:r>
            <a:r>
              <a:rPr lang="en-IN" sz="800" dirty="0" err="1"/>
              <a:t>elit</a:t>
            </a:r>
            <a:r>
              <a:rPr lang="en-IN" sz="800" dirty="0"/>
              <a:t>. Aenean </a:t>
            </a:r>
            <a:r>
              <a:rPr lang="en-IN" sz="800" dirty="0" err="1"/>
              <a:t>commodo</a:t>
            </a:r>
            <a:r>
              <a:rPr lang="en-IN" sz="800" dirty="0"/>
              <a:t> ligula </a:t>
            </a:r>
            <a:r>
              <a:rPr lang="en-IN" sz="800" dirty="0" err="1"/>
              <a:t>eget</a:t>
            </a:r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 </a:t>
            </a:r>
            <a:r>
              <a:rPr lang="en-IN" sz="800" dirty="0" err="1"/>
              <a:t>dolor</a:t>
            </a:r>
            <a:r>
              <a:rPr lang="en-IN" sz="800" dirty="0"/>
              <a:t>. Aenean </a:t>
            </a:r>
            <a:r>
              <a:rPr lang="en-IN" sz="800" dirty="0" err="1"/>
              <a:t>massa</a:t>
            </a:r>
            <a:r>
              <a:rPr lang="en-IN" sz="800" dirty="0"/>
              <a:t>. Cum sociis </a:t>
            </a:r>
            <a:r>
              <a:rPr lang="en-IN" sz="800" dirty="0" err="1"/>
              <a:t>natoque</a:t>
            </a:r>
            <a:r>
              <a:rPr lang="en-IN" sz="800" dirty="0"/>
              <a:t> </a:t>
            </a:r>
            <a:r>
              <a:rPr lang="en-IN" sz="800" dirty="0" err="1"/>
              <a:t>penatibus</a:t>
            </a:r>
            <a:r>
              <a:rPr lang="en-IN" sz="800" dirty="0"/>
              <a:t> et </a:t>
            </a:r>
            <a:r>
              <a:rPr lang="en-IN" sz="800" dirty="0" err="1"/>
              <a:t>magnis</a:t>
            </a:r>
            <a:r>
              <a:rPr lang="en-IN" sz="800" dirty="0"/>
              <a:t> dis parturient </a:t>
            </a:r>
            <a:r>
              <a:rPr lang="en-IN" sz="800" dirty="0" err="1"/>
              <a:t>montes</a:t>
            </a:r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Donec </a:t>
            </a:r>
            <a:r>
              <a:rPr lang="en-IN" sz="800" dirty="0" err="1"/>
              <a:t>quam</a:t>
            </a:r>
            <a:r>
              <a:rPr lang="en-IN" sz="800" dirty="0"/>
              <a:t> </a:t>
            </a:r>
            <a:r>
              <a:rPr lang="en-IN" sz="800" dirty="0" err="1"/>
              <a:t>felis</a:t>
            </a:r>
            <a:r>
              <a:rPr lang="en-IN" sz="800" dirty="0"/>
              <a:t>, </a:t>
            </a:r>
            <a:r>
              <a:rPr lang="en-IN" sz="800" dirty="0" err="1"/>
              <a:t>ultricies</a:t>
            </a:r>
            <a:r>
              <a:rPr lang="en-IN" sz="800" dirty="0"/>
              <a:t> </a:t>
            </a:r>
            <a:r>
              <a:rPr lang="en-IN" sz="800" dirty="0" err="1"/>
              <a:t>nec</a:t>
            </a:r>
            <a:r>
              <a:rPr lang="en-IN" sz="800" dirty="0"/>
              <a:t>, </a:t>
            </a:r>
            <a:r>
              <a:rPr lang="en-IN" sz="800" dirty="0" err="1"/>
              <a:t>pellentesque</a:t>
            </a:r>
            <a:r>
              <a:rPr lang="en-IN" sz="800" dirty="0"/>
              <a:t> </a:t>
            </a:r>
            <a:r>
              <a:rPr lang="en-IN" sz="800" dirty="0" err="1"/>
              <a:t>eu</a:t>
            </a:r>
            <a:r>
              <a:rPr lang="en-IN" sz="800" dirty="0"/>
              <a:t>, </a:t>
            </a:r>
            <a:r>
              <a:rPr lang="en-IN" sz="800" dirty="0" err="1"/>
              <a:t>pretium</a:t>
            </a:r>
            <a:r>
              <a:rPr lang="en-IN" sz="800" dirty="0"/>
              <a:t> </a:t>
            </a:r>
            <a:r>
              <a:rPr lang="en-IN" sz="800" dirty="0" err="1"/>
              <a:t>quis</a:t>
            </a:r>
            <a:r>
              <a:rPr lang="en-IN" sz="800" dirty="0"/>
              <a:t>, sem. </a:t>
            </a:r>
            <a:r>
              <a:rPr lang="en-IN" sz="800" dirty="0" err="1"/>
              <a:t>Nulla</a:t>
            </a:r>
            <a:r>
              <a:rPr lang="en-IN" sz="800" dirty="0"/>
              <a:t> </a:t>
            </a:r>
            <a:r>
              <a:rPr lang="en-IN" sz="800" dirty="0" err="1"/>
              <a:t>consequat</a:t>
            </a:r>
            <a:r>
              <a:rPr lang="en-IN" sz="800" dirty="0"/>
              <a:t> </a:t>
            </a:r>
            <a:r>
              <a:rPr lang="en-IN" sz="800" dirty="0" err="1"/>
              <a:t>massa</a:t>
            </a:r>
            <a:r>
              <a:rPr lang="en-IN" sz="800" dirty="0"/>
              <a:t> 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895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C98D9-7839-4345-1386-22DD8C6FCE86}"/>
              </a:ext>
            </a:extLst>
          </p:cNvPr>
          <p:cNvSpPr/>
          <p:nvPr/>
        </p:nvSpPr>
        <p:spPr>
          <a:xfrm>
            <a:off x="3200400" y="0"/>
            <a:ext cx="6013579" cy="6858000"/>
          </a:xfrm>
          <a:prstGeom prst="rect">
            <a:avLst/>
          </a:prstGeom>
          <a:solidFill>
            <a:srgbClr val="EEB4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F128342-C5E5-32DE-80C8-57CD9974CBA5}"/>
              </a:ext>
            </a:extLst>
          </p:cNvPr>
          <p:cNvSpPr txBox="1">
            <a:spLocks/>
          </p:cNvSpPr>
          <p:nvPr/>
        </p:nvSpPr>
        <p:spPr>
          <a:xfrm>
            <a:off x="3470988" y="1446246"/>
            <a:ext cx="5710334" cy="3825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b="1" dirty="0">
                <a:latin typeface="Garamond" panose="02020404030301010803" pitchFamily="18" charset="0"/>
              </a:rPr>
              <a:t>Education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7929FD4-AE7C-4E5C-9576-BEE4F650D472}"/>
              </a:ext>
            </a:extLst>
          </p:cNvPr>
          <p:cNvSpPr txBox="1">
            <a:spLocks/>
          </p:cNvSpPr>
          <p:nvPr/>
        </p:nvSpPr>
        <p:spPr>
          <a:xfrm>
            <a:off x="3200399" y="1959430"/>
            <a:ext cx="5887618" cy="933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b="1" u="sng" dirty="0">
                <a:latin typeface="Garamond" panose="02020404030301010803" pitchFamily="18" charset="0"/>
              </a:rPr>
              <a:t>Basic Qualifications and Certifications</a:t>
            </a:r>
          </a:p>
          <a:p>
            <a:pPr algn="ctr"/>
            <a:r>
              <a:rPr lang="en-IN" sz="900" dirty="0">
                <a:latin typeface="Garamond" panose="02020404030301010803" pitchFamily="18" charset="0"/>
              </a:rPr>
              <a:t>I actively participate in hackathons and other competitions. Below are my major certification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F290B6-531E-20FE-86E1-ED7FFA3CC061}"/>
              </a:ext>
            </a:extLst>
          </p:cNvPr>
          <p:cNvSpPr/>
          <p:nvPr/>
        </p:nvSpPr>
        <p:spPr>
          <a:xfrm>
            <a:off x="3200399" y="0"/>
            <a:ext cx="6013579" cy="3825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E250F8-1298-967A-54C0-FC85FAF26977}"/>
              </a:ext>
            </a:extLst>
          </p:cNvPr>
          <p:cNvSpPr txBox="1"/>
          <p:nvPr/>
        </p:nvSpPr>
        <p:spPr>
          <a:xfrm flipH="1">
            <a:off x="3253598" y="467939"/>
            <a:ext cx="3519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Garamond" panose="02020404030301010803" pitchFamily="18" charset="0"/>
              </a:rPr>
              <a:t>Vraj</a:t>
            </a:r>
            <a:r>
              <a:rPr lang="en-IN" sz="1600" b="1" dirty="0">
                <a:latin typeface="Garamond" panose="02020404030301010803" pitchFamily="18" charset="0"/>
              </a:rPr>
              <a:t> Patel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C542F3-1C73-0C60-0495-F4FA8EA02F74}"/>
              </a:ext>
            </a:extLst>
          </p:cNvPr>
          <p:cNvSpPr/>
          <p:nvPr/>
        </p:nvSpPr>
        <p:spPr>
          <a:xfrm>
            <a:off x="3253599" y="852861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8E8E30-AB94-4F3A-AF76-27E1E2C9D2FB}"/>
              </a:ext>
            </a:extLst>
          </p:cNvPr>
          <p:cNvSpPr/>
          <p:nvPr/>
        </p:nvSpPr>
        <p:spPr>
          <a:xfrm>
            <a:off x="5666003" y="2622847"/>
            <a:ext cx="1107233" cy="104688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9FF1A-8A48-96EF-C1B2-DF3D435951FA}"/>
              </a:ext>
            </a:extLst>
          </p:cNvPr>
          <p:cNvSpPr txBox="1"/>
          <p:nvPr/>
        </p:nvSpPr>
        <p:spPr>
          <a:xfrm>
            <a:off x="10824655" y="6087035"/>
            <a:ext cx="865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Continue..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6491E6-DC8E-858A-0557-4A61E20798AC}"/>
              </a:ext>
            </a:extLst>
          </p:cNvPr>
          <p:cNvSpPr/>
          <p:nvPr/>
        </p:nvSpPr>
        <p:spPr>
          <a:xfrm>
            <a:off x="4340041" y="852760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A08241-4F82-B5DF-1F01-15138A53CA9E}"/>
              </a:ext>
            </a:extLst>
          </p:cNvPr>
          <p:cNvSpPr/>
          <p:nvPr/>
        </p:nvSpPr>
        <p:spPr>
          <a:xfrm>
            <a:off x="5426483" y="841030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1F2784-1B80-907B-5A9F-7A47164D21F0}"/>
              </a:ext>
            </a:extLst>
          </p:cNvPr>
          <p:cNvSpPr/>
          <p:nvPr/>
        </p:nvSpPr>
        <p:spPr>
          <a:xfrm>
            <a:off x="3200400" y="3982807"/>
            <a:ext cx="6013580" cy="169020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Lorem ipsum </a:t>
            </a:r>
            <a:r>
              <a:rPr lang="en-IN" sz="800" dirty="0" err="1"/>
              <a:t>dolor</a:t>
            </a:r>
            <a:r>
              <a:rPr lang="en-IN" sz="800" dirty="0"/>
              <a:t> sit </a:t>
            </a:r>
            <a:r>
              <a:rPr lang="en-IN" sz="800" dirty="0" err="1"/>
              <a:t>amet</a:t>
            </a:r>
            <a:r>
              <a:rPr lang="en-IN" sz="800" dirty="0"/>
              <a:t>, </a:t>
            </a:r>
            <a:r>
              <a:rPr lang="en-IN" sz="800" dirty="0" err="1"/>
              <a:t>consectetuer</a:t>
            </a:r>
            <a:r>
              <a:rPr lang="en-IN" sz="800" dirty="0"/>
              <a:t> </a:t>
            </a:r>
            <a:r>
              <a:rPr lang="en-IN" sz="800" dirty="0" err="1"/>
              <a:t>adipiscing</a:t>
            </a:r>
            <a:r>
              <a:rPr lang="en-IN" sz="800" dirty="0"/>
              <a:t> </a:t>
            </a:r>
            <a:r>
              <a:rPr lang="en-IN" sz="800" dirty="0" err="1"/>
              <a:t>elit</a:t>
            </a:r>
            <a:r>
              <a:rPr lang="en-IN" sz="800" dirty="0"/>
              <a:t>. Aenean </a:t>
            </a:r>
            <a:r>
              <a:rPr lang="en-IN" sz="800" dirty="0" err="1"/>
              <a:t>commodo</a:t>
            </a:r>
            <a:r>
              <a:rPr lang="en-IN" sz="800" dirty="0"/>
              <a:t> ligula </a:t>
            </a:r>
            <a:r>
              <a:rPr lang="en-IN" sz="800" dirty="0" err="1"/>
              <a:t>eget</a:t>
            </a:r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 </a:t>
            </a:r>
            <a:r>
              <a:rPr lang="en-IN" sz="800" dirty="0" err="1"/>
              <a:t>dolor</a:t>
            </a:r>
            <a:r>
              <a:rPr lang="en-IN" sz="800" dirty="0"/>
              <a:t>. Aenean </a:t>
            </a:r>
            <a:r>
              <a:rPr lang="en-IN" sz="800" dirty="0" err="1"/>
              <a:t>massa</a:t>
            </a:r>
            <a:r>
              <a:rPr lang="en-IN" sz="800" dirty="0"/>
              <a:t>. Cum sociis </a:t>
            </a:r>
            <a:r>
              <a:rPr lang="en-IN" sz="800" dirty="0" err="1"/>
              <a:t>natoque</a:t>
            </a:r>
            <a:r>
              <a:rPr lang="en-IN" sz="800" dirty="0"/>
              <a:t> </a:t>
            </a:r>
            <a:r>
              <a:rPr lang="en-IN" sz="800" dirty="0" err="1"/>
              <a:t>penatibus</a:t>
            </a:r>
            <a:r>
              <a:rPr lang="en-IN" sz="800" dirty="0"/>
              <a:t> et </a:t>
            </a:r>
            <a:r>
              <a:rPr lang="en-IN" sz="800" dirty="0" err="1"/>
              <a:t>magnis</a:t>
            </a:r>
            <a:r>
              <a:rPr lang="en-IN" sz="800" dirty="0"/>
              <a:t> dis parturient </a:t>
            </a:r>
            <a:r>
              <a:rPr lang="en-IN" sz="800" dirty="0" err="1"/>
              <a:t>montes</a:t>
            </a:r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Donec </a:t>
            </a:r>
            <a:r>
              <a:rPr lang="en-IN" sz="800" dirty="0" err="1"/>
              <a:t>quam</a:t>
            </a:r>
            <a:r>
              <a:rPr lang="en-IN" sz="800" dirty="0"/>
              <a:t> </a:t>
            </a:r>
            <a:r>
              <a:rPr lang="en-IN" sz="800" dirty="0" err="1"/>
              <a:t>felis</a:t>
            </a:r>
            <a:r>
              <a:rPr lang="en-IN" sz="800" dirty="0"/>
              <a:t>, </a:t>
            </a:r>
            <a:r>
              <a:rPr lang="en-IN" sz="800" dirty="0" err="1"/>
              <a:t>ultricies</a:t>
            </a:r>
            <a:r>
              <a:rPr lang="en-IN" sz="800" dirty="0"/>
              <a:t> </a:t>
            </a:r>
            <a:r>
              <a:rPr lang="en-IN" sz="800" dirty="0" err="1"/>
              <a:t>nec</a:t>
            </a:r>
            <a:r>
              <a:rPr lang="en-IN" sz="800" dirty="0"/>
              <a:t>, </a:t>
            </a:r>
            <a:r>
              <a:rPr lang="en-IN" sz="800" dirty="0" err="1"/>
              <a:t>pellentesque</a:t>
            </a:r>
            <a:r>
              <a:rPr lang="en-IN" sz="800" dirty="0"/>
              <a:t> </a:t>
            </a:r>
            <a:r>
              <a:rPr lang="en-IN" sz="800" dirty="0" err="1"/>
              <a:t>eu</a:t>
            </a:r>
            <a:r>
              <a:rPr lang="en-IN" sz="800" dirty="0"/>
              <a:t>, </a:t>
            </a:r>
            <a:r>
              <a:rPr lang="en-IN" sz="800" dirty="0" err="1"/>
              <a:t>pretium</a:t>
            </a:r>
            <a:r>
              <a:rPr lang="en-IN" sz="800" dirty="0"/>
              <a:t> </a:t>
            </a:r>
            <a:r>
              <a:rPr lang="en-IN" sz="800" dirty="0" err="1"/>
              <a:t>quis</a:t>
            </a:r>
            <a:r>
              <a:rPr lang="en-IN" sz="800" dirty="0"/>
              <a:t>, sem. </a:t>
            </a:r>
            <a:r>
              <a:rPr lang="en-IN" sz="800" dirty="0" err="1"/>
              <a:t>Nulla</a:t>
            </a:r>
            <a:r>
              <a:rPr lang="en-IN" sz="800" dirty="0"/>
              <a:t> </a:t>
            </a:r>
            <a:r>
              <a:rPr lang="en-IN" sz="800" dirty="0" err="1"/>
              <a:t>consequat</a:t>
            </a:r>
            <a:r>
              <a:rPr lang="en-IN" sz="800" dirty="0"/>
              <a:t> </a:t>
            </a:r>
            <a:r>
              <a:rPr lang="en-IN" sz="800" dirty="0" err="1"/>
              <a:t>massa</a:t>
            </a:r>
            <a:r>
              <a:rPr lang="en-IN" sz="800" dirty="0"/>
              <a:t> 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444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6BE30F-8768-3E9B-B695-438F07D88ECC}"/>
              </a:ext>
            </a:extLst>
          </p:cNvPr>
          <p:cNvSpPr/>
          <p:nvPr/>
        </p:nvSpPr>
        <p:spPr>
          <a:xfrm>
            <a:off x="86264" y="59684"/>
            <a:ext cx="11990717" cy="4534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Garamond" panose="02020404030301010803" pitchFamily="18" charset="0"/>
              </a:rPr>
              <a:t>HOME   EDUCATION  WORK  CONTACT  ABOUT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223A39-F6A4-C507-8523-DA9071171029}"/>
              </a:ext>
            </a:extLst>
          </p:cNvPr>
          <p:cNvSpPr txBox="1"/>
          <p:nvPr/>
        </p:nvSpPr>
        <p:spPr>
          <a:xfrm>
            <a:off x="86264" y="941082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Garamond" panose="02020404030301010803" pitchFamily="18" charset="0"/>
              </a:rPr>
              <a:t>Vraj Patel</a:t>
            </a:r>
            <a:endParaRPr lang="en-IN" sz="4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AE2D0C-38E3-60A2-38C3-BE2D53816212}"/>
              </a:ext>
            </a:extLst>
          </p:cNvPr>
          <p:cNvSpPr/>
          <p:nvPr/>
        </p:nvSpPr>
        <p:spPr>
          <a:xfrm>
            <a:off x="86264" y="1875337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1D1AF4-E7C8-098F-B225-C3D3125AF6F4}"/>
              </a:ext>
            </a:extLst>
          </p:cNvPr>
          <p:cNvSpPr txBox="1"/>
          <p:nvPr/>
        </p:nvSpPr>
        <p:spPr>
          <a:xfrm>
            <a:off x="2609491" y="2292687"/>
            <a:ext cx="6159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Work Experience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CE117A-38B8-8EA7-CE56-44B7551FDCD2}"/>
              </a:ext>
            </a:extLst>
          </p:cNvPr>
          <p:cNvSpPr/>
          <p:nvPr/>
        </p:nvSpPr>
        <p:spPr>
          <a:xfrm>
            <a:off x="1485900" y="1872436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1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980C03-477E-22AD-F56D-1454938F0542}"/>
              </a:ext>
            </a:extLst>
          </p:cNvPr>
          <p:cNvSpPr/>
          <p:nvPr/>
        </p:nvSpPr>
        <p:spPr>
          <a:xfrm>
            <a:off x="2885536" y="1872436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1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103882-B2F9-23CC-9603-395B2D06BA26}"/>
              </a:ext>
            </a:extLst>
          </p:cNvPr>
          <p:cNvSpPr txBox="1"/>
          <p:nvPr/>
        </p:nvSpPr>
        <p:spPr>
          <a:xfrm>
            <a:off x="3234906" y="2780089"/>
            <a:ext cx="4994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u="sng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2 Years of Work Experience</a:t>
            </a:r>
            <a:endParaRPr lang="en-US" b="1" i="0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DFB00D-52C7-83C7-4B43-4788CA817FA0}"/>
              </a:ext>
            </a:extLst>
          </p:cNvPr>
          <p:cNvSpPr txBox="1"/>
          <p:nvPr/>
        </p:nvSpPr>
        <p:spPr>
          <a:xfrm>
            <a:off x="1" y="3267491"/>
            <a:ext cx="12076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 actively participate in hackathons and other coding competitions. Below are some of my major certification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3D4148-9A39-B31A-129A-3FDD6B6BC7C0}"/>
              </a:ext>
            </a:extLst>
          </p:cNvPr>
          <p:cNvSpPr/>
          <p:nvPr/>
        </p:nvSpPr>
        <p:spPr>
          <a:xfrm>
            <a:off x="4244196" y="3971413"/>
            <a:ext cx="3122762" cy="1587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 of company logo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FBCC6B-A502-BF28-32B6-A8C25EAED70C}"/>
              </a:ext>
            </a:extLst>
          </p:cNvPr>
          <p:cNvSpPr/>
          <p:nvPr/>
        </p:nvSpPr>
        <p:spPr>
          <a:xfrm>
            <a:off x="4632385" y="6124755"/>
            <a:ext cx="2734573" cy="4399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Continue ….</a:t>
            </a:r>
          </a:p>
        </p:txBody>
      </p:sp>
    </p:spTree>
    <p:extLst>
      <p:ext uri="{BB962C8B-B14F-4D97-AF65-F5344CB8AC3E}">
        <p14:creationId xmlns:p14="http://schemas.microsoft.com/office/powerpoint/2010/main" val="388686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13653C-C6AC-807C-727E-5D6788308B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E2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D67B07C-2E14-DFD3-3B67-3ABFC3DD6529}"/>
              </a:ext>
            </a:extLst>
          </p:cNvPr>
          <p:cNvSpPr txBox="1">
            <a:spLocks/>
          </p:cNvSpPr>
          <p:nvPr/>
        </p:nvSpPr>
        <p:spPr>
          <a:xfrm>
            <a:off x="0" y="1189337"/>
            <a:ext cx="3043990" cy="46923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>
                <a:latin typeface="Garamond" panose="02020404030301010803" pitchFamily="18" charset="0"/>
              </a:rPr>
              <a:t>Vraj Patel</a:t>
            </a: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B6CB1AC-720D-B269-7134-CD5A091EB580}"/>
              </a:ext>
            </a:extLst>
          </p:cNvPr>
          <p:cNvSpPr txBox="1">
            <a:spLocks/>
          </p:cNvSpPr>
          <p:nvPr/>
        </p:nvSpPr>
        <p:spPr>
          <a:xfrm>
            <a:off x="5322498" y="2747796"/>
            <a:ext cx="1337094" cy="31458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Hello </a:t>
            </a:r>
            <a:r>
              <a:rPr lang="en-IN" b="1" dirty="0">
                <a:solidFill>
                  <a:srgbClr val="000000"/>
                </a:solidFill>
                <a:latin typeface="Garamond" panose="02020404030301010803" pitchFamily="18" charset="0"/>
              </a:rPr>
              <a:t>👋</a:t>
            </a:r>
          </a:p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4F3B55-F851-8F4F-4941-26F8085214D6}"/>
              </a:ext>
            </a:extLst>
          </p:cNvPr>
          <p:cNvSpPr/>
          <p:nvPr/>
        </p:nvSpPr>
        <p:spPr>
          <a:xfrm>
            <a:off x="86264" y="59684"/>
            <a:ext cx="11990717" cy="4534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Garamond" panose="02020404030301010803" pitchFamily="18" charset="0"/>
              </a:rPr>
              <a:t>HOME   EDUCATION  WORK  CONTACT  ABOUT 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16B84D-C0A5-B303-14A5-B00A183C8258}"/>
              </a:ext>
            </a:extLst>
          </p:cNvPr>
          <p:cNvSpPr/>
          <p:nvPr/>
        </p:nvSpPr>
        <p:spPr>
          <a:xfrm>
            <a:off x="86264" y="1875416"/>
            <a:ext cx="1759789" cy="4031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Color</a:t>
            </a:r>
            <a:r>
              <a:rPr lang="en-IN" dirty="0"/>
              <a:t> Scheme 1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BEEE6F-61A5-DC22-C113-73754093286F}"/>
              </a:ext>
            </a:extLst>
          </p:cNvPr>
          <p:cNvSpPr/>
          <p:nvPr/>
        </p:nvSpPr>
        <p:spPr>
          <a:xfrm>
            <a:off x="1974729" y="1875416"/>
            <a:ext cx="2009274" cy="4031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Color</a:t>
            </a:r>
            <a:r>
              <a:rPr lang="en-IN" dirty="0"/>
              <a:t> Scheme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25F21D-08F2-266D-DA46-8C9E008D2EC5}"/>
              </a:ext>
            </a:extLst>
          </p:cNvPr>
          <p:cNvSpPr/>
          <p:nvPr/>
        </p:nvSpPr>
        <p:spPr>
          <a:xfrm>
            <a:off x="4112679" y="1875415"/>
            <a:ext cx="2009274" cy="4031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Color</a:t>
            </a:r>
            <a:r>
              <a:rPr lang="en-IN" dirty="0"/>
              <a:t> Scheme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9DEA8C-CDC7-FDF3-0E6E-D2A5EDC3178B}"/>
              </a:ext>
            </a:extLst>
          </p:cNvPr>
          <p:cNvSpPr/>
          <p:nvPr/>
        </p:nvSpPr>
        <p:spPr>
          <a:xfrm>
            <a:off x="5106838" y="3181487"/>
            <a:ext cx="1552754" cy="4031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aramond" panose="02020404030301010803" pitchFamily="18" charset="0"/>
              </a:rPr>
              <a:t>Welcome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71BCF-17B7-E5E6-7DF2-7830DD111E9F}"/>
              </a:ext>
            </a:extLst>
          </p:cNvPr>
          <p:cNvSpPr txBox="1"/>
          <p:nvPr/>
        </p:nvSpPr>
        <p:spPr>
          <a:xfrm>
            <a:off x="124856" y="3756805"/>
            <a:ext cx="12076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I'm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 Vraj Patel, actively seeking full-time/Co-op opportunities and studying Bachelor in Computer Science at Dalhousie University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0F74B6-6F48-3FA4-AE16-250B9341B657}"/>
              </a:ext>
            </a:extLst>
          </p:cNvPr>
          <p:cNvSpPr/>
          <p:nvPr/>
        </p:nvSpPr>
        <p:spPr>
          <a:xfrm>
            <a:off x="5106838" y="4149486"/>
            <a:ext cx="1552754" cy="4031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aramond" panose="02020404030301010803" pitchFamily="18" charset="0"/>
              </a:rPr>
              <a:t>Contact 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EE9B5-F33F-A4EB-1FB8-989A9E44AFED}"/>
              </a:ext>
            </a:extLst>
          </p:cNvPr>
          <p:cNvSpPr/>
          <p:nvPr/>
        </p:nvSpPr>
        <p:spPr>
          <a:xfrm>
            <a:off x="4865298" y="4688125"/>
            <a:ext cx="2130725" cy="1962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359449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85AD9-6217-3FC2-5183-41AF545347C9}"/>
              </a:ext>
            </a:extLst>
          </p:cNvPr>
          <p:cNvSpPr/>
          <p:nvPr/>
        </p:nvSpPr>
        <p:spPr>
          <a:xfrm>
            <a:off x="281796" y="464990"/>
            <a:ext cx="11628408" cy="253566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Times New Roman" panose="02020603050405020304" pitchFamily="18" charset="0"/>
              </a:rPr>
              <a:t>Infosys</a:t>
            </a:r>
            <a:endParaRPr kumimoji="0" lang="en-US" altLang="en-US" sz="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Frond-End Developer</a:t>
            </a: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D2A5042-FDB3-B615-6367-7CEFB3BE0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760" y="1046823"/>
            <a:ext cx="623600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Contributed to creating Restful APIs in Node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Express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AWS services.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Hands-on experience in React.js, React Native, and Flutter frameworks.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Worked in Agile teams for projects in Telecommunication and Insurance domains.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Provided inputs in sprint planning, and updated JIRA tickets regularly with development progress.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 Node.js, Express.js, React.js. React Native, Flutter, JavaScript, Typescript, AWS Services, Jira, Jenkins, Postman, Sonar, Git.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C3CF3E-2971-AC83-D1C2-A01F36D7C577}"/>
              </a:ext>
            </a:extLst>
          </p:cNvPr>
          <p:cNvSpPr/>
          <p:nvPr/>
        </p:nvSpPr>
        <p:spPr>
          <a:xfrm>
            <a:off x="0" y="3444538"/>
            <a:ext cx="11967099" cy="4438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tx1"/>
                </a:solidFill>
              </a:rPr>
              <a:t>Programming Experience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DE4A23D-D2E9-271F-407D-D940FD441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499181"/>
              </p:ext>
            </p:extLst>
          </p:nvPr>
        </p:nvGraphicFramePr>
        <p:xfrm>
          <a:off x="105546" y="4039915"/>
          <a:ext cx="4058080" cy="26178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817">
                  <a:extLst>
                    <a:ext uri="{9D8B030D-6E8A-4147-A177-3AD203B41FA5}">
                      <a16:colId xmlns:a16="http://schemas.microsoft.com/office/drawing/2014/main" val="3684640953"/>
                    </a:ext>
                  </a:extLst>
                </a:gridCol>
                <a:gridCol w="2265483">
                  <a:extLst>
                    <a:ext uri="{9D8B030D-6E8A-4147-A177-3AD203B41FA5}">
                      <a16:colId xmlns:a16="http://schemas.microsoft.com/office/drawing/2014/main" val="3393688533"/>
                    </a:ext>
                  </a:extLst>
                </a:gridCol>
                <a:gridCol w="690780">
                  <a:extLst>
                    <a:ext uri="{9D8B030D-6E8A-4147-A177-3AD203B41FA5}">
                      <a16:colId xmlns:a16="http://schemas.microsoft.com/office/drawing/2014/main" val="1394108129"/>
                    </a:ext>
                  </a:extLst>
                </a:gridCol>
              </a:tblGrid>
              <a:tr h="452186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Sr.No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Language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Experience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950320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r>
                        <a:rPr lang="en-IN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Java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1.5 years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434528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r>
                        <a:rPr lang="en-IN" sz="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2 years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876519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r>
                        <a:rPr lang="en-IN" sz="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Python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3 years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166469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r>
                        <a:rPr lang="en-IN" sz="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Web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4.5 years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726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860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0A403F-7785-B207-3842-9D641B0084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BE7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4568D9-8E58-A561-DBCC-14821CE98AF2}"/>
              </a:ext>
            </a:extLst>
          </p:cNvPr>
          <p:cNvSpPr/>
          <p:nvPr/>
        </p:nvSpPr>
        <p:spPr>
          <a:xfrm>
            <a:off x="86264" y="59684"/>
            <a:ext cx="11990717" cy="4534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Garamond" panose="02020404030301010803" pitchFamily="18" charset="0"/>
              </a:rPr>
              <a:t>HOME   EDUCATION  WORK  CONTACT  ABOUT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BF6F6-0FEF-38AF-4879-1B3E89510E72}"/>
              </a:ext>
            </a:extLst>
          </p:cNvPr>
          <p:cNvSpPr txBox="1"/>
          <p:nvPr/>
        </p:nvSpPr>
        <p:spPr>
          <a:xfrm>
            <a:off x="86264" y="941082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Garamond" panose="02020404030301010803" pitchFamily="18" charset="0"/>
              </a:rPr>
              <a:t>Vraj Patel</a:t>
            </a:r>
            <a:endParaRPr lang="en-IN" sz="4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4EDD57-1DDA-4DD0-E51A-32135C029D92}"/>
              </a:ext>
            </a:extLst>
          </p:cNvPr>
          <p:cNvSpPr/>
          <p:nvPr/>
        </p:nvSpPr>
        <p:spPr>
          <a:xfrm>
            <a:off x="86264" y="1875337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1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85072-9258-EE70-FB39-E3B55517A483}"/>
              </a:ext>
            </a:extLst>
          </p:cNvPr>
          <p:cNvSpPr txBox="1"/>
          <p:nvPr/>
        </p:nvSpPr>
        <p:spPr>
          <a:xfrm>
            <a:off x="2609491" y="2292687"/>
            <a:ext cx="6159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Work Experience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F7909E-BB32-BC55-145B-0645CFB2239E}"/>
              </a:ext>
            </a:extLst>
          </p:cNvPr>
          <p:cNvSpPr/>
          <p:nvPr/>
        </p:nvSpPr>
        <p:spPr>
          <a:xfrm>
            <a:off x="1485900" y="1872436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1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BDFD0A-52F5-CD6A-B205-A736A2ECD1E9}"/>
              </a:ext>
            </a:extLst>
          </p:cNvPr>
          <p:cNvSpPr/>
          <p:nvPr/>
        </p:nvSpPr>
        <p:spPr>
          <a:xfrm>
            <a:off x="2885536" y="1872436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DBBCF-FE2A-651F-100C-6922C5587360}"/>
              </a:ext>
            </a:extLst>
          </p:cNvPr>
          <p:cNvSpPr txBox="1"/>
          <p:nvPr/>
        </p:nvSpPr>
        <p:spPr>
          <a:xfrm>
            <a:off x="3234906" y="2780089"/>
            <a:ext cx="4994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u="sng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2 Years of Work Experience</a:t>
            </a:r>
            <a:endParaRPr lang="en-US" b="1" i="0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9DB35C-D8B6-FCD3-16E5-457911CB9CF0}"/>
              </a:ext>
            </a:extLst>
          </p:cNvPr>
          <p:cNvSpPr txBox="1"/>
          <p:nvPr/>
        </p:nvSpPr>
        <p:spPr>
          <a:xfrm>
            <a:off x="1" y="3267491"/>
            <a:ext cx="12076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 actively participate in hackathons and other coding competitions. Below are some of my major certification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68C936-7EA7-077D-D008-F8F5281741E6}"/>
              </a:ext>
            </a:extLst>
          </p:cNvPr>
          <p:cNvSpPr/>
          <p:nvPr/>
        </p:nvSpPr>
        <p:spPr>
          <a:xfrm>
            <a:off x="4244196" y="3971413"/>
            <a:ext cx="3122762" cy="1587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 of company logo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7391D5-48F2-FF46-1DDD-1C120DFE2B37}"/>
              </a:ext>
            </a:extLst>
          </p:cNvPr>
          <p:cNvSpPr/>
          <p:nvPr/>
        </p:nvSpPr>
        <p:spPr>
          <a:xfrm>
            <a:off x="4632385" y="6124755"/>
            <a:ext cx="2734573" cy="4399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Continue ….</a:t>
            </a:r>
          </a:p>
        </p:txBody>
      </p:sp>
    </p:spTree>
    <p:extLst>
      <p:ext uri="{BB962C8B-B14F-4D97-AF65-F5344CB8AC3E}">
        <p14:creationId xmlns:p14="http://schemas.microsoft.com/office/powerpoint/2010/main" val="810796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3268C9-950B-99AC-A422-1F5BB4628E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BE7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E348C61-751B-0588-C3AE-97D098D606F8}"/>
              </a:ext>
            </a:extLst>
          </p:cNvPr>
          <p:cNvSpPr/>
          <p:nvPr/>
        </p:nvSpPr>
        <p:spPr>
          <a:xfrm>
            <a:off x="281796" y="464990"/>
            <a:ext cx="11628408" cy="253566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Times New Roman" panose="02020603050405020304" pitchFamily="18" charset="0"/>
              </a:rPr>
              <a:t>Infosys</a:t>
            </a:r>
            <a:endParaRPr kumimoji="0" lang="en-US" altLang="en-US" sz="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Frond-End Developer</a:t>
            </a: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FCB82CD-8929-6976-F13C-DC858AAFE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760" y="1046823"/>
            <a:ext cx="623600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Contributed to creating Restful APIs in Node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Express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AWS services.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Hands-on experience in React.js, React Native, and Flutter frameworks.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Worked in Agile teams for projects in Telecommunication and Insurance domains.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Provided inputs in sprint planning, and updated JIRA tickets regularly with development progress.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 Node.js, Express.js, React.js. React Native, Flutter, JavaScript, Typescript, AWS Services, Jira, Jenkins, Postman, Sonar, Git.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4E6B82-A8A5-E957-0A04-E2B1BA873B30}"/>
              </a:ext>
            </a:extLst>
          </p:cNvPr>
          <p:cNvSpPr/>
          <p:nvPr/>
        </p:nvSpPr>
        <p:spPr>
          <a:xfrm>
            <a:off x="0" y="3444538"/>
            <a:ext cx="11967099" cy="4438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tx1"/>
                </a:solidFill>
              </a:rPr>
              <a:t>Programming Experience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1B0EF7-32CE-12DC-3B15-20DAF20F6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872873"/>
              </p:ext>
            </p:extLst>
          </p:nvPr>
        </p:nvGraphicFramePr>
        <p:xfrm>
          <a:off x="105546" y="4039915"/>
          <a:ext cx="4058080" cy="26178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817">
                  <a:extLst>
                    <a:ext uri="{9D8B030D-6E8A-4147-A177-3AD203B41FA5}">
                      <a16:colId xmlns:a16="http://schemas.microsoft.com/office/drawing/2014/main" val="3684640953"/>
                    </a:ext>
                  </a:extLst>
                </a:gridCol>
                <a:gridCol w="2265483">
                  <a:extLst>
                    <a:ext uri="{9D8B030D-6E8A-4147-A177-3AD203B41FA5}">
                      <a16:colId xmlns:a16="http://schemas.microsoft.com/office/drawing/2014/main" val="3393688533"/>
                    </a:ext>
                  </a:extLst>
                </a:gridCol>
                <a:gridCol w="690780">
                  <a:extLst>
                    <a:ext uri="{9D8B030D-6E8A-4147-A177-3AD203B41FA5}">
                      <a16:colId xmlns:a16="http://schemas.microsoft.com/office/drawing/2014/main" val="1394108129"/>
                    </a:ext>
                  </a:extLst>
                </a:gridCol>
              </a:tblGrid>
              <a:tr h="452186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Sr.No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Language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Experience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950320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r>
                        <a:rPr lang="en-IN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Java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1.5 years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434528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r>
                        <a:rPr lang="en-IN" sz="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2 years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876519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r>
                        <a:rPr lang="en-IN" sz="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Python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3 years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166469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r>
                        <a:rPr lang="en-IN" sz="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Web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4.5 years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726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846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7B27D-BCC1-7398-42BC-6B8AFA0F8D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E2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0B1E41-3E27-EA39-3FD4-2EB05C769B9D}"/>
              </a:ext>
            </a:extLst>
          </p:cNvPr>
          <p:cNvSpPr/>
          <p:nvPr/>
        </p:nvSpPr>
        <p:spPr>
          <a:xfrm>
            <a:off x="86264" y="59684"/>
            <a:ext cx="11990717" cy="4534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Garamond" panose="02020404030301010803" pitchFamily="18" charset="0"/>
              </a:rPr>
              <a:t>HOME   EDUCATION  WORK  CONTACT  ABOUT 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2F57FE-9A35-8705-8F27-CABD03E7595E}"/>
              </a:ext>
            </a:extLst>
          </p:cNvPr>
          <p:cNvSpPr txBox="1"/>
          <p:nvPr/>
        </p:nvSpPr>
        <p:spPr>
          <a:xfrm>
            <a:off x="86264" y="941082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Garamond" panose="02020404030301010803" pitchFamily="18" charset="0"/>
              </a:rPr>
              <a:t>Vraj Patel</a:t>
            </a:r>
            <a:endParaRPr lang="en-IN" sz="4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6E2DC79-769E-93CE-844D-4C83795289A2}"/>
              </a:ext>
            </a:extLst>
          </p:cNvPr>
          <p:cNvSpPr/>
          <p:nvPr/>
        </p:nvSpPr>
        <p:spPr>
          <a:xfrm>
            <a:off x="86264" y="1875337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1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C8C36D-D08F-D389-5037-A08831C9E18A}"/>
              </a:ext>
            </a:extLst>
          </p:cNvPr>
          <p:cNvSpPr txBox="1"/>
          <p:nvPr/>
        </p:nvSpPr>
        <p:spPr>
          <a:xfrm>
            <a:off x="2609491" y="2292687"/>
            <a:ext cx="6159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Work Experience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8134E2-0617-7B69-7DC6-4A4316480E37}"/>
              </a:ext>
            </a:extLst>
          </p:cNvPr>
          <p:cNvSpPr/>
          <p:nvPr/>
        </p:nvSpPr>
        <p:spPr>
          <a:xfrm>
            <a:off x="1485900" y="1872436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1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80B8C99-9959-52C9-3C28-0F583322B2BF}"/>
              </a:ext>
            </a:extLst>
          </p:cNvPr>
          <p:cNvSpPr/>
          <p:nvPr/>
        </p:nvSpPr>
        <p:spPr>
          <a:xfrm>
            <a:off x="2885536" y="1872436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1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34F90B-FF51-657C-BF83-FCF43AA8DF77}"/>
              </a:ext>
            </a:extLst>
          </p:cNvPr>
          <p:cNvSpPr txBox="1"/>
          <p:nvPr/>
        </p:nvSpPr>
        <p:spPr>
          <a:xfrm>
            <a:off x="3234906" y="2780089"/>
            <a:ext cx="4994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u="sng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2 Years of Work Experience</a:t>
            </a:r>
            <a:endParaRPr lang="en-US" b="1" i="0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755F2C-7C77-B283-20E0-420E8EF949FD}"/>
              </a:ext>
            </a:extLst>
          </p:cNvPr>
          <p:cNvSpPr txBox="1"/>
          <p:nvPr/>
        </p:nvSpPr>
        <p:spPr>
          <a:xfrm>
            <a:off x="1" y="3267491"/>
            <a:ext cx="12076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 actively participate in hackathons and other coding competitions. Below are some of my major certification</a:t>
            </a:r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C27D67A-FB65-625E-CC9D-A31BB436E058}"/>
              </a:ext>
            </a:extLst>
          </p:cNvPr>
          <p:cNvSpPr/>
          <p:nvPr/>
        </p:nvSpPr>
        <p:spPr>
          <a:xfrm>
            <a:off x="4244196" y="3971413"/>
            <a:ext cx="3122762" cy="1587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 of company logo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2DB33E-A8F4-A4E8-83C5-63FCDDBBCE03}"/>
              </a:ext>
            </a:extLst>
          </p:cNvPr>
          <p:cNvSpPr/>
          <p:nvPr/>
        </p:nvSpPr>
        <p:spPr>
          <a:xfrm>
            <a:off x="4632385" y="6124755"/>
            <a:ext cx="2734573" cy="4399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Continue ….</a:t>
            </a:r>
          </a:p>
        </p:txBody>
      </p:sp>
    </p:spTree>
    <p:extLst>
      <p:ext uri="{BB962C8B-B14F-4D97-AF65-F5344CB8AC3E}">
        <p14:creationId xmlns:p14="http://schemas.microsoft.com/office/powerpoint/2010/main" val="3153597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97E325-0DE6-0CC0-945C-2AD12C200D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E2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F2C9917-960B-2E3D-A1CE-542210298013}"/>
              </a:ext>
            </a:extLst>
          </p:cNvPr>
          <p:cNvSpPr/>
          <p:nvPr/>
        </p:nvSpPr>
        <p:spPr>
          <a:xfrm>
            <a:off x="281796" y="464990"/>
            <a:ext cx="11628408" cy="253566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Times New Roman" panose="02020603050405020304" pitchFamily="18" charset="0"/>
              </a:rPr>
              <a:t>Infosys</a:t>
            </a:r>
            <a:endParaRPr kumimoji="0" lang="en-US" altLang="en-US" sz="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Frond-End Developer</a:t>
            </a: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C96683-013C-8A81-8FC6-7564415C3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760" y="1046823"/>
            <a:ext cx="623600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Contributed to creating Restful APIs in Node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Express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AWS services.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Hands-on experience in React.js, React Native, and Flutter frameworks.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Worked in Agile teams for projects in Telecommunication and Insurance domains.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Provided inputs in sprint planning, and updated JIRA tickets regularly with development progress.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 Node.js, Express.js, React.js. React Native, Flutter, JavaScript, Typescript, AWS Services, Jira, Jenkins, Postman, Sonar, Git.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89E321-CD51-8FDD-2A67-BE97DB84FF9E}"/>
              </a:ext>
            </a:extLst>
          </p:cNvPr>
          <p:cNvSpPr/>
          <p:nvPr/>
        </p:nvSpPr>
        <p:spPr>
          <a:xfrm>
            <a:off x="0" y="3444538"/>
            <a:ext cx="11967099" cy="4438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tx1"/>
                </a:solidFill>
              </a:rPr>
              <a:t>Programming Experience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ABD2CA2-6A43-4981-114F-DED4D0B6A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357015"/>
              </p:ext>
            </p:extLst>
          </p:nvPr>
        </p:nvGraphicFramePr>
        <p:xfrm>
          <a:off x="105546" y="4039915"/>
          <a:ext cx="4058080" cy="26178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817">
                  <a:extLst>
                    <a:ext uri="{9D8B030D-6E8A-4147-A177-3AD203B41FA5}">
                      <a16:colId xmlns:a16="http://schemas.microsoft.com/office/drawing/2014/main" val="3684640953"/>
                    </a:ext>
                  </a:extLst>
                </a:gridCol>
                <a:gridCol w="2265483">
                  <a:extLst>
                    <a:ext uri="{9D8B030D-6E8A-4147-A177-3AD203B41FA5}">
                      <a16:colId xmlns:a16="http://schemas.microsoft.com/office/drawing/2014/main" val="3393688533"/>
                    </a:ext>
                  </a:extLst>
                </a:gridCol>
                <a:gridCol w="690780">
                  <a:extLst>
                    <a:ext uri="{9D8B030D-6E8A-4147-A177-3AD203B41FA5}">
                      <a16:colId xmlns:a16="http://schemas.microsoft.com/office/drawing/2014/main" val="1394108129"/>
                    </a:ext>
                  </a:extLst>
                </a:gridCol>
              </a:tblGrid>
              <a:tr h="452186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Sr.No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Language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Experience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950320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r>
                        <a:rPr lang="en-IN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Java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1.5 years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434528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r>
                        <a:rPr lang="en-IN" sz="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2 years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876519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r>
                        <a:rPr lang="en-IN" sz="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Python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3 years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166469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r>
                        <a:rPr lang="en-IN" sz="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Web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4.5 years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726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8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511F88-03B6-B445-4357-49659BB63E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B4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273578-0251-0D70-FA1D-B0F8A22C3D53}"/>
              </a:ext>
            </a:extLst>
          </p:cNvPr>
          <p:cNvSpPr/>
          <p:nvPr/>
        </p:nvSpPr>
        <p:spPr>
          <a:xfrm>
            <a:off x="86264" y="59684"/>
            <a:ext cx="11990717" cy="4534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Garamond" panose="02020404030301010803" pitchFamily="18" charset="0"/>
              </a:rPr>
              <a:t>HOME   EDUCATION  WORK  CONTACT  ABOUT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AA04C-81F0-9627-0FEA-CA6AACF6AB61}"/>
              </a:ext>
            </a:extLst>
          </p:cNvPr>
          <p:cNvSpPr txBox="1"/>
          <p:nvPr/>
        </p:nvSpPr>
        <p:spPr>
          <a:xfrm>
            <a:off x="86264" y="941082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Garamond" panose="02020404030301010803" pitchFamily="18" charset="0"/>
              </a:rPr>
              <a:t>Vraj Patel</a:t>
            </a:r>
            <a:endParaRPr lang="en-IN" sz="4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A7B602-5981-01AA-30A5-ED65B9D1AC6A}"/>
              </a:ext>
            </a:extLst>
          </p:cNvPr>
          <p:cNvSpPr/>
          <p:nvPr/>
        </p:nvSpPr>
        <p:spPr>
          <a:xfrm>
            <a:off x="86264" y="1875337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1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50CBB-27A3-75A2-0C1D-E28AE4EF1BA7}"/>
              </a:ext>
            </a:extLst>
          </p:cNvPr>
          <p:cNvSpPr txBox="1"/>
          <p:nvPr/>
        </p:nvSpPr>
        <p:spPr>
          <a:xfrm>
            <a:off x="2609491" y="2292687"/>
            <a:ext cx="6159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Work Experience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96BBD1-99FE-7EEB-65E7-B194110B3FD7}"/>
              </a:ext>
            </a:extLst>
          </p:cNvPr>
          <p:cNvSpPr/>
          <p:nvPr/>
        </p:nvSpPr>
        <p:spPr>
          <a:xfrm>
            <a:off x="1485900" y="1872436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1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4345A6-8AB3-6115-1B82-E408CBCC9C11}"/>
              </a:ext>
            </a:extLst>
          </p:cNvPr>
          <p:cNvSpPr/>
          <p:nvPr/>
        </p:nvSpPr>
        <p:spPr>
          <a:xfrm>
            <a:off x="2885536" y="1872436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F4AA98-C668-F0F7-0715-1305023B99DD}"/>
              </a:ext>
            </a:extLst>
          </p:cNvPr>
          <p:cNvSpPr txBox="1"/>
          <p:nvPr/>
        </p:nvSpPr>
        <p:spPr>
          <a:xfrm>
            <a:off x="3234906" y="2780089"/>
            <a:ext cx="4994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u="sng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2 Years of Work Experience</a:t>
            </a:r>
            <a:endParaRPr lang="en-US" b="1" i="0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9E2A36-5377-058E-01C8-A826EB8DF476}"/>
              </a:ext>
            </a:extLst>
          </p:cNvPr>
          <p:cNvSpPr txBox="1"/>
          <p:nvPr/>
        </p:nvSpPr>
        <p:spPr>
          <a:xfrm>
            <a:off x="1" y="3267491"/>
            <a:ext cx="12076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 actively participate in hackathons and other coding competitions. Below are some of my major certification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E634DA-1D64-30DC-23C8-541A5BA5E3A6}"/>
              </a:ext>
            </a:extLst>
          </p:cNvPr>
          <p:cNvSpPr/>
          <p:nvPr/>
        </p:nvSpPr>
        <p:spPr>
          <a:xfrm>
            <a:off x="4244196" y="3971413"/>
            <a:ext cx="3122762" cy="1587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 of company logo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47F8A7-78FE-D255-6145-52F0193300F5}"/>
              </a:ext>
            </a:extLst>
          </p:cNvPr>
          <p:cNvSpPr/>
          <p:nvPr/>
        </p:nvSpPr>
        <p:spPr>
          <a:xfrm>
            <a:off x="4632385" y="6124755"/>
            <a:ext cx="2734573" cy="4399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Continue ….</a:t>
            </a:r>
          </a:p>
        </p:txBody>
      </p:sp>
    </p:spTree>
    <p:extLst>
      <p:ext uri="{BB962C8B-B14F-4D97-AF65-F5344CB8AC3E}">
        <p14:creationId xmlns:p14="http://schemas.microsoft.com/office/powerpoint/2010/main" val="2942494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A0E17A-613E-245B-7FB0-E73567FED0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B4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45218A3-CDBF-FDFD-E8BB-D80C341DD4E4}"/>
              </a:ext>
            </a:extLst>
          </p:cNvPr>
          <p:cNvSpPr/>
          <p:nvPr/>
        </p:nvSpPr>
        <p:spPr>
          <a:xfrm>
            <a:off x="281796" y="464990"/>
            <a:ext cx="11628408" cy="253566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Times New Roman" panose="02020603050405020304" pitchFamily="18" charset="0"/>
              </a:rPr>
              <a:t>Infosys</a:t>
            </a:r>
            <a:endParaRPr kumimoji="0" lang="en-US" altLang="en-US" sz="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Frond-End Developer</a:t>
            </a: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377E932-DCAD-5A67-C92A-BEF9399E0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760" y="1046823"/>
            <a:ext cx="623600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Contributed to creating Restful APIs in Node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Express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AWS services.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Hands-on experience in React.js, React Native, and Flutter frameworks.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Worked in Agile teams for projects in Telecommunication and Insurance domains.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Provided inputs in sprint planning, and updated JIRA tickets regularly with development progress.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 Node.js, Express.js, React.js. React Native, Flutter, JavaScript, Typescript, AWS Services, Jira, Jenkins, Postman, Sonar, Git.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B92FC4-E8B1-C432-DA92-B5771428C039}"/>
              </a:ext>
            </a:extLst>
          </p:cNvPr>
          <p:cNvSpPr/>
          <p:nvPr/>
        </p:nvSpPr>
        <p:spPr>
          <a:xfrm>
            <a:off x="0" y="3444538"/>
            <a:ext cx="11967099" cy="4438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tx1"/>
                </a:solidFill>
              </a:rPr>
              <a:t>Programming Experience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0603692-8CB6-4350-8032-239909FC9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19412"/>
              </p:ext>
            </p:extLst>
          </p:nvPr>
        </p:nvGraphicFramePr>
        <p:xfrm>
          <a:off x="105546" y="4039915"/>
          <a:ext cx="4058080" cy="26178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817">
                  <a:extLst>
                    <a:ext uri="{9D8B030D-6E8A-4147-A177-3AD203B41FA5}">
                      <a16:colId xmlns:a16="http://schemas.microsoft.com/office/drawing/2014/main" val="3684640953"/>
                    </a:ext>
                  </a:extLst>
                </a:gridCol>
                <a:gridCol w="2265483">
                  <a:extLst>
                    <a:ext uri="{9D8B030D-6E8A-4147-A177-3AD203B41FA5}">
                      <a16:colId xmlns:a16="http://schemas.microsoft.com/office/drawing/2014/main" val="3393688533"/>
                    </a:ext>
                  </a:extLst>
                </a:gridCol>
                <a:gridCol w="690780">
                  <a:extLst>
                    <a:ext uri="{9D8B030D-6E8A-4147-A177-3AD203B41FA5}">
                      <a16:colId xmlns:a16="http://schemas.microsoft.com/office/drawing/2014/main" val="1394108129"/>
                    </a:ext>
                  </a:extLst>
                </a:gridCol>
              </a:tblGrid>
              <a:tr h="452186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Sr.No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Language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Experience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950320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r>
                        <a:rPr lang="en-IN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Java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1.5 years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434528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r>
                        <a:rPr lang="en-IN" sz="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2 years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876519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r>
                        <a:rPr lang="en-IN" sz="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Python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3 years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166469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r>
                        <a:rPr lang="en-IN" sz="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Web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4.5 years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726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036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708EB15-37F7-FE7C-18CA-88976C434D1A}"/>
              </a:ext>
            </a:extLst>
          </p:cNvPr>
          <p:cNvSpPr/>
          <p:nvPr/>
        </p:nvSpPr>
        <p:spPr>
          <a:xfrm>
            <a:off x="4203440" y="-18660"/>
            <a:ext cx="501053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0C44EAC-CA8E-E36C-2BED-CF6E3345D9F0}"/>
              </a:ext>
            </a:extLst>
          </p:cNvPr>
          <p:cNvSpPr txBox="1">
            <a:spLocks/>
          </p:cNvSpPr>
          <p:nvPr/>
        </p:nvSpPr>
        <p:spPr>
          <a:xfrm>
            <a:off x="4663730" y="1446246"/>
            <a:ext cx="4219013" cy="3825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b="1" dirty="0">
                <a:latin typeface="Garamond" panose="02020404030301010803" pitchFamily="18" charset="0"/>
              </a:rPr>
              <a:t>Work Experience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79F78D0-B845-E4D1-BA43-E7DAAB391349}"/>
              </a:ext>
            </a:extLst>
          </p:cNvPr>
          <p:cNvSpPr txBox="1">
            <a:spLocks/>
          </p:cNvSpPr>
          <p:nvPr/>
        </p:nvSpPr>
        <p:spPr>
          <a:xfrm>
            <a:off x="4348065" y="1959430"/>
            <a:ext cx="4739952" cy="933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b="1" u="sng" dirty="0">
                <a:latin typeface="Garamond" panose="02020404030301010803" pitchFamily="18" charset="0"/>
              </a:rPr>
              <a:t>2 Years of Work Experience</a:t>
            </a:r>
          </a:p>
          <a:p>
            <a:pPr algn="ctr"/>
            <a:r>
              <a:rPr lang="en-IN" sz="900" dirty="0">
                <a:latin typeface="Garamond" panose="02020404030301010803" pitchFamily="18" charset="0"/>
              </a:rPr>
              <a:t>I actively participate in hackathons and other competitions. Below are my major certification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D9569A0-E4C6-5E41-6DB0-1350424243EE}"/>
              </a:ext>
            </a:extLst>
          </p:cNvPr>
          <p:cNvSpPr/>
          <p:nvPr/>
        </p:nvSpPr>
        <p:spPr>
          <a:xfrm>
            <a:off x="4236098" y="0"/>
            <a:ext cx="4945224" cy="3825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104191-15BC-49E2-85D9-396297DF03CE}"/>
              </a:ext>
            </a:extLst>
          </p:cNvPr>
          <p:cNvSpPr txBox="1"/>
          <p:nvPr/>
        </p:nvSpPr>
        <p:spPr>
          <a:xfrm flipH="1">
            <a:off x="4272045" y="467939"/>
            <a:ext cx="2501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Garamond" panose="02020404030301010803" pitchFamily="18" charset="0"/>
              </a:rPr>
              <a:t>Vraj</a:t>
            </a:r>
            <a:r>
              <a:rPr lang="en-IN" sz="1600" b="1" dirty="0">
                <a:latin typeface="Garamond" panose="02020404030301010803" pitchFamily="18" charset="0"/>
              </a:rPr>
              <a:t> Patel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7DD0671-F3F2-3B3D-038A-AB5046054820}"/>
              </a:ext>
            </a:extLst>
          </p:cNvPr>
          <p:cNvSpPr/>
          <p:nvPr/>
        </p:nvSpPr>
        <p:spPr>
          <a:xfrm>
            <a:off x="4272045" y="891877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7C9CE7-C327-6A08-0EDD-F4B889C38197}"/>
              </a:ext>
            </a:extLst>
          </p:cNvPr>
          <p:cNvSpPr txBox="1"/>
          <p:nvPr/>
        </p:nvSpPr>
        <p:spPr>
          <a:xfrm>
            <a:off x="10824655" y="6087035"/>
            <a:ext cx="865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Continue..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78B700A-3583-C383-881F-737131CEB6B7}"/>
              </a:ext>
            </a:extLst>
          </p:cNvPr>
          <p:cNvSpPr/>
          <p:nvPr/>
        </p:nvSpPr>
        <p:spPr>
          <a:xfrm>
            <a:off x="5345134" y="889361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8CA3ECD-F670-7CE3-6FE4-D4D52851F0AD}"/>
              </a:ext>
            </a:extLst>
          </p:cNvPr>
          <p:cNvSpPr/>
          <p:nvPr/>
        </p:nvSpPr>
        <p:spPr>
          <a:xfrm>
            <a:off x="6418223" y="896055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76D222-C94B-4804-0A47-73C43E24EFA4}"/>
              </a:ext>
            </a:extLst>
          </p:cNvPr>
          <p:cNvSpPr/>
          <p:nvPr/>
        </p:nvSpPr>
        <p:spPr>
          <a:xfrm>
            <a:off x="4212772" y="3982807"/>
            <a:ext cx="5001208" cy="197913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Lorem ipsum </a:t>
            </a:r>
            <a:r>
              <a:rPr lang="en-IN" sz="800" dirty="0" err="1"/>
              <a:t>dolor</a:t>
            </a:r>
            <a:r>
              <a:rPr lang="en-IN" sz="800" dirty="0"/>
              <a:t> sit </a:t>
            </a:r>
            <a:r>
              <a:rPr lang="en-IN" sz="800" dirty="0" err="1"/>
              <a:t>amet</a:t>
            </a:r>
            <a:r>
              <a:rPr lang="en-IN" sz="800" dirty="0"/>
              <a:t>, </a:t>
            </a:r>
            <a:r>
              <a:rPr lang="en-IN" sz="800" dirty="0" err="1"/>
              <a:t>consectetuer</a:t>
            </a:r>
            <a:r>
              <a:rPr lang="en-IN" sz="800" dirty="0"/>
              <a:t> </a:t>
            </a:r>
            <a:r>
              <a:rPr lang="en-IN" sz="800" dirty="0" err="1"/>
              <a:t>adipiscing</a:t>
            </a:r>
            <a:r>
              <a:rPr lang="en-IN" sz="800" dirty="0"/>
              <a:t> </a:t>
            </a:r>
            <a:r>
              <a:rPr lang="en-IN" sz="800" dirty="0" err="1"/>
              <a:t>elit</a:t>
            </a:r>
            <a:r>
              <a:rPr lang="en-IN" sz="800" dirty="0"/>
              <a:t>. Aenean </a:t>
            </a:r>
            <a:r>
              <a:rPr lang="en-IN" sz="800" dirty="0" err="1"/>
              <a:t>commodo</a:t>
            </a:r>
            <a:r>
              <a:rPr lang="en-IN" sz="800" dirty="0"/>
              <a:t> ligula </a:t>
            </a:r>
            <a:r>
              <a:rPr lang="en-IN" sz="800" dirty="0" err="1"/>
              <a:t>eget</a:t>
            </a:r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 </a:t>
            </a:r>
            <a:r>
              <a:rPr lang="en-IN" sz="800" dirty="0" err="1"/>
              <a:t>dolor</a:t>
            </a:r>
            <a:r>
              <a:rPr lang="en-IN" sz="800" dirty="0"/>
              <a:t>. Aenean </a:t>
            </a:r>
            <a:r>
              <a:rPr lang="en-IN" sz="800" dirty="0" err="1"/>
              <a:t>massa</a:t>
            </a:r>
            <a:r>
              <a:rPr lang="en-IN" sz="800" dirty="0"/>
              <a:t>. Cum sociis </a:t>
            </a:r>
            <a:r>
              <a:rPr lang="en-IN" sz="800" dirty="0" err="1"/>
              <a:t>natoque</a:t>
            </a:r>
            <a:r>
              <a:rPr lang="en-IN" sz="800" dirty="0"/>
              <a:t> </a:t>
            </a:r>
            <a:r>
              <a:rPr lang="en-IN" sz="800" dirty="0" err="1"/>
              <a:t>penatibus</a:t>
            </a:r>
            <a:r>
              <a:rPr lang="en-IN" sz="800" dirty="0"/>
              <a:t> et </a:t>
            </a:r>
            <a:r>
              <a:rPr lang="en-IN" sz="800" dirty="0" err="1"/>
              <a:t>magnis</a:t>
            </a:r>
            <a:r>
              <a:rPr lang="en-IN" sz="800" dirty="0"/>
              <a:t> dis parturient </a:t>
            </a:r>
            <a:r>
              <a:rPr lang="en-IN" sz="800" dirty="0" err="1"/>
              <a:t>montes</a:t>
            </a:r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Donec </a:t>
            </a:r>
            <a:r>
              <a:rPr lang="en-IN" sz="800" dirty="0" err="1"/>
              <a:t>quam</a:t>
            </a:r>
            <a:r>
              <a:rPr lang="en-IN" sz="800" dirty="0"/>
              <a:t> </a:t>
            </a:r>
            <a:r>
              <a:rPr lang="en-IN" sz="800" dirty="0" err="1"/>
              <a:t>felis</a:t>
            </a:r>
            <a:r>
              <a:rPr lang="en-IN" sz="800" dirty="0"/>
              <a:t>, </a:t>
            </a:r>
            <a:r>
              <a:rPr lang="en-IN" sz="800" dirty="0" err="1"/>
              <a:t>ultricies</a:t>
            </a:r>
            <a:r>
              <a:rPr lang="en-IN" sz="800" dirty="0"/>
              <a:t> </a:t>
            </a:r>
            <a:r>
              <a:rPr lang="en-IN" sz="800" dirty="0" err="1"/>
              <a:t>nec</a:t>
            </a:r>
            <a:r>
              <a:rPr lang="en-IN" sz="800" dirty="0"/>
              <a:t>, </a:t>
            </a:r>
            <a:r>
              <a:rPr lang="en-IN" sz="800" dirty="0" err="1"/>
              <a:t>pellentesque</a:t>
            </a:r>
            <a:r>
              <a:rPr lang="en-IN" sz="800" dirty="0"/>
              <a:t> </a:t>
            </a:r>
            <a:r>
              <a:rPr lang="en-IN" sz="800" dirty="0" err="1"/>
              <a:t>eu</a:t>
            </a:r>
            <a:r>
              <a:rPr lang="en-IN" sz="800" dirty="0"/>
              <a:t>, </a:t>
            </a:r>
            <a:r>
              <a:rPr lang="en-IN" sz="800" dirty="0" err="1"/>
              <a:t>pretium</a:t>
            </a:r>
            <a:r>
              <a:rPr lang="en-IN" sz="800" dirty="0"/>
              <a:t> </a:t>
            </a:r>
            <a:r>
              <a:rPr lang="en-IN" sz="800" dirty="0" err="1"/>
              <a:t>quis</a:t>
            </a:r>
            <a:r>
              <a:rPr lang="en-IN" sz="800" dirty="0"/>
              <a:t>, sem. </a:t>
            </a:r>
            <a:r>
              <a:rPr lang="en-IN" sz="800" dirty="0" err="1"/>
              <a:t>Nulla</a:t>
            </a:r>
            <a:r>
              <a:rPr lang="en-IN" sz="800" dirty="0"/>
              <a:t> </a:t>
            </a:r>
            <a:r>
              <a:rPr lang="en-IN" sz="800" dirty="0" err="1"/>
              <a:t>consequat</a:t>
            </a:r>
            <a:r>
              <a:rPr lang="en-IN" sz="800" dirty="0"/>
              <a:t> </a:t>
            </a:r>
            <a:r>
              <a:rPr lang="en-IN" sz="800" dirty="0" err="1"/>
              <a:t>massa</a:t>
            </a:r>
            <a:r>
              <a:rPr lang="en-IN" sz="800" dirty="0"/>
              <a:t> </a:t>
            </a:r>
          </a:p>
          <a:p>
            <a:pPr algn="ctr"/>
            <a:endParaRPr lang="en-IN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E46D2E8-85F1-EB86-62C3-2B03342353BA}"/>
              </a:ext>
            </a:extLst>
          </p:cNvPr>
          <p:cNvSpPr/>
          <p:nvPr/>
        </p:nvSpPr>
        <p:spPr>
          <a:xfrm>
            <a:off x="5663682" y="2752531"/>
            <a:ext cx="2174032" cy="9330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Company logo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23024-8EDD-C187-58E1-1C07CB59B163}"/>
              </a:ext>
            </a:extLst>
          </p:cNvPr>
          <p:cNvSpPr/>
          <p:nvPr/>
        </p:nvSpPr>
        <p:spPr>
          <a:xfrm>
            <a:off x="4203441" y="6068807"/>
            <a:ext cx="4977881" cy="1721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chemeClr val="tx1"/>
                </a:solidFill>
              </a:rPr>
              <a:t>Programming Experience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45CA327-9C3B-50B7-7991-380CCF486335}"/>
              </a:ext>
            </a:extLst>
          </p:cNvPr>
          <p:cNvSpPr/>
          <p:nvPr/>
        </p:nvSpPr>
        <p:spPr>
          <a:xfrm>
            <a:off x="4272045" y="6322239"/>
            <a:ext cx="1157205" cy="475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94778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C1CD1D-302F-7DDC-31F1-069B291415E6}"/>
              </a:ext>
            </a:extLst>
          </p:cNvPr>
          <p:cNvSpPr/>
          <p:nvPr/>
        </p:nvSpPr>
        <p:spPr>
          <a:xfrm>
            <a:off x="4203440" y="-18660"/>
            <a:ext cx="5010539" cy="6858000"/>
          </a:xfrm>
          <a:prstGeom prst="rect">
            <a:avLst/>
          </a:prstGeom>
          <a:solidFill>
            <a:srgbClr val="ABE7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97B4DB0-2A52-56B7-39A2-A9FB23E5E57F}"/>
              </a:ext>
            </a:extLst>
          </p:cNvPr>
          <p:cNvSpPr txBox="1">
            <a:spLocks/>
          </p:cNvSpPr>
          <p:nvPr/>
        </p:nvSpPr>
        <p:spPr>
          <a:xfrm>
            <a:off x="4663730" y="1446246"/>
            <a:ext cx="4219013" cy="3825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b="1" dirty="0">
                <a:latin typeface="Garamond" panose="02020404030301010803" pitchFamily="18" charset="0"/>
              </a:rPr>
              <a:t>Work Experience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4D60E8D-F69D-F99C-9439-7699A1418AA2}"/>
              </a:ext>
            </a:extLst>
          </p:cNvPr>
          <p:cNvSpPr txBox="1">
            <a:spLocks/>
          </p:cNvSpPr>
          <p:nvPr/>
        </p:nvSpPr>
        <p:spPr>
          <a:xfrm>
            <a:off x="4348065" y="1959430"/>
            <a:ext cx="4739952" cy="933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b="1" u="sng" dirty="0">
                <a:latin typeface="Garamond" panose="02020404030301010803" pitchFamily="18" charset="0"/>
              </a:rPr>
              <a:t>2 Years of Work Experience</a:t>
            </a:r>
          </a:p>
          <a:p>
            <a:pPr algn="ctr"/>
            <a:r>
              <a:rPr lang="en-IN" sz="900" dirty="0">
                <a:latin typeface="Garamond" panose="02020404030301010803" pitchFamily="18" charset="0"/>
              </a:rPr>
              <a:t>I actively participate in hackathons and other competitions. Below are my major certification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736F85-0B86-72F0-DF21-6D2876AA46E4}"/>
              </a:ext>
            </a:extLst>
          </p:cNvPr>
          <p:cNvSpPr/>
          <p:nvPr/>
        </p:nvSpPr>
        <p:spPr>
          <a:xfrm>
            <a:off x="4236098" y="0"/>
            <a:ext cx="4945224" cy="3825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24D57-8580-DA13-2256-CB11D8314BFA}"/>
              </a:ext>
            </a:extLst>
          </p:cNvPr>
          <p:cNvSpPr txBox="1"/>
          <p:nvPr/>
        </p:nvSpPr>
        <p:spPr>
          <a:xfrm flipH="1">
            <a:off x="4272045" y="467939"/>
            <a:ext cx="2501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Garamond" panose="02020404030301010803" pitchFamily="18" charset="0"/>
              </a:rPr>
              <a:t>Vraj</a:t>
            </a:r>
            <a:r>
              <a:rPr lang="en-IN" sz="1600" b="1" dirty="0">
                <a:latin typeface="Garamond" panose="02020404030301010803" pitchFamily="18" charset="0"/>
              </a:rPr>
              <a:t> Patel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7D340B-7416-FF1B-AEF7-B437057D0898}"/>
              </a:ext>
            </a:extLst>
          </p:cNvPr>
          <p:cNvSpPr/>
          <p:nvPr/>
        </p:nvSpPr>
        <p:spPr>
          <a:xfrm>
            <a:off x="4272045" y="891877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BDA2A-FF15-A410-A27C-8500CC8E973A}"/>
              </a:ext>
            </a:extLst>
          </p:cNvPr>
          <p:cNvSpPr txBox="1"/>
          <p:nvPr/>
        </p:nvSpPr>
        <p:spPr>
          <a:xfrm>
            <a:off x="10824655" y="6087035"/>
            <a:ext cx="865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Continue..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984EDA-C4D0-A703-9696-C8E0555F584D}"/>
              </a:ext>
            </a:extLst>
          </p:cNvPr>
          <p:cNvSpPr/>
          <p:nvPr/>
        </p:nvSpPr>
        <p:spPr>
          <a:xfrm>
            <a:off x="5345134" y="889361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AFBB5D-D69C-894D-E214-80DC11593563}"/>
              </a:ext>
            </a:extLst>
          </p:cNvPr>
          <p:cNvSpPr/>
          <p:nvPr/>
        </p:nvSpPr>
        <p:spPr>
          <a:xfrm>
            <a:off x="6418223" y="896055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176AA-61FC-161A-A5E4-C48E13E14241}"/>
              </a:ext>
            </a:extLst>
          </p:cNvPr>
          <p:cNvSpPr/>
          <p:nvPr/>
        </p:nvSpPr>
        <p:spPr>
          <a:xfrm>
            <a:off x="4212772" y="3982807"/>
            <a:ext cx="5001208" cy="197913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Lorem ipsum </a:t>
            </a:r>
            <a:r>
              <a:rPr lang="en-IN" sz="800" dirty="0" err="1"/>
              <a:t>dolor</a:t>
            </a:r>
            <a:r>
              <a:rPr lang="en-IN" sz="800" dirty="0"/>
              <a:t> sit </a:t>
            </a:r>
            <a:r>
              <a:rPr lang="en-IN" sz="800" dirty="0" err="1"/>
              <a:t>amet</a:t>
            </a:r>
            <a:r>
              <a:rPr lang="en-IN" sz="800" dirty="0"/>
              <a:t>, </a:t>
            </a:r>
            <a:r>
              <a:rPr lang="en-IN" sz="800" dirty="0" err="1"/>
              <a:t>consectetuer</a:t>
            </a:r>
            <a:r>
              <a:rPr lang="en-IN" sz="800" dirty="0"/>
              <a:t> </a:t>
            </a:r>
            <a:r>
              <a:rPr lang="en-IN" sz="800" dirty="0" err="1"/>
              <a:t>adipiscing</a:t>
            </a:r>
            <a:r>
              <a:rPr lang="en-IN" sz="800" dirty="0"/>
              <a:t> </a:t>
            </a:r>
            <a:r>
              <a:rPr lang="en-IN" sz="800" dirty="0" err="1"/>
              <a:t>elit</a:t>
            </a:r>
            <a:r>
              <a:rPr lang="en-IN" sz="800" dirty="0"/>
              <a:t>. Aenean </a:t>
            </a:r>
            <a:r>
              <a:rPr lang="en-IN" sz="800" dirty="0" err="1"/>
              <a:t>commodo</a:t>
            </a:r>
            <a:r>
              <a:rPr lang="en-IN" sz="800" dirty="0"/>
              <a:t> ligula </a:t>
            </a:r>
            <a:r>
              <a:rPr lang="en-IN" sz="800" dirty="0" err="1"/>
              <a:t>eget</a:t>
            </a:r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 </a:t>
            </a:r>
            <a:r>
              <a:rPr lang="en-IN" sz="800" dirty="0" err="1"/>
              <a:t>dolor</a:t>
            </a:r>
            <a:r>
              <a:rPr lang="en-IN" sz="800" dirty="0"/>
              <a:t>. Aenean </a:t>
            </a:r>
            <a:r>
              <a:rPr lang="en-IN" sz="800" dirty="0" err="1"/>
              <a:t>massa</a:t>
            </a:r>
            <a:r>
              <a:rPr lang="en-IN" sz="800" dirty="0"/>
              <a:t>. Cum sociis </a:t>
            </a:r>
            <a:r>
              <a:rPr lang="en-IN" sz="800" dirty="0" err="1"/>
              <a:t>natoque</a:t>
            </a:r>
            <a:r>
              <a:rPr lang="en-IN" sz="800" dirty="0"/>
              <a:t> </a:t>
            </a:r>
            <a:r>
              <a:rPr lang="en-IN" sz="800" dirty="0" err="1"/>
              <a:t>penatibus</a:t>
            </a:r>
            <a:r>
              <a:rPr lang="en-IN" sz="800" dirty="0"/>
              <a:t> et </a:t>
            </a:r>
            <a:r>
              <a:rPr lang="en-IN" sz="800" dirty="0" err="1"/>
              <a:t>magnis</a:t>
            </a:r>
            <a:r>
              <a:rPr lang="en-IN" sz="800" dirty="0"/>
              <a:t> dis parturient </a:t>
            </a:r>
            <a:r>
              <a:rPr lang="en-IN" sz="800" dirty="0" err="1"/>
              <a:t>montes</a:t>
            </a:r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Donec </a:t>
            </a:r>
            <a:r>
              <a:rPr lang="en-IN" sz="800" dirty="0" err="1"/>
              <a:t>quam</a:t>
            </a:r>
            <a:r>
              <a:rPr lang="en-IN" sz="800" dirty="0"/>
              <a:t> </a:t>
            </a:r>
            <a:r>
              <a:rPr lang="en-IN" sz="800" dirty="0" err="1"/>
              <a:t>felis</a:t>
            </a:r>
            <a:r>
              <a:rPr lang="en-IN" sz="800" dirty="0"/>
              <a:t>, </a:t>
            </a:r>
            <a:r>
              <a:rPr lang="en-IN" sz="800" dirty="0" err="1"/>
              <a:t>ultricies</a:t>
            </a:r>
            <a:r>
              <a:rPr lang="en-IN" sz="800" dirty="0"/>
              <a:t> </a:t>
            </a:r>
            <a:r>
              <a:rPr lang="en-IN" sz="800" dirty="0" err="1"/>
              <a:t>nec</a:t>
            </a:r>
            <a:r>
              <a:rPr lang="en-IN" sz="800" dirty="0"/>
              <a:t>, </a:t>
            </a:r>
            <a:r>
              <a:rPr lang="en-IN" sz="800" dirty="0" err="1"/>
              <a:t>pellentesque</a:t>
            </a:r>
            <a:r>
              <a:rPr lang="en-IN" sz="800" dirty="0"/>
              <a:t> </a:t>
            </a:r>
            <a:r>
              <a:rPr lang="en-IN" sz="800" dirty="0" err="1"/>
              <a:t>eu</a:t>
            </a:r>
            <a:r>
              <a:rPr lang="en-IN" sz="800" dirty="0"/>
              <a:t>, </a:t>
            </a:r>
            <a:r>
              <a:rPr lang="en-IN" sz="800" dirty="0" err="1"/>
              <a:t>pretium</a:t>
            </a:r>
            <a:r>
              <a:rPr lang="en-IN" sz="800" dirty="0"/>
              <a:t> </a:t>
            </a:r>
            <a:r>
              <a:rPr lang="en-IN" sz="800" dirty="0" err="1"/>
              <a:t>quis</a:t>
            </a:r>
            <a:r>
              <a:rPr lang="en-IN" sz="800" dirty="0"/>
              <a:t>, sem. </a:t>
            </a:r>
            <a:r>
              <a:rPr lang="en-IN" sz="800" dirty="0" err="1"/>
              <a:t>Nulla</a:t>
            </a:r>
            <a:r>
              <a:rPr lang="en-IN" sz="800" dirty="0"/>
              <a:t> </a:t>
            </a:r>
            <a:r>
              <a:rPr lang="en-IN" sz="800" dirty="0" err="1"/>
              <a:t>consequat</a:t>
            </a:r>
            <a:r>
              <a:rPr lang="en-IN" sz="800" dirty="0"/>
              <a:t> </a:t>
            </a:r>
            <a:r>
              <a:rPr lang="en-IN" sz="800" dirty="0" err="1"/>
              <a:t>massa</a:t>
            </a:r>
            <a:r>
              <a:rPr lang="en-IN" sz="800" dirty="0"/>
              <a:t> </a:t>
            </a:r>
          </a:p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BE4D47-E809-1D26-AB4A-D903C0416B55}"/>
              </a:ext>
            </a:extLst>
          </p:cNvPr>
          <p:cNvSpPr/>
          <p:nvPr/>
        </p:nvSpPr>
        <p:spPr>
          <a:xfrm>
            <a:off x="5663682" y="2752531"/>
            <a:ext cx="2174032" cy="9330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Company logo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7C4038-BDF2-9A7C-012D-1C7B2AA9955F}"/>
              </a:ext>
            </a:extLst>
          </p:cNvPr>
          <p:cNvSpPr/>
          <p:nvPr/>
        </p:nvSpPr>
        <p:spPr>
          <a:xfrm>
            <a:off x="4203441" y="6068807"/>
            <a:ext cx="4977881" cy="1721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chemeClr val="tx1"/>
                </a:solidFill>
              </a:rPr>
              <a:t>Programming Experience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59490A-11A6-407B-1286-F520A83C95CA}"/>
              </a:ext>
            </a:extLst>
          </p:cNvPr>
          <p:cNvSpPr/>
          <p:nvPr/>
        </p:nvSpPr>
        <p:spPr>
          <a:xfrm>
            <a:off x="4272045" y="6322239"/>
            <a:ext cx="1157205" cy="475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568820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595934-C8E7-E206-24AA-3C77E851BB67}"/>
              </a:ext>
            </a:extLst>
          </p:cNvPr>
          <p:cNvSpPr/>
          <p:nvPr/>
        </p:nvSpPr>
        <p:spPr>
          <a:xfrm>
            <a:off x="4203440" y="-18660"/>
            <a:ext cx="5010539" cy="6858000"/>
          </a:xfrm>
          <a:prstGeom prst="rect">
            <a:avLst/>
          </a:prstGeom>
          <a:solidFill>
            <a:srgbClr val="96E2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324E19B-E57C-319E-5192-E337EE0D653C}"/>
              </a:ext>
            </a:extLst>
          </p:cNvPr>
          <p:cNvSpPr txBox="1">
            <a:spLocks/>
          </p:cNvSpPr>
          <p:nvPr/>
        </p:nvSpPr>
        <p:spPr>
          <a:xfrm>
            <a:off x="4663730" y="1446246"/>
            <a:ext cx="4219013" cy="3825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b="1" dirty="0">
                <a:latin typeface="Garamond" panose="02020404030301010803" pitchFamily="18" charset="0"/>
              </a:rPr>
              <a:t>Work Experience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CBA71DB-A17D-CF14-AF58-94FE20D2998A}"/>
              </a:ext>
            </a:extLst>
          </p:cNvPr>
          <p:cNvSpPr txBox="1">
            <a:spLocks/>
          </p:cNvSpPr>
          <p:nvPr/>
        </p:nvSpPr>
        <p:spPr>
          <a:xfrm>
            <a:off x="4348065" y="1959430"/>
            <a:ext cx="4739952" cy="933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b="1" u="sng" dirty="0">
                <a:latin typeface="Garamond" panose="02020404030301010803" pitchFamily="18" charset="0"/>
              </a:rPr>
              <a:t>2 Years of Work Experience</a:t>
            </a:r>
          </a:p>
          <a:p>
            <a:pPr algn="ctr"/>
            <a:r>
              <a:rPr lang="en-IN" sz="900" dirty="0">
                <a:latin typeface="Garamond" panose="02020404030301010803" pitchFamily="18" charset="0"/>
              </a:rPr>
              <a:t>I actively participate in hackathons and other competitions. Below are my major certification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E34B35-9D72-D672-4924-FFAAFA8A23D3}"/>
              </a:ext>
            </a:extLst>
          </p:cNvPr>
          <p:cNvSpPr/>
          <p:nvPr/>
        </p:nvSpPr>
        <p:spPr>
          <a:xfrm>
            <a:off x="4236098" y="0"/>
            <a:ext cx="4945224" cy="3825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48446-C83F-B950-7A26-46F3E879FBCB}"/>
              </a:ext>
            </a:extLst>
          </p:cNvPr>
          <p:cNvSpPr txBox="1"/>
          <p:nvPr/>
        </p:nvSpPr>
        <p:spPr>
          <a:xfrm flipH="1">
            <a:off x="4272045" y="467939"/>
            <a:ext cx="2501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Garamond" panose="02020404030301010803" pitchFamily="18" charset="0"/>
              </a:rPr>
              <a:t>Vraj</a:t>
            </a:r>
            <a:r>
              <a:rPr lang="en-IN" sz="1600" b="1" dirty="0">
                <a:latin typeface="Garamond" panose="02020404030301010803" pitchFamily="18" charset="0"/>
              </a:rPr>
              <a:t> Patel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B55BB7-8547-7E9E-CB35-095172A1F642}"/>
              </a:ext>
            </a:extLst>
          </p:cNvPr>
          <p:cNvSpPr/>
          <p:nvPr/>
        </p:nvSpPr>
        <p:spPr>
          <a:xfrm>
            <a:off x="4272045" y="891877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783E68-3BCA-BE1F-AD1E-C805EAC4FA07}"/>
              </a:ext>
            </a:extLst>
          </p:cNvPr>
          <p:cNvSpPr txBox="1"/>
          <p:nvPr/>
        </p:nvSpPr>
        <p:spPr>
          <a:xfrm>
            <a:off x="10824655" y="6087035"/>
            <a:ext cx="865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Continue..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6E704-161A-7572-BD1B-CADE230F45C9}"/>
              </a:ext>
            </a:extLst>
          </p:cNvPr>
          <p:cNvSpPr/>
          <p:nvPr/>
        </p:nvSpPr>
        <p:spPr>
          <a:xfrm>
            <a:off x="5345134" y="889361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C165B3A-9A47-6CCA-4C67-46DD5123B5B6}"/>
              </a:ext>
            </a:extLst>
          </p:cNvPr>
          <p:cNvSpPr/>
          <p:nvPr/>
        </p:nvSpPr>
        <p:spPr>
          <a:xfrm>
            <a:off x="6418223" y="896055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B64914-FDE0-9EE0-31D3-DC5C3D300EAE}"/>
              </a:ext>
            </a:extLst>
          </p:cNvPr>
          <p:cNvSpPr/>
          <p:nvPr/>
        </p:nvSpPr>
        <p:spPr>
          <a:xfrm>
            <a:off x="4212772" y="3982807"/>
            <a:ext cx="5001208" cy="197913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Lorem ipsum </a:t>
            </a:r>
            <a:r>
              <a:rPr lang="en-IN" sz="800" dirty="0" err="1"/>
              <a:t>dolor</a:t>
            </a:r>
            <a:r>
              <a:rPr lang="en-IN" sz="800" dirty="0"/>
              <a:t> sit </a:t>
            </a:r>
            <a:r>
              <a:rPr lang="en-IN" sz="800" dirty="0" err="1"/>
              <a:t>amet</a:t>
            </a:r>
            <a:r>
              <a:rPr lang="en-IN" sz="800" dirty="0"/>
              <a:t>, </a:t>
            </a:r>
            <a:r>
              <a:rPr lang="en-IN" sz="800" dirty="0" err="1"/>
              <a:t>consectetuer</a:t>
            </a:r>
            <a:r>
              <a:rPr lang="en-IN" sz="800" dirty="0"/>
              <a:t> </a:t>
            </a:r>
            <a:r>
              <a:rPr lang="en-IN" sz="800" dirty="0" err="1"/>
              <a:t>adipiscing</a:t>
            </a:r>
            <a:r>
              <a:rPr lang="en-IN" sz="800" dirty="0"/>
              <a:t> </a:t>
            </a:r>
            <a:r>
              <a:rPr lang="en-IN" sz="800" dirty="0" err="1"/>
              <a:t>elit</a:t>
            </a:r>
            <a:r>
              <a:rPr lang="en-IN" sz="800" dirty="0"/>
              <a:t>. Aenean </a:t>
            </a:r>
            <a:r>
              <a:rPr lang="en-IN" sz="800" dirty="0" err="1"/>
              <a:t>commodo</a:t>
            </a:r>
            <a:r>
              <a:rPr lang="en-IN" sz="800" dirty="0"/>
              <a:t> ligula </a:t>
            </a:r>
            <a:r>
              <a:rPr lang="en-IN" sz="800" dirty="0" err="1"/>
              <a:t>eget</a:t>
            </a:r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 </a:t>
            </a:r>
            <a:r>
              <a:rPr lang="en-IN" sz="800" dirty="0" err="1"/>
              <a:t>dolor</a:t>
            </a:r>
            <a:r>
              <a:rPr lang="en-IN" sz="800" dirty="0"/>
              <a:t>. Aenean </a:t>
            </a:r>
            <a:r>
              <a:rPr lang="en-IN" sz="800" dirty="0" err="1"/>
              <a:t>massa</a:t>
            </a:r>
            <a:r>
              <a:rPr lang="en-IN" sz="800" dirty="0"/>
              <a:t>. Cum sociis </a:t>
            </a:r>
            <a:r>
              <a:rPr lang="en-IN" sz="800" dirty="0" err="1"/>
              <a:t>natoque</a:t>
            </a:r>
            <a:r>
              <a:rPr lang="en-IN" sz="800" dirty="0"/>
              <a:t> </a:t>
            </a:r>
            <a:r>
              <a:rPr lang="en-IN" sz="800" dirty="0" err="1"/>
              <a:t>penatibus</a:t>
            </a:r>
            <a:r>
              <a:rPr lang="en-IN" sz="800" dirty="0"/>
              <a:t> et </a:t>
            </a:r>
            <a:r>
              <a:rPr lang="en-IN" sz="800" dirty="0" err="1"/>
              <a:t>magnis</a:t>
            </a:r>
            <a:r>
              <a:rPr lang="en-IN" sz="800" dirty="0"/>
              <a:t> dis parturient </a:t>
            </a:r>
            <a:r>
              <a:rPr lang="en-IN" sz="800" dirty="0" err="1"/>
              <a:t>montes</a:t>
            </a:r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Donec </a:t>
            </a:r>
            <a:r>
              <a:rPr lang="en-IN" sz="800" dirty="0" err="1"/>
              <a:t>quam</a:t>
            </a:r>
            <a:r>
              <a:rPr lang="en-IN" sz="800" dirty="0"/>
              <a:t> </a:t>
            </a:r>
            <a:r>
              <a:rPr lang="en-IN" sz="800" dirty="0" err="1"/>
              <a:t>felis</a:t>
            </a:r>
            <a:r>
              <a:rPr lang="en-IN" sz="800" dirty="0"/>
              <a:t>, </a:t>
            </a:r>
            <a:r>
              <a:rPr lang="en-IN" sz="800" dirty="0" err="1"/>
              <a:t>ultricies</a:t>
            </a:r>
            <a:r>
              <a:rPr lang="en-IN" sz="800" dirty="0"/>
              <a:t> </a:t>
            </a:r>
            <a:r>
              <a:rPr lang="en-IN" sz="800" dirty="0" err="1"/>
              <a:t>nec</a:t>
            </a:r>
            <a:r>
              <a:rPr lang="en-IN" sz="800" dirty="0"/>
              <a:t>, </a:t>
            </a:r>
            <a:r>
              <a:rPr lang="en-IN" sz="800" dirty="0" err="1"/>
              <a:t>pellentesque</a:t>
            </a:r>
            <a:r>
              <a:rPr lang="en-IN" sz="800" dirty="0"/>
              <a:t> </a:t>
            </a:r>
            <a:r>
              <a:rPr lang="en-IN" sz="800" dirty="0" err="1"/>
              <a:t>eu</a:t>
            </a:r>
            <a:r>
              <a:rPr lang="en-IN" sz="800" dirty="0"/>
              <a:t>, </a:t>
            </a:r>
            <a:r>
              <a:rPr lang="en-IN" sz="800" dirty="0" err="1"/>
              <a:t>pretium</a:t>
            </a:r>
            <a:r>
              <a:rPr lang="en-IN" sz="800" dirty="0"/>
              <a:t> </a:t>
            </a:r>
            <a:r>
              <a:rPr lang="en-IN" sz="800" dirty="0" err="1"/>
              <a:t>quis</a:t>
            </a:r>
            <a:r>
              <a:rPr lang="en-IN" sz="800" dirty="0"/>
              <a:t>, sem. </a:t>
            </a:r>
            <a:r>
              <a:rPr lang="en-IN" sz="800" dirty="0" err="1"/>
              <a:t>Nulla</a:t>
            </a:r>
            <a:r>
              <a:rPr lang="en-IN" sz="800" dirty="0"/>
              <a:t> </a:t>
            </a:r>
            <a:r>
              <a:rPr lang="en-IN" sz="800" dirty="0" err="1"/>
              <a:t>consequat</a:t>
            </a:r>
            <a:r>
              <a:rPr lang="en-IN" sz="800" dirty="0"/>
              <a:t> </a:t>
            </a:r>
            <a:r>
              <a:rPr lang="en-IN" sz="800" dirty="0" err="1"/>
              <a:t>massa</a:t>
            </a:r>
            <a:r>
              <a:rPr lang="en-IN" sz="800" dirty="0"/>
              <a:t> </a:t>
            </a:r>
          </a:p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8973CB-5522-D25E-63BB-249A4106B49F}"/>
              </a:ext>
            </a:extLst>
          </p:cNvPr>
          <p:cNvSpPr/>
          <p:nvPr/>
        </p:nvSpPr>
        <p:spPr>
          <a:xfrm>
            <a:off x="5663682" y="2752531"/>
            <a:ext cx="2174032" cy="9330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Company logo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0BCB40-8E5F-47A4-4A8D-AAF0E50EDD3C}"/>
              </a:ext>
            </a:extLst>
          </p:cNvPr>
          <p:cNvSpPr/>
          <p:nvPr/>
        </p:nvSpPr>
        <p:spPr>
          <a:xfrm>
            <a:off x="4203441" y="6068807"/>
            <a:ext cx="4977881" cy="1721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chemeClr val="tx1"/>
                </a:solidFill>
              </a:rPr>
              <a:t>Programming Experience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17C0E8-6684-DCAA-3186-2B50D789557E}"/>
              </a:ext>
            </a:extLst>
          </p:cNvPr>
          <p:cNvSpPr/>
          <p:nvPr/>
        </p:nvSpPr>
        <p:spPr>
          <a:xfrm>
            <a:off x="4272045" y="6322239"/>
            <a:ext cx="1157205" cy="475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5238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1DA701-EFA7-D811-3B5E-DE8C2FC1D9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B4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813306E-3321-2651-77AF-41EE54802710}"/>
              </a:ext>
            </a:extLst>
          </p:cNvPr>
          <p:cNvSpPr txBox="1">
            <a:spLocks/>
          </p:cNvSpPr>
          <p:nvPr/>
        </p:nvSpPr>
        <p:spPr>
          <a:xfrm>
            <a:off x="0" y="1189337"/>
            <a:ext cx="3043990" cy="46923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>
                <a:latin typeface="Garamond" panose="02020404030301010803" pitchFamily="18" charset="0"/>
              </a:rPr>
              <a:t>Vraj Patel</a:t>
            </a: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918AFA1-45D3-C02A-3274-66672064C029}"/>
              </a:ext>
            </a:extLst>
          </p:cNvPr>
          <p:cNvSpPr txBox="1">
            <a:spLocks/>
          </p:cNvSpPr>
          <p:nvPr/>
        </p:nvSpPr>
        <p:spPr>
          <a:xfrm>
            <a:off x="5322498" y="2747796"/>
            <a:ext cx="1337094" cy="31458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Hello </a:t>
            </a:r>
            <a:r>
              <a:rPr lang="en-IN" b="1" dirty="0">
                <a:solidFill>
                  <a:srgbClr val="000000"/>
                </a:solidFill>
                <a:latin typeface="Garamond" panose="02020404030301010803" pitchFamily="18" charset="0"/>
              </a:rPr>
              <a:t>👋</a:t>
            </a:r>
          </a:p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F2AB66-E8E6-C002-2548-5C018D11BFF3}"/>
              </a:ext>
            </a:extLst>
          </p:cNvPr>
          <p:cNvSpPr/>
          <p:nvPr/>
        </p:nvSpPr>
        <p:spPr>
          <a:xfrm>
            <a:off x="86264" y="59684"/>
            <a:ext cx="11990717" cy="4534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Garamond" panose="02020404030301010803" pitchFamily="18" charset="0"/>
              </a:rPr>
              <a:t>HOME   EDUCATION  WORK  CONTACT  ABOUT 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3D8636-E6F6-864E-A5B2-58B3EC110EDF}"/>
              </a:ext>
            </a:extLst>
          </p:cNvPr>
          <p:cNvSpPr/>
          <p:nvPr/>
        </p:nvSpPr>
        <p:spPr>
          <a:xfrm>
            <a:off x="86264" y="1875416"/>
            <a:ext cx="1759789" cy="4031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Color</a:t>
            </a:r>
            <a:r>
              <a:rPr lang="en-IN" dirty="0"/>
              <a:t> Scheme 1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AB27FB-9E6C-A71E-577C-0474A0A560CF}"/>
              </a:ext>
            </a:extLst>
          </p:cNvPr>
          <p:cNvSpPr/>
          <p:nvPr/>
        </p:nvSpPr>
        <p:spPr>
          <a:xfrm>
            <a:off x="1974729" y="1875416"/>
            <a:ext cx="2009274" cy="4031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Color</a:t>
            </a:r>
            <a:r>
              <a:rPr lang="en-IN" dirty="0"/>
              <a:t> Scheme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84B9B8-8176-32D1-93D8-D2E673EC5449}"/>
              </a:ext>
            </a:extLst>
          </p:cNvPr>
          <p:cNvSpPr/>
          <p:nvPr/>
        </p:nvSpPr>
        <p:spPr>
          <a:xfrm>
            <a:off x="4112679" y="1875415"/>
            <a:ext cx="2009274" cy="4031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Color</a:t>
            </a:r>
            <a:r>
              <a:rPr lang="en-IN" dirty="0"/>
              <a:t> Scheme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47ADA6-67C5-E8AA-5420-ED607F2BA83A}"/>
              </a:ext>
            </a:extLst>
          </p:cNvPr>
          <p:cNvSpPr/>
          <p:nvPr/>
        </p:nvSpPr>
        <p:spPr>
          <a:xfrm>
            <a:off x="5106838" y="3181487"/>
            <a:ext cx="1552754" cy="4031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aramond" panose="02020404030301010803" pitchFamily="18" charset="0"/>
              </a:rPr>
              <a:t>Welcome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F71069-253A-17A4-827D-365B3F45AF8C}"/>
              </a:ext>
            </a:extLst>
          </p:cNvPr>
          <p:cNvSpPr txBox="1"/>
          <p:nvPr/>
        </p:nvSpPr>
        <p:spPr>
          <a:xfrm>
            <a:off x="124856" y="3756805"/>
            <a:ext cx="12076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I'm</a:t>
            </a:r>
            <a:r>
              <a:rPr lang="en-US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 Vraj Patel, actively seeking full-time/Co-op opportunities and studying Bachelor in Computer Science at Dalhousie University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FB440B-563E-40AE-FDD8-E65EA5E04ED4}"/>
              </a:ext>
            </a:extLst>
          </p:cNvPr>
          <p:cNvSpPr/>
          <p:nvPr/>
        </p:nvSpPr>
        <p:spPr>
          <a:xfrm>
            <a:off x="5106838" y="4149486"/>
            <a:ext cx="1552754" cy="4031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aramond" panose="02020404030301010803" pitchFamily="18" charset="0"/>
              </a:rPr>
              <a:t>Contact 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84B855-C98F-DA7A-5A05-A047D3460509}"/>
              </a:ext>
            </a:extLst>
          </p:cNvPr>
          <p:cNvSpPr/>
          <p:nvPr/>
        </p:nvSpPr>
        <p:spPr>
          <a:xfrm>
            <a:off x="4865298" y="4688125"/>
            <a:ext cx="2130725" cy="1962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9409033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69D6AD-81E9-9119-A420-8932BE437EF3}"/>
              </a:ext>
            </a:extLst>
          </p:cNvPr>
          <p:cNvSpPr/>
          <p:nvPr/>
        </p:nvSpPr>
        <p:spPr>
          <a:xfrm>
            <a:off x="4203440" y="-18660"/>
            <a:ext cx="5010539" cy="6858000"/>
          </a:xfrm>
          <a:prstGeom prst="rect">
            <a:avLst/>
          </a:prstGeom>
          <a:solidFill>
            <a:srgbClr val="EEB4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C94328-1E3B-90B0-2780-7B066E23ED75}"/>
              </a:ext>
            </a:extLst>
          </p:cNvPr>
          <p:cNvSpPr txBox="1">
            <a:spLocks/>
          </p:cNvSpPr>
          <p:nvPr/>
        </p:nvSpPr>
        <p:spPr>
          <a:xfrm>
            <a:off x="4663730" y="1446246"/>
            <a:ext cx="4219013" cy="3825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b="1" dirty="0">
                <a:latin typeface="Garamond" panose="02020404030301010803" pitchFamily="18" charset="0"/>
              </a:rPr>
              <a:t>Work Experience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36FFAF7-BDC7-B8B0-82E0-FD90DCEEE19E}"/>
              </a:ext>
            </a:extLst>
          </p:cNvPr>
          <p:cNvSpPr txBox="1">
            <a:spLocks/>
          </p:cNvSpPr>
          <p:nvPr/>
        </p:nvSpPr>
        <p:spPr>
          <a:xfrm>
            <a:off x="4348065" y="1959430"/>
            <a:ext cx="4739952" cy="933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b="1" u="sng" dirty="0">
                <a:latin typeface="Garamond" panose="02020404030301010803" pitchFamily="18" charset="0"/>
              </a:rPr>
              <a:t>2 Years of Work Experience</a:t>
            </a:r>
          </a:p>
          <a:p>
            <a:pPr algn="ctr"/>
            <a:r>
              <a:rPr lang="en-IN" sz="900" dirty="0">
                <a:latin typeface="Garamond" panose="02020404030301010803" pitchFamily="18" charset="0"/>
              </a:rPr>
              <a:t>I actively participate in hackathons and other competitions. Below are my major certification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5769B9-217C-D438-5671-5E8515C6B8D4}"/>
              </a:ext>
            </a:extLst>
          </p:cNvPr>
          <p:cNvSpPr/>
          <p:nvPr/>
        </p:nvSpPr>
        <p:spPr>
          <a:xfrm>
            <a:off x="4236098" y="0"/>
            <a:ext cx="4945224" cy="3825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16C55-0FBD-8991-358C-C38ED0AA3517}"/>
              </a:ext>
            </a:extLst>
          </p:cNvPr>
          <p:cNvSpPr txBox="1"/>
          <p:nvPr/>
        </p:nvSpPr>
        <p:spPr>
          <a:xfrm flipH="1">
            <a:off x="4272045" y="467939"/>
            <a:ext cx="2501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Garamond" panose="02020404030301010803" pitchFamily="18" charset="0"/>
              </a:rPr>
              <a:t>Vraj</a:t>
            </a:r>
            <a:r>
              <a:rPr lang="en-IN" sz="1600" b="1" dirty="0">
                <a:latin typeface="Garamond" panose="02020404030301010803" pitchFamily="18" charset="0"/>
              </a:rPr>
              <a:t> Patel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179E35-B250-A8E8-3A6B-85E65CBE16BB}"/>
              </a:ext>
            </a:extLst>
          </p:cNvPr>
          <p:cNvSpPr/>
          <p:nvPr/>
        </p:nvSpPr>
        <p:spPr>
          <a:xfrm>
            <a:off x="4272045" y="891877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43046-3B1A-C742-492B-0F7E07B51551}"/>
              </a:ext>
            </a:extLst>
          </p:cNvPr>
          <p:cNvSpPr txBox="1"/>
          <p:nvPr/>
        </p:nvSpPr>
        <p:spPr>
          <a:xfrm>
            <a:off x="10824655" y="6087035"/>
            <a:ext cx="865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Continue..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733577-1FD3-7A35-C25D-19F721060CDE}"/>
              </a:ext>
            </a:extLst>
          </p:cNvPr>
          <p:cNvSpPr/>
          <p:nvPr/>
        </p:nvSpPr>
        <p:spPr>
          <a:xfrm>
            <a:off x="5345134" y="889361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98296E7-6251-ED9C-3128-0C2339F41D21}"/>
              </a:ext>
            </a:extLst>
          </p:cNvPr>
          <p:cNvSpPr/>
          <p:nvPr/>
        </p:nvSpPr>
        <p:spPr>
          <a:xfrm>
            <a:off x="6418223" y="896055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2AE5D9-2A51-24D0-0CD1-45EFA78199C1}"/>
              </a:ext>
            </a:extLst>
          </p:cNvPr>
          <p:cNvSpPr/>
          <p:nvPr/>
        </p:nvSpPr>
        <p:spPr>
          <a:xfrm>
            <a:off x="4212772" y="3982807"/>
            <a:ext cx="5001208" cy="197913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Lorem ipsum </a:t>
            </a:r>
            <a:r>
              <a:rPr lang="en-IN" sz="800" dirty="0" err="1"/>
              <a:t>dolor</a:t>
            </a:r>
            <a:r>
              <a:rPr lang="en-IN" sz="800" dirty="0"/>
              <a:t> sit </a:t>
            </a:r>
            <a:r>
              <a:rPr lang="en-IN" sz="800" dirty="0" err="1"/>
              <a:t>amet</a:t>
            </a:r>
            <a:r>
              <a:rPr lang="en-IN" sz="800" dirty="0"/>
              <a:t>, </a:t>
            </a:r>
            <a:r>
              <a:rPr lang="en-IN" sz="800" dirty="0" err="1"/>
              <a:t>consectetuer</a:t>
            </a:r>
            <a:r>
              <a:rPr lang="en-IN" sz="800" dirty="0"/>
              <a:t> </a:t>
            </a:r>
            <a:r>
              <a:rPr lang="en-IN" sz="800" dirty="0" err="1"/>
              <a:t>adipiscing</a:t>
            </a:r>
            <a:r>
              <a:rPr lang="en-IN" sz="800" dirty="0"/>
              <a:t> </a:t>
            </a:r>
            <a:r>
              <a:rPr lang="en-IN" sz="800" dirty="0" err="1"/>
              <a:t>elit</a:t>
            </a:r>
            <a:r>
              <a:rPr lang="en-IN" sz="800" dirty="0"/>
              <a:t>. Aenean </a:t>
            </a:r>
            <a:r>
              <a:rPr lang="en-IN" sz="800" dirty="0" err="1"/>
              <a:t>commodo</a:t>
            </a:r>
            <a:r>
              <a:rPr lang="en-IN" sz="800" dirty="0"/>
              <a:t> ligula </a:t>
            </a:r>
            <a:r>
              <a:rPr lang="en-IN" sz="800" dirty="0" err="1"/>
              <a:t>eget</a:t>
            </a:r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 </a:t>
            </a:r>
            <a:r>
              <a:rPr lang="en-IN" sz="800" dirty="0" err="1"/>
              <a:t>dolor</a:t>
            </a:r>
            <a:r>
              <a:rPr lang="en-IN" sz="800" dirty="0"/>
              <a:t>. Aenean </a:t>
            </a:r>
            <a:r>
              <a:rPr lang="en-IN" sz="800" dirty="0" err="1"/>
              <a:t>massa</a:t>
            </a:r>
            <a:r>
              <a:rPr lang="en-IN" sz="800" dirty="0"/>
              <a:t>. Cum sociis </a:t>
            </a:r>
            <a:r>
              <a:rPr lang="en-IN" sz="800" dirty="0" err="1"/>
              <a:t>natoque</a:t>
            </a:r>
            <a:r>
              <a:rPr lang="en-IN" sz="800" dirty="0"/>
              <a:t> </a:t>
            </a:r>
            <a:r>
              <a:rPr lang="en-IN" sz="800" dirty="0" err="1"/>
              <a:t>penatibus</a:t>
            </a:r>
            <a:r>
              <a:rPr lang="en-IN" sz="800" dirty="0"/>
              <a:t> et </a:t>
            </a:r>
            <a:r>
              <a:rPr lang="en-IN" sz="800" dirty="0" err="1"/>
              <a:t>magnis</a:t>
            </a:r>
            <a:r>
              <a:rPr lang="en-IN" sz="800" dirty="0"/>
              <a:t> dis parturient </a:t>
            </a:r>
            <a:r>
              <a:rPr lang="en-IN" sz="800" dirty="0" err="1"/>
              <a:t>montes</a:t>
            </a:r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Donec </a:t>
            </a:r>
            <a:r>
              <a:rPr lang="en-IN" sz="800" dirty="0" err="1"/>
              <a:t>quam</a:t>
            </a:r>
            <a:r>
              <a:rPr lang="en-IN" sz="800" dirty="0"/>
              <a:t> </a:t>
            </a:r>
            <a:r>
              <a:rPr lang="en-IN" sz="800" dirty="0" err="1"/>
              <a:t>felis</a:t>
            </a:r>
            <a:r>
              <a:rPr lang="en-IN" sz="800" dirty="0"/>
              <a:t>, </a:t>
            </a:r>
            <a:r>
              <a:rPr lang="en-IN" sz="800" dirty="0" err="1"/>
              <a:t>ultricies</a:t>
            </a:r>
            <a:r>
              <a:rPr lang="en-IN" sz="800" dirty="0"/>
              <a:t> </a:t>
            </a:r>
            <a:r>
              <a:rPr lang="en-IN" sz="800" dirty="0" err="1"/>
              <a:t>nec</a:t>
            </a:r>
            <a:r>
              <a:rPr lang="en-IN" sz="800" dirty="0"/>
              <a:t>, </a:t>
            </a:r>
            <a:r>
              <a:rPr lang="en-IN" sz="800" dirty="0" err="1"/>
              <a:t>pellentesque</a:t>
            </a:r>
            <a:r>
              <a:rPr lang="en-IN" sz="800" dirty="0"/>
              <a:t> </a:t>
            </a:r>
            <a:r>
              <a:rPr lang="en-IN" sz="800" dirty="0" err="1"/>
              <a:t>eu</a:t>
            </a:r>
            <a:r>
              <a:rPr lang="en-IN" sz="800" dirty="0"/>
              <a:t>, </a:t>
            </a:r>
            <a:r>
              <a:rPr lang="en-IN" sz="800" dirty="0" err="1"/>
              <a:t>pretium</a:t>
            </a:r>
            <a:r>
              <a:rPr lang="en-IN" sz="800" dirty="0"/>
              <a:t> </a:t>
            </a:r>
            <a:r>
              <a:rPr lang="en-IN" sz="800" dirty="0" err="1"/>
              <a:t>quis</a:t>
            </a:r>
            <a:r>
              <a:rPr lang="en-IN" sz="800" dirty="0"/>
              <a:t>, sem. </a:t>
            </a:r>
            <a:r>
              <a:rPr lang="en-IN" sz="800" dirty="0" err="1"/>
              <a:t>Nulla</a:t>
            </a:r>
            <a:r>
              <a:rPr lang="en-IN" sz="800" dirty="0"/>
              <a:t> </a:t>
            </a:r>
            <a:r>
              <a:rPr lang="en-IN" sz="800" dirty="0" err="1"/>
              <a:t>consequat</a:t>
            </a:r>
            <a:r>
              <a:rPr lang="en-IN" sz="800" dirty="0"/>
              <a:t> </a:t>
            </a:r>
            <a:r>
              <a:rPr lang="en-IN" sz="800" dirty="0" err="1"/>
              <a:t>massa</a:t>
            </a:r>
            <a:r>
              <a:rPr lang="en-IN" sz="800" dirty="0"/>
              <a:t> </a:t>
            </a:r>
          </a:p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96E32B-3A0F-C236-BB80-61040C9762D8}"/>
              </a:ext>
            </a:extLst>
          </p:cNvPr>
          <p:cNvSpPr/>
          <p:nvPr/>
        </p:nvSpPr>
        <p:spPr>
          <a:xfrm>
            <a:off x="5663682" y="2752531"/>
            <a:ext cx="2174032" cy="9330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Company logo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161866-FB61-0ECB-A135-1123F8F241B9}"/>
              </a:ext>
            </a:extLst>
          </p:cNvPr>
          <p:cNvSpPr/>
          <p:nvPr/>
        </p:nvSpPr>
        <p:spPr>
          <a:xfrm>
            <a:off x="4203441" y="6068807"/>
            <a:ext cx="4977881" cy="1721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chemeClr val="tx1"/>
                </a:solidFill>
              </a:rPr>
              <a:t>Programming Experience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42166-F51B-5B71-4283-E9C7785E75DC}"/>
              </a:ext>
            </a:extLst>
          </p:cNvPr>
          <p:cNvSpPr/>
          <p:nvPr/>
        </p:nvSpPr>
        <p:spPr>
          <a:xfrm>
            <a:off x="4272045" y="6322239"/>
            <a:ext cx="1157205" cy="475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691153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37C01-6D53-3644-5717-9AA65F6F9885}"/>
              </a:ext>
            </a:extLst>
          </p:cNvPr>
          <p:cNvSpPr/>
          <p:nvPr/>
        </p:nvSpPr>
        <p:spPr>
          <a:xfrm>
            <a:off x="2939144" y="-18660"/>
            <a:ext cx="627483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0B72B17-79C0-E85A-495C-40DB414429D1}"/>
              </a:ext>
            </a:extLst>
          </p:cNvPr>
          <p:cNvSpPr txBox="1">
            <a:spLocks/>
          </p:cNvSpPr>
          <p:nvPr/>
        </p:nvSpPr>
        <p:spPr>
          <a:xfrm>
            <a:off x="3599158" y="1446246"/>
            <a:ext cx="5283586" cy="3825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b="1" dirty="0">
                <a:latin typeface="Garamond" panose="02020404030301010803" pitchFamily="18" charset="0"/>
              </a:rPr>
              <a:t>Work Experience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338967F-C908-0155-64BC-0D88E953D4CD}"/>
              </a:ext>
            </a:extLst>
          </p:cNvPr>
          <p:cNvSpPr txBox="1">
            <a:spLocks/>
          </p:cNvSpPr>
          <p:nvPr/>
        </p:nvSpPr>
        <p:spPr>
          <a:xfrm>
            <a:off x="3152045" y="1959430"/>
            <a:ext cx="5935972" cy="933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b="1" u="sng" dirty="0">
                <a:latin typeface="Garamond" panose="02020404030301010803" pitchFamily="18" charset="0"/>
              </a:rPr>
              <a:t>2 Years of Work Experience</a:t>
            </a:r>
          </a:p>
          <a:p>
            <a:pPr algn="ctr"/>
            <a:r>
              <a:rPr lang="en-IN" sz="900" dirty="0">
                <a:latin typeface="Garamond" panose="02020404030301010803" pitchFamily="18" charset="0"/>
              </a:rPr>
              <a:t>I actively participate in hackathons and other competitions. Below are my major certification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D72C5B-D0AC-3F05-3B2E-8242150D03C3}"/>
              </a:ext>
            </a:extLst>
          </p:cNvPr>
          <p:cNvSpPr/>
          <p:nvPr/>
        </p:nvSpPr>
        <p:spPr>
          <a:xfrm>
            <a:off x="2988282" y="0"/>
            <a:ext cx="6193040" cy="3825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CA9F6-5E32-9BA5-6408-790028CBFC70}"/>
              </a:ext>
            </a:extLst>
          </p:cNvPr>
          <p:cNvSpPr txBox="1"/>
          <p:nvPr/>
        </p:nvSpPr>
        <p:spPr>
          <a:xfrm flipH="1">
            <a:off x="2963690" y="462311"/>
            <a:ext cx="313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Garamond" panose="02020404030301010803" pitchFamily="18" charset="0"/>
              </a:rPr>
              <a:t>Vraj</a:t>
            </a:r>
            <a:r>
              <a:rPr lang="en-IN" sz="1600" b="1" dirty="0">
                <a:latin typeface="Garamond" panose="02020404030301010803" pitchFamily="18" charset="0"/>
              </a:rPr>
              <a:t> Patel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55A590-9883-90EE-88C3-C3FAED8A0747}"/>
              </a:ext>
            </a:extLst>
          </p:cNvPr>
          <p:cNvSpPr/>
          <p:nvPr/>
        </p:nvSpPr>
        <p:spPr>
          <a:xfrm>
            <a:off x="2991505" y="908727"/>
            <a:ext cx="1298841" cy="22979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51B51-6BB4-94D7-B1CD-41A420682BA6}"/>
              </a:ext>
            </a:extLst>
          </p:cNvPr>
          <p:cNvSpPr txBox="1"/>
          <p:nvPr/>
        </p:nvSpPr>
        <p:spPr>
          <a:xfrm>
            <a:off x="10606311" y="6087035"/>
            <a:ext cx="1083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Continue..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993DB8-C1B7-7E97-603C-A519766A34BE}"/>
              </a:ext>
            </a:extLst>
          </p:cNvPr>
          <p:cNvSpPr/>
          <p:nvPr/>
        </p:nvSpPr>
        <p:spPr>
          <a:xfrm>
            <a:off x="4350091" y="908727"/>
            <a:ext cx="1298842" cy="21991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7FAD6D-7A67-C5C9-B380-0A170B42B056}"/>
              </a:ext>
            </a:extLst>
          </p:cNvPr>
          <p:cNvSpPr/>
          <p:nvPr/>
        </p:nvSpPr>
        <p:spPr>
          <a:xfrm>
            <a:off x="5708678" y="896055"/>
            <a:ext cx="1298841" cy="24246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21AE57-9DE2-1FC6-E413-D1C7C62B19ED}"/>
              </a:ext>
            </a:extLst>
          </p:cNvPr>
          <p:cNvSpPr/>
          <p:nvPr/>
        </p:nvSpPr>
        <p:spPr>
          <a:xfrm>
            <a:off x="2950829" y="3982807"/>
            <a:ext cx="6263151" cy="197913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Lorem ipsum </a:t>
            </a:r>
            <a:r>
              <a:rPr lang="en-IN" sz="800" dirty="0" err="1"/>
              <a:t>dolor</a:t>
            </a:r>
            <a:r>
              <a:rPr lang="en-IN" sz="800" dirty="0"/>
              <a:t> sit </a:t>
            </a:r>
            <a:r>
              <a:rPr lang="en-IN" sz="800" dirty="0" err="1"/>
              <a:t>amet</a:t>
            </a:r>
            <a:r>
              <a:rPr lang="en-IN" sz="800" dirty="0"/>
              <a:t>, </a:t>
            </a:r>
            <a:r>
              <a:rPr lang="en-IN" sz="800" dirty="0" err="1"/>
              <a:t>consectetuer</a:t>
            </a:r>
            <a:r>
              <a:rPr lang="en-IN" sz="800" dirty="0"/>
              <a:t> </a:t>
            </a:r>
            <a:r>
              <a:rPr lang="en-IN" sz="800" dirty="0" err="1"/>
              <a:t>adipiscing</a:t>
            </a:r>
            <a:r>
              <a:rPr lang="en-IN" sz="800" dirty="0"/>
              <a:t> </a:t>
            </a:r>
            <a:r>
              <a:rPr lang="en-IN" sz="800" dirty="0" err="1"/>
              <a:t>elit</a:t>
            </a:r>
            <a:r>
              <a:rPr lang="en-IN" sz="800" dirty="0"/>
              <a:t>. Aenean </a:t>
            </a:r>
            <a:r>
              <a:rPr lang="en-IN" sz="800" dirty="0" err="1"/>
              <a:t>commodo</a:t>
            </a:r>
            <a:r>
              <a:rPr lang="en-IN" sz="800" dirty="0"/>
              <a:t> ligula </a:t>
            </a:r>
            <a:r>
              <a:rPr lang="en-IN" sz="800" dirty="0" err="1"/>
              <a:t>eget</a:t>
            </a:r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 </a:t>
            </a:r>
            <a:r>
              <a:rPr lang="en-IN" sz="800" dirty="0" err="1"/>
              <a:t>dolor</a:t>
            </a:r>
            <a:r>
              <a:rPr lang="en-IN" sz="800" dirty="0"/>
              <a:t>. Aenean </a:t>
            </a:r>
            <a:r>
              <a:rPr lang="en-IN" sz="800" dirty="0" err="1"/>
              <a:t>massa</a:t>
            </a:r>
            <a:r>
              <a:rPr lang="en-IN" sz="800" dirty="0"/>
              <a:t>. Cum sociis </a:t>
            </a:r>
            <a:r>
              <a:rPr lang="en-IN" sz="800" dirty="0" err="1"/>
              <a:t>natoque</a:t>
            </a:r>
            <a:r>
              <a:rPr lang="en-IN" sz="800" dirty="0"/>
              <a:t> </a:t>
            </a:r>
            <a:r>
              <a:rPr lang="en-IN" sz="800" dirty="0" err="1"/>
              <a:t>penatibus</a:t>
            </a:r>
            <a:r>
              <a:rPr lang="en-IN" sz="800" dirty="0"/>
              <a:t> et </a:t>
            </a:r>
            <a:r>
              <a:rPr lang="en-IN" sz="800" dirty="0" err="1"/>
              <a:t>magnis</a:t>
            </a:r>
            <a:r>
              <a:rPr lang="en-IN" sz="800" dirty="0"/>
              <a:t> dis parturient </a:t>
            </a:r>
            <a:r>
              <a:rPr lang="en-IN" sz="800" dirty="0" err="1"/>
              <a:t>montes</a:t>
            </a:r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Donec </a:t>
            </a:r>
            <a:r>
              <a:rPr lang="en-IN" sz="800" dirty="0" err="1"/>
              <a:t>quam</a:t>
            </a:r>
            <a:r>
              <a:rPr lang="en-IN" sz="800" dirty="0"/>
              <a:t> </a:t>
            </a:r>
            <a:r>
              <a:rPr lang="en-IN" sz="800" dirty="0" err="1"/>
              <a:t>felis</a:t>
            </a:r>
            <a:r>
              <a:rPr lang="en-IN" sz="800" dirty="0"/>
              <a:t>, </a:t>
            </a:r>
            <a:r>
              <a:rPr lang="en-IN" sz="800" dirty="0" err="1"/>
              <a:t>ultricies</a:t>
            </a:r>
            <a:r>
              <a:rPr lang="en-IN" sz="800" dirty="0"/>
              <a:t> </a:t>
            </a:r>
            <a:r>
              <a:rPr lang="en-IN" sz="800" dirty="0" err="1"/>
              <a:t>nec</a:t>
            </a:r>
            <a:r>
              <a:rPr lang="en-IN" sz="800" dirty="0"/>
              <a:t>, </a:t>
            </a:r>
            <a:r>
              <a:rPr lang="en-IN" sz="800" dirty="0" err="1"/>
              <a:t>pellentesque</a:t>
            </a:r>
            <a:r>
              <a:rPr lang="en-IN" sz="800" dirty="0"/>
              <a:t> </a:t>
            </a:r>
            <a:r>
              <a:rPr lang="en-IN" sz="800" dirty="0" err="1"/>
              <a:t>eu</a:t>
            </a:r>
            <a:r>
              <a:rPr lang="en-IN" sz="800" dirty="0"/>
              <a:t>, </a:t>
            </a:r>
            <a:r>
              <a:rPr lang="en-IN" sz="800" dirty="0" err="1"/>
              <a:t>pretium</a:t>
            </a:r>
            <a:r>
              <a:rPr lang="en-IN" sz="800" dirty="0"/>
              <a:t> </a:t>
            </a:r>
            <a:r>
              <a:rPr lang="en-IN" sz="800" dirty="0" err="1"/>
              <a:t>quis</a:t>
            </a:r>
            <a:r>
              <a:rPr lang="en-IN" sz="800" dirty="0"/>
              <a:t>, sem. </a:t>
            </a:r>
            <a:r>
              <a:rPr lang="en-IN" sz="800" dirty="0" err="1"/>
              <a:t>Nulla</a:t>
            </a:r>
            <a:r>
              <a:rPr lang="en-IN" sz="800" dirty="0"/>
              <a:t> </a:t>
            </a:r>
            <a:r>
              <a:rPr lang="en-IN" sz="800" dirty="0" err="1"/>
              <a:t>consequat</a:t>
            </a:r>
            <a:r>
              <a:rPr lang="en-IN" sz="800" dirty="0"/>
              <a:t> </a:t>
            </a:r>
            <a:r>
              <a:rPr lang="en-IN" sz="800" dirty="0" err="1"/>
              <a:t>massa</a:t>
            </a:r>
            <a:r>
              <a:rPr lang="en-IN" sz="800" dirty="0"/>
              <a:t> </a:t>
            </a:r>
          </a:p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013A45-4815-D7C2-CF7D-6A4114B1EF22}"/>
              </a:ext>
            </a:extLst>
          </p:cNvPr>
          <p:cNvSpPr/>
          <p:nvPr/>
        </p:nvSpPr>
        <p:spPr>
          <a:xfrm>
            <a:off x="4659766" y="2725167"/>
            <a:ext cx="2722600" cy="9330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Company logo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E06CB5-231E-62C7-526C-2E12AE108F7E}"/>
              </a:ext>
            </a:extLst>
          </p:cNvPr>
          <p:cNvSpPr/>
          <p:nvPr/>
        </p:nvSpPr>
        <p:spPr>
          <a:xfrm>
            <a:off x="2947385" y="6068807"/>
            <a:ext cx="6233937" cy="1721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chemeClr val="tx1"/>
                </a:solidFill>
              </a:rPr>
              <a:t>Programming Experience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AD3E37-91EC-B42E-22E5-12CCE60F7B38}"/>
              </a:ext>
            </a:extLst>
          </p:cNvPr>
          <p:cNvSpPr/>
          <p:nvPr/>
        </p:nvSpPr>
        <p:spPr>
          <a:xfrm>
            <a:off x="2963690" y="6302482"/>
            <a:ext cx="1449200" cy="475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3492611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188C05-D731-B75F-A419-F82BA8D3905B}"/>
              </a:ext>
            </a:extLst>
          </p:cNvPr>
          <p:cNvSpPr/>
          <p:nvPr/>
        </p:nvSpPr>
        <p:spPr>
          <a:xfrm>
            <a:off x="2939144" y="-18660"/>
            <a:ext cx="6274836" cy="6858000"/>
          </a:xfrm>
          <a:prstGeom prst="rect">
            <a:avLst/>
          </a:prstGeom>
          <a:solidFill>
            <a:srgbClr val="ABE7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BFF9334-501D-B975-C267-593E591B080D}"/>
              </a:ext>
            </a:extLst>
          </p:cNvPr>
          <p:cNvSpPr txBox="1">
            <a:spLocks/>
          </p:cNvSpPr>
          <p:nvPr/>
        </p:nvSpPr>
        <p:spPr>
          <a:xfrm>
            <a:off x="3599158" y="1446246"/>
            <a:ext cx="5283586" cy="3825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b="1" dirty="0">
                <a:latin typeface="Garamond" panose="02020404030301010803" pitchFamily="18" charset="0"/>
              </a:rPr>
              <a:t>Work Experience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06CDCE-EB75-EC06-07A0-A7A27C0334C0}"/>
              </a:ext>
            </a:extLst>
          </p:cNvPr>
          <p:cNvSpPr txBox="1">
            <a:spLocks/>
          </p:cNvSpPr>
          <p:nvPr/>
        </p:nvSpPr>
        <p:spPr>
          <a:xfrm>
            <a:off x="3152045" y="1959430"/>
            <a:ext cx="5935972" cy="933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b="1" u="sng" dirty="0">
                <a:latin typeface="Garamond" panose="02020404030301010803" pitchFamily="18" charset="0"/>
              </a:rPr>
              <a:t>2 Years of Work Experience</a:t>
            </a:r>
          </a:p>
          <a:p>
            <a:pPr algn="ctr"/>
            <a:r>
              <a:rPr lang="en-IN" sz="900" dirty="0">
                <a:latin typeface="Garamond" panose="02020404030301010803" pitchFamily="18" charset="0"/>
              </a:rPr>
              <a:t>I actively participate in hackathons and other competitions. Below are my major certification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E6DD689-77F7-0498-B281-D2D5FDC6AE94}"/>
              </a:ext>
            </a:extLst>
          </p:cNvPr>
          <p:cNvSpPr/>
          <p:nvPr/>
        </p:nvSpPr>
        <p:spPr>
          <a:xfrm>
            <a:off x="2988282" y="0"/>
            <a:ext cx="6193040" cy="3825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C5A46A-6F12-BA71-0C9D-7F6DF86FF497}"/>
              </a:ext>
            </a:extLst>
          </p:cNvPr>
          <p:cNvSpPr txBox="1"/>
          <p:nvPr/>
        </p:nvSpPr>
        <p:spPr>
          <a:xfrm flipH="1">
            <a:off x="2963690" y="462311"/>
            <a:ext cx="313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Garamond" panose="02020404030301010803" pitchFamily="18" charset="0"/>
              </a:rPr>
              <a:t>Vraj</a:t>
            </a:r>
            <a:r>
              <a:rPr lang="en-IN" sz="1600" b="1" dirty="0">
                <a:latin typeface="Garamond" panose="02020404030301010803" pitchFamily="18" charset="0"/>
              </a:rPr>
              <a:t> Patel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2F4753-2A2C-E319-4F31-F7FD9270E6F6}"/>
              </a:ext>
            </a:extLst>
          </p:cNvPr>
          <p:cNvSpPr/>
          <p:nvPr/>
        </p:nvSpPr>
        <p:spPr>
          <a:xfrm>
            <a:off x="2991505" y="908727"/>
            <a:ext cx="1298841" cy="22979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65F407-D4CB-AFDD-10DC-A5A1DE01ABD0}"/>
              </a:ext>
            </a:extLst>
          </p:cNvPr>
          <p:cNvSpPr txBox="1"/>
          <p:nvPr/>
        </p:nvSpPr>
        <p:spPr>
          <a:xfrm>
            <a:off x="10606311" y="6087035"/>
            <a:ext cx="1083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Continue..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75B602-0938-7018-DDF0-8D1AFEF8AB62}"/>
              </a:ext>
            </a:extLst>
          </p:cNvPr>
          <p:cNvSpPr/>
          <p:nvPr/>
        </p:nvSpPr>
        <p:spPr>
          <a:xfrm>
            <a:off x="4350091" y="908727"/>
            <a:ext cx="1298842" cy="21991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394FF0-7F93-7AFC-85DD-A2CCBC29E48F}"/>
              </a:ext>
            </a:extLst>
          </p:cNvPr>
          <p:cNvSpPr/>
          <p:nvPr/>
        </p:nvSpPr>
        <p:spPr>
          <a:xfrm>
            <a:off x="5708678" y="896055"/>
            <a:ext cx="1298841" cy="24246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15ED9A-42BB-E9BB-A287-DBA3141BEC08}"/>
              </a:ext>
            </a:extLst>
          </p:cNvPr>
          <p:cNvSpPr/>
          <p:nvPr/>
        </p:nvSpPr>
        <p:spPr>
          <a:xfrm>
            <a:off x="2950829" y="3982807"/>
            <a:ext cx="6263151" cy="197913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Lorem ipsum </a:t>
            </a:r>
            <a:r>
              <a:rPr lang="en-IN" sz="800" dirty="0" err="1"/>
              <a:t>dolor</a:t>
            </a:r>
            <a:r>
              <a:rPr lang="en-IN" sz="800" dirty="0"/>
              <a:t> sit </a:t>
            </a:r>
            <a:r>
              <a:rPr lang="en-IN" sz="800" dirty="0" err="1"/>
              <a:t>amet</a:t>
            </a:r>
            <a:r>
              <a:rPr lang="en-IN" sz="800" dirty="0"/>
              <a:t>, </a:t>
            </a:r>
            <a:r>
              <a:rPr lang="en-IN" sz="800" dirty="0" err="1"/>
              <a:t>consectetuer</a:t>
            </a:r>
            <a:r>
              <a:rPr lang="en-IN" sz="800" dirty="0"/>
              <a:t> </a:t>
            </a:r>
            <a:r>
              <a:rPr lang="en-IN" sz="800" dirty="0" err="1"/>
              <a:t>adipiscing</a:t>
            </a:r>
            <a:r>
              <a:rPr lang="en-IN" sz="800" dirty="0"/>
              <a:t> </a:t>
            </a:r>
            <a:r>
              <a:rPr lang="en-IN" sz="800" dirty="0" err="1"/>
              <a:t>elit</a:t>
            </a:r>
            <a:r>
              <a:rPr lang="en-IN" sz="800" dirty="0"/>
              <a:t>. Aenean </a:t>
            </a:r>
            <a:r>
              <a:rPr lang="en-IN" sz="800" dirty="0" err="1"/>
              <a:t>commodo</a:t>
            </a:r>
            <a:r>
              <a:rPr lang="en-IN" sz="800" dirty="0"/>
              <a:t> ligula </a:t>
            </a:r>
            <a:r>
              <a:rPr lang="en-IN" sz="800" dirty="0" err="1"/>
              <a:t>eget</a:t>
            </a:r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 </a:t>
            </a:r>
            <a:r>
              <a:rPr lang="en-IN" sz="800" dirty="0" err="1"/>
              <a:t>dolor</a:t>
            </a:r>
            <a:r>
              <a:rPr lang="en-IN" sz="800" dirty="0"/>
              <a:t>. Aenean </a:t>
            </a:r>
            <a:r>
              <a:rPr lang="en-IN" sz="800" dirty="0" err="1"/>
              <a:t>massa</a:t>
            </a:r>
            <a:r>
              <a:rPr lang="en-IN" sz="800" dirty="0"/>
              <a:t>. Cum sociis </a:t>
            </a:r>
            <a:r>
              <a:rPr lang="en-IN" sz="800" dirty="0" err="1"/>
              <a:t>natoque</a:t>
            </a:r>
            <a:r>
              <a:rPr lang="en-IN" sz="800" dirty="0"/>
              <a:t> </a:t>
            </a:r>
            <a:r>
              <a:rPr lang="en-IN" sz="800" dirty="0" err="1"/>
              <a:t>penatibus</a:t>
            </a:r>
            <a:r>
              <a:rPr lang="en-IN" sz="800" dirty="0"/>
              <a:t> et </a:t>
            </a:r>
            <a:r>
              <a:rPr lang="en-IN" sz="800" dirty="0" err="1"/>
              <a:t>magnis</a:t>
            </a:r>
            <a:r>
              <a:rPr lang="en-IN" sz="800" dirty="0"/>
              <a:t> dis parturient </a:t>
            </a:r>
            <a:r>
              <a:rPr lang="en-IN" sz="800" dirty="0" err="1"/>
              <a:t>montes</a:t>
            </a:r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Donec </a:t>
            </a:r>
            <a:r>
              <a:rPr lang="en-IN" sz="800" dirty="0" err="1"/>
              <a:t>quam</a:t>
            </a:r>
            <a:r>
              <a:rPr lang="en-IN" sz="800" dirty="0"/>
              <a:t> </a:t>
            </a:r>
            <a:r>
              <a:rPr lang="en-IN" sz="800" dirty="0" err="1"/>
              <a:t>felis</a:t>
            </a:r>
            <a:r>
              <a:rPr lang="en-IN" sz="800" dirty="0"/>
              <a:t>, </a:t>
            </a:r>
            <a:r>
              <a:rPr lang="en-IN" sz="800" dirty="0" err="1"/>
              <a:t>ultricies</a:t>
            </a:r>
            <a:r>
              <a:rPr lang="en-IN" sz="800" dirty="0"/>
              <a:t> </a:t>
            </a:r>
            <a:r>
              <a:rPr lang="en-IN" sz="800" dirty="0" err="1"/>
              <a:t>nec</a:t>
            </a:r>
            <a:r>
              <a:rPr lang="en-IN" sz="800" dirty="0"/>
              <a:t>, </a:t>
            </a:r>
            <a:r>
              <a:rPr lang="en-IN" sz="800" dirty="0" err="1"/>
              <a:t>pellentesque</a:t>
            </a:r>
            <a:r>
              <a:rPr lang="en-IN" sz="800" dirty="0"/>
              <a:t> </a:t>
            </a:r>
            <a:r>
              <a:rPr lang="en-IN" sz="800" dirty="0" err="1"/>
              <a:t>eu</a:t>
            </a:r>
            <a:r>
              <a:rPr lang="en-IN" sz="800" dirty="0"/>
              <a:t>, </a:t>
            </a:r>
            <a:r>
              <a:rPr lang="en-IN" sz="800" dirty="0" err="1"/>
              <a:t>pretium</a:t>
            </a:r>
            <a:r>
              <a:rPr lang="en-IN" sz="800" dirty="0"/>
              <a:t> </a:t>
            </a:r>
            <a:r>
              <a:rPr lang="en-IN" sz="800" dirty="0" err="1"/>
              <a:t>quis</a:t>
            </a:r>
            <a:r>
              <a:rPr lang="en-IN" sz="800" dirty="0"/>
              <a:t>, sem. </a:t>
            </a:r>
            <a:r>
              <a:rPr lang="en-IN" sz="800" dirty="0" err="1"/>
              <a:t>Nulla</a:t>
            </a:r>
            <a:r>
              <a:rPr lang="en-IN" sz="800" dirty="0"/>
              <a:t> </a:t>
            </a:r>
            <a:r>
              <a:rPr lang="en-IN" sz="800" dirty="0" err="1"/>
              <a:t>consequat</a:t>
            </a:r>
            <a:r>
              <a:rPr lang="en-IN" sz="800" dirty="0"/>
              <a:t> </a:t>
            </a:r>
            <a:r>
              <a:rPr lang="en-IN" sz="800" dirty="0" err="1"/>
              <a:t>massa</a:t>
            </a:r>
            <a:r>
              <a:rPr lang="en-IN" sz="800" dirty="0"/>
              <a:t> </a:t>
            </a:r>
          </a:p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B9459B-6E9D-BD07-7F0A-FD4A78F149E4}"/>
              </a:ext>
            </a:extLst>
          </p:cNvPr>
          <p:cNvSpPr/>
          <p:nvPr/>
        </p:nvSpPr>
        <p:spPr>
          <a:xfrm>
            <a:off x="4659766" y="2725167"/>
            <a:ext cx="2722600" cy="9330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Company logo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FF2AD1-F5E5-7290-5174-699A38E8588D}"/>
              </a:ext>
            </a:extLst>
          </p:cNvPr>
          <p:cNvSpPr/>
          <p:nvPr/>
        </p:nvSpPr>
        <p:spPr>
          <a:xfrm>
            <a:off x="2947385" y="6068807"/>
            <a:ext cx="6233937" cy="1721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chemeClr val="tx1"/>
                </a:solidFill>
              </a:rPr>
              <a:t>Programming Experience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FE4CE-1049-CC4F-8F86-89CB4A107DE6}"/>
              </a:ext>
            </a:extLst>
          </p:cNvPr>
          <p:cNvSpPr/>
          <p:nvPr/>
        </p:nvSpPr>
        <p:spPr>
          <a:xfrm>
            <a:off x="2963690" y="6302482"/>
            <a:ext cx="1449200" cy="475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660297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46C95-A42A-237B-2C73-A7DAB4C78671}"/>
              </a:ext>
            </a:extLst>
          </p:cNvPr>
          <p:cNvSpPr/>
          <p:nvPr/>
        </p:nvSpPr>
        <p:spPr>
          <a:xfrm>
            <a:off x="2939144" y="-18660"/>
            <a:ext cx="6274836" cy="6858000"/>
          </a:xfrm>
          <a:prstGeom prst="rect">
            <a:avLst/>
          </a:prstGeom>
          <a:solidFill>
            <a:srgbClr val="96E2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DE3422A-5282-0B87-A4EE-B3B2ACB0FB7F}"/>
              </a:ext>
            </a:extLst>
          </p:cNvPr>
          <p:cNvSpPr txBox="1">
            <a:spLocks/>
          </p:cNvSpPr>
          <p:nvPr/>
        </p:nvSpPr>
        <p:spPr>
          <a:xfrm>
            <a:off x="3599158" y="1446246"/>
            <a:ext cx="5283586" cy="3825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b="1" dirty="0">
                <a:latin typeface="Garamond" panose="02020404030301010803" pitchFamily="18" charset="0"/>
              </a:rPr>
              <a:t>Work Experience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418516-8B9D-4B05-61CE-6E7A84FCF26F}"/>
              </a:ext>
            </a:extLst>
          </p:cNvPr>
          <p:cNvSpPr txBox="1">
            <a:spLocks/>
          </p:cNvSpPr>
          <p:nvPr/>
        </p:nvSpPr>
        <p:spPr>
          <a:xfrm>
            <a:off x="3152045" y="1959430"/>
            <a:ext cx="5935972" cy="933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b="1" u="sng" dirty="0">
                <a:latin typeface="Garamond" panose="02020404030301010803" pitchFamily="18" charset="0"/>
              </a:rPr>
              <a:t>2 Years of Work Experience</a:t>
            </a:r>
          </a:p>
          <a:p>
            <a:pPr algn="ctr"/>
            <a:r>
              <a:rPr lang="en-IN" sz="900" dirty="0">
                <a:latin typeface="Garamond" panose="02020404030301010803" pitchFamily="18" charset="0"/>
              </a:rPr>
              <a:t>I actively participate in hackathons and other competitions. Below are my major certification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850B11-7332-1689-1BDC-279A039A53C4}"/>
              </a:ext>
            </a:extLst>
          </p:cNvPr>
          <p:cNvSpPr/>
          <p:nvPr/>
        </p:nvSpPr>
        <p:spPr>
          <a:xfrm>
            <a:off x="2988282" y="0"/>
            <a:ext cx="6193040" cy="3825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0FFC5-39E9-3915-CC42-2FFF45899620}"/>
              </a:ext>
            </a:extLst>
          </p:cNvPr>
          <p:cNvSpPr txBox="1"/>
          <p:nvPr/>
        </p:nvSpPr>
        <p:spPr>
          <a:xfrm flipH="1">
            <a:off x="2963690" y="462311"/>
            <a:ext cx="313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Garamond" panose="02020404030301010803" pitchFamily="18" charset="0"/>
              </a:rPr>
              <a:t>Vraj</a:t>
            </a:r>
            <a:r>
              <a:rPr lang="en-IN" sz="1600" b="1" dirty="0">
                <a:latin typeface="Garamond" panose="02020404030301010803" pitchFamily="18" charset="0"/>
              </a:rPr>
              <a:t> Patel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99C87C-1522-C9D6-1145-25B365F2FE57}"/>
              </a:ext>
            </a:extLst>
          </p:cNvPr>
          <p:cNvSpPr/>
          <p:nvPr/>
        </p:nvSpPr>
        <p:spPr>
          <a:xfrm>
            <a:off x="2991505" y="908727"/>
            <a:ext cx="1298841" cy="22979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7472C-0FF7-4224-4967-BB9F0679EC00}"/>
              </a:ext>
            </a:extLst>
          </p:cNvPr>
          <p:cNvSpPr txBox="1"/>
          <p:nvPr/>
        </p:nvSpPr>
        <p:spPr>
          <a:xfrm>
            <a:off x="10606311" y="6087035"/>
            <a:ext cx="1083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Continue..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87BEB4-C520-F940-C26B-B52CDF224E94}"/>
              </a:ext>
            </a:extLst>
          </p:cNvPr>
          <p:cNvSpPr/>
          <p:nvPr/>
        </p:nvSpPr>
        <p:spPr>
          <a:xfrm>
            <a:off x="4350091" y="908727"/>
            <a:ext cx="1298842" cy="21991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274D76-79D9-9714-B687-FF8C0F5A25C0}"/>
              </a:ext>
            </a:extLst>
          </p:cNvPr>
          <p:cNvSpPr/>
          <p:nvPr/>
        </p:nvSpPr>
        <p:spPr>
          <a:xfrm>
            <a:off x="5708678" y="896055"/>
            <a:ext cx="1298841" cy="24246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3916A-BD13-E88D-2476-C4188112C147}"/>
              </a:ext>
            </a:extLst>
          </p:cNvPr>
          <p:cNvSpPr/>
          <p:nvPr/>
        </p:nvSpPr>
        <p:spPr>
          <a:xfrm>
            <a:off x="2950829" y="3982807"/>
            <a:ext cx="6263151" cy="197913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Lorem ipsum </a:t>
            </a:r>
            <a:r>
              <a:rPr lang="en-IN" sz="800" dirty="0" err="1"/>
              <a:t>dolor</a:t>
            </a:r>
            <a:r>
              <a:rPr lang="en-IN" sz="800" dirty="0"/>
              <a:t> sit </a:t>
            </a:r>
            <a:r>
              <a:rPr lang="en-IN" sz="800" dirty="0" err="1"/>
              <a:t>amet</a:t>
            </a:r>
            <a:r>
              <a:rPr lang="en-IN" sz="800" dirty="0"/>
              <a:t>, </a:t>
            </a:r>
            <a:r>
              <a:rPr lang="en-IN" sz="800" dirty="0" err="1"/>
              <a:t>consectetuer</a:t>
            </a:r>
            <a:r>
              <a:rPr lang="en-IN" sz="800" dirty="0"/>
              <a:t> </a:t>
            </a:r>
            <a:r>
              <a:rPr lang="en-IN" sz="800" dirty="0" err="1"/>
              <a:t>adipiscing</a:t>
            </a:r>
            <a:r>
              <a:rPr lang="en-IN" sz="800" dirty="0"/>
              <a:t> </a:t>
            </a:r>
            <a:r>
              <a:rPr lang="en-IN" sz="800" dirty="0" err="1"/>
              <a:t>elit</a:t>
            </a:r>
            <a:r>
              <a:rPr lang="en-IN" sz="800" dirty="0"/>
              <a:t>. Aenean </a:t>
            </a:r>
            <a:r>
              <a:rPr lang="en-IN" sz="800" dirty="0" err="1"/>
              <a:t>commodo</a:t>
            </a:r>
            <a:r>
              <a:rPr lang="en-IN" sz="800" dirty="0"/>
              <a:t> ligula </a:t>
            </a:r>
            <a:r>
              <a:rPr lang="en-IN" sz="800" dirty="0" err="1"/>
              <a:t>eget</a:t>
            </a:r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 </a:t>
            </a:r>
            <a:r>
              <a:rPr lang="en-IN" sz="800" dirty="0" err="1"/>
              <a:t>dolor</a:t>
            </a:r>
            <a:r>
              <a:rPr lang="en-IN" sz="800" dirty="0"/>
              <a:t>. Aenean </a:t>
            </a:r>
            <a:r>
              <a:rPr lang="en-IN" sz="800" dirty="0" err="1"/>
              <a:t>massa</a:t>
            </a:r>
            <a:r>
              <a:rPr lang="en-IN" sz="800" dirty="0"/>
              <a:t>. Cum sociis </a:t>
            </a:r>
            <a:r>
              <a:rPr lang="en-IN" sz="800" dirty="0" err="1"/>
              <a:t>natoque</a:t>
            </a:r>
            <a:r>
              <a:rPr lang="en-IN" sz="800" dirty="0"/>
              <a:t> </a:t>
            </a:r>
            <a:r>
              <a:rPr lang="en-IN" sz="800" dirty="0" err="1"/>
              <a:t>penatibus</a:t>
            </a:r>
            <a:r>
              <a:rPr lang="en-IN" sz="800" dirty="0"/>
              <a:t> et </a:t>
            </a:r>
            <a:r>
              <a:rPr lang="en-IN" sz="800" dirty="0" err="1"/>
              <a:t>magnis</a:t>
            </a:r>
            <a:r>
              <a:rPr lang="en-IN" sz="800" dirty="0"/>
              <a:t> dis parturient </a:t>
            </a:r>
            <a:r>
              <a:rPr lang="en-IN" sz="800" dirty="0" err="1"/>
              <a:t>montes</a:t>
            </a:r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Donec </a:t>
            </a:r>
            <a:r>
              <a:rPr lang="en-IN" sz="800" dirty="0" err="1"/>
              <a:t>quam</a:t>
            </a:r>
            <a:r>
              <a:rPr lang="en-IN" sz="800" dirty="0"/>
              <a:t> </a:t>
            </a:r>
            <a:r>
              <a:rPr lang="en-IN" sz="800" dirty="0" err="1"/>
              <a:t>felis</a:t>
            </a:r>
            <a:r>
              <a:rPr lang="en-IN" sz="800" dirty="0"/>
              <a:t>, </a:t>
            </a:r>
            <a:r>
              <a:rPr lang="en-IN" sz="800" dirty="0" err="1"/>
              <a:t>ultricies</a:t>
            </a:r>
            <a:r>
              <a:rPr lang="en-IN" sz="800" dirty="0"/>
              <a:t> </a:t>
            </a:r>
            <a:r>
              <a:rPr lang="en-IN" sz="800" dirty="0" err="1"/>
              <a:t>nec</a:t>
            </a:r>
            <a:r>
              <a:rPr lang="en-IN" sz="800" dirty="0"/>
              <a:t>, </a:t>
            </a:r>
            <a:r>
              <a:rPr lang="en-IN" sz="800" dirty="0" err="1"/>
              <a:t>pellentesque</a:t>
            </a:r>
            <a:r>
              <a:rPr lang="en-IN" sz="800" dirty="0"/>
              <a:t> </a:t>
            </a:r>
            <a:r>
              <a:rPr lang="en-IN" sz="800" dirty="0" err="1"/>
              <a:t>eu</a:t>
            </a:r>
            <a:r>
              <a:rPr lang="en-IN" sz="800" dirty="0"/>
              <a:t>, </a:t>
            </a:r>
            <a:r>
              <a:rPr lang="en-IN" sz="800" dirty="0" err="1"/>
              <a:t>pretium</a:t>
            </a:r>
            <a:r>
              <a:rPr lang="en-IN" sz="800" dirty="0"/>
              <a:t> </a:t>
            </a:r>
            <a:r>
              <a:rPr lang="en-IN" sz="800" dirty="0" err="1"/>
              <a:t>quis</a:t>
            </a:r>
            <a:r>
              <a:rPr lang="en-IN" sz="800" dirty="0"/>
              <a:t>, sem. </a:t>
            </a:r>
            <a:r>
              <a:rPr lang="en-IN" sz="800" dirty="0" err="1"/>
              <a:t>Nulla</a:t>
            </a:r>
            <a:r>
              <a:rPr lang="en-IN" sz="800" dirty="0"/>
              <a:t> </a:t>
            </a:r>
            <a:r>
              <a:rPr lang="en-IN" sz="800" dirty="0" err="1"/>
              <a:t>consequat</a:t>
            </a:r>
            <a:r>
              <a:rPr lang="en-IN" sz="800" dirty="0"/>
              <a:t> </a:t>
            </a:r>
            <a:r>
              <a:rPr lang="en-IN" sz="800" dirty="0" err="1"/>
              <a:t>massa</a:t>
            </a:r>
            <a:r>
              <a:rPr lang="en-IN" sz="800" dirty="0"/>
              <a:t> </a:t>
            </a:r>
          </a:p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86D43D-3B66-327A-E1BF-82B2CE946B99}"/>
              </a:ext>
            </a:extLst>
          </p:cNvPr>
          <p:cNvSpPr/>
          <p:nvPr/>
        </p:nvSpPr>
        <p:spPr>
          <a:xfrm>
            <a:off x="4659766" y="2725167"/>
            <a:ext cx="2722600" cy="9330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Company logo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24087C-2272-3ABC-D963-4154B751F55B}"/>
              </a:ext>
            </a:extLst>
          </p:cNvPr>
          <p:cNvSpPr/>
          <p:nvPr/>
        </p:nvSpPr>
        <p:spPr>
          <a:xfrm>
            <a:off x="2947385" y="6068807"/>
            <a:ext cx="6233937" cy="1721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chemeClr val="tx1"/>
                </a:solidFill>
              </a:rPr>
              <a:t>Programming Experience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E4D034-1E69-A1E4-E364-333464DE6FBB}"/>
              </a:ext>
            </a:extLst>
          </p:cNvPr>
          <p:cNvSpPr/>
          <p:nvPr/>
        </p:nvSpPr>
        <p:spPr>
          <a:xfrm>
            <a:off x="2963690" y="6302482"/>
            <a:ext cx="1449200" cy="475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42884843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3FC7B2-082B-9BB8-B2FD-D67AFB5777C3}"/>
              </a:ext>
            </a:extLst>
          </p:cNvPr>
          <p:cNvSpPr/>
          <p:nvPr/>
        </p:nvSpPr>
        <p:spPr>
          <a:xfrm>
            <a:off x="2939144" y="-18660"/>
            <a:ext cx="6274836" cy="6858000"/>
          </a:xfrm>
          <a:prstGeom prst="rect">
            <a:avLst/>
          </a:prstGeom>
          <a:solidFill>
            <a:srgbClr val="EEB4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128D6FD-A65C-D5EE-4581-9F714AA30739}"/>
              </a:ext>
            </a:extLst>
          </p:cNvPr>
          <p:cNvSpPr txBox="1">
            <a:spLocks/>
          </p:cNvSpPr>
          <p:nvPr/>
        </p:nvSpPr>
        <p:spPr>
          <a:xfrm>
            <a:off x="3599158" y="1446246"/>
            <a:ext cx="5283586" cy="3825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b="1" dirty="0">
                <a:latin typeface="Garamond" panose="02020404030301010803" pitchFamily="18" charset="0"/>
              </a:rPr>
              <a:t>Work Experience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412A8F9-95C3-0A82-79A6-D33183D88795}"/>
              </a:ext>
            </a:extLst>
          </p:cNvPr>
          <p:cNvSpPr txBox="1">
            <a:spLocks/>
          </p:cNvSpPr>
          <p:nvPr/>
        </p:nvSpPr>
        <p:spPr>
          <a:xfrm>
            <a:off x="3152045" y="1959430"/>
            <a:ext cx="5935972" cy="933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b="1" u="sng" dirty="0">
                <a:latin typeface="Garamond" panose="02020404030301010803" pitchFamily="18" charset="0"/>
              </a:rPr>
              <a:t>2 Years of Work Experience</a:t>
            </a:r>
          </a:p>
          <a:p>
            <a:pPr algn="ctr"/>
            <a:r>
              <a:rPr lang="en-IN" sz="900" dirty="0">
                <a:latin typeface="Garamond" panose="02020404030301010803" pitchFamily="18" charset="0"/>
              </a:rPr>
              <a:t>I actively participate in hackathons and other competitions. Below are my major certification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B1926A-579F-280B-D512-8AD95DA096A8}"/>
              </a:ext>
            </a:extLst>
          </p:cNvPr>
          <p:cNvSpPr/>
          <p:nvPr/>
        </p:nvSpPr>
        <p:spPr>
          <a:xfrm>
            <a:off x="2988282" y="0"/>
            <a:ext cx="6193040" cy="3825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51808-5EE3-72E2-A3CD-822608491ECC}"/>
              </a:ext>
            </a:extLst>
          </p:cNvPr>
          <p:cNvSpPr txBox="1"/>
          <p:nvPr/>
        </p:nvSpPr>
        <p:spPr>
          <a:xfrm flipH="1">
            <a:off x="2963690" y="462311"/>
            <a:ext cx="313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Garamond" panose="02020404030301010803" pitchFamily="18" charset="0"/>
              </a:rPr>
              <a:t>Vraj</a:t>
            </a:r>
            <a:r>
              <a:rPr lang="en-IN" sz="1600" b="1" dirty="0">
                <a:latin typeface="Garamond" panose="02020404030301010803" pitchFamily="18" charset="0"/>
              </a:rPr>
              <a:t> Patel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8A41A7-DA62-3211-C180-A595EDAE39D6}"/>
              </a:ext>
            </a:extLst>
          </p:cNvPr>
          <p:cNvSpPr/>
          <p:nvPr/>
        </p:nvSpPr>
        <p:spPr>
          <a:xfrm>
            <a:off x="2991505" y="908727"/>
            <a:ext cx="1298841" cy="22979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099FD-A78F-FF69-BE50-544C6F6B5FB8}"/>
              </a:ext>
            </a:extLst>
          </p:cNvPr>
          <p:cNvSpPr txBox="1"/>
          <p:nvPr/>
        </p:nvSpPr>
        <p:spPr>
          <a:xfrm>
            <a:off x="10606311" y="6087035"/>
            <a:ext cx="1083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Continue..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BAA232-0BAF-3978-0001-21C9E77A39D8}"/>
              </a:ext>
            </a:extLst>
          </p:cNvPr>
          <p:cNvSpPr/>
          <p:nvPr/>
        </p:nvSpPr>
        <p:spPr>
          <a:xfrm>
            <a:off x="4350091" y="908727"/>
            <a:ext cx="1298842" cy="21991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ADDA8E-EF37-5FFB-A50A-0C2E32966053}"/>
              </a:ext>
            </a:extLst>
          </p:cNvPr>
          <p:cNvSpPr/>
          <p:nvPr/>
        </p:nvSpPr>
        <p:spPr>
          <a:xfrm>
            <a:off x="5708678" y="896055"/>
            <a:ext cx="1298841" cy="24246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04BAF2-5B70-0AD2-1411-FA0D45092620}"/>
              </a:ext>
            </a:extLst>
          </p:cNvPr>
          <p:cNvSpPr/>
          <p:nvPr/>
        </p:nvSpPr>
        <p:spPr>
          <a:xfrm>
            <a:off x="2950829" y="3982807"/>
            <a:ext cx="6263151" cy="197913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Lorem ipsum </a:t>
            </a:r>
            <a:r>
              <a:rPr lang="en-IN" sz="800" dirty="0" err="1"/>
              <a:t>dolor</a:t>
            </a:r>
            <a:r>
              <a:rPr lang="en-IN" sz="800" dirty="0"/>
              <a:t> sit </a:t>
            </a:r>
            <a:r>
              <a:rPr lang="en-IN" sz="800" dirty="0" err="1"/>
              <a:t>amet</a:t>
            </a:r>
            <a:r>
              <a:rPr lang="en-IN" sz="800" dirty="0"/>
              <a:t>, </a:t>
            </a:r>
            <a:r>
              <a:rPr lang="en-IN" sz="800" dirty="0" err="1"/>
              <a:t>consectetuer</a:t>
            </a:r>
            <a:r>
              <a:rPr lang="en-IN" sz="800" dirty="0"/>
              <a:t> </a:t>
            </a:r>
            <a:r>
              <a:rPr lang="en-IN" sz="800" dirty="0" err="1"/>
              <a:t>adipiscing</a:t>
            </a:r>
            <a:r>
              <a:rPr lang="en-IN" sz="800" dirty="0"/>
              <a:t> </a:t>
            </a:r>
            <a:r>
              <a:rPr lang="en-IN" sz="800" dirty="0" err="1"/>
              <a:t>elit</a:t>
            </a:r>
            <a:r>
              <a:rPr lang="en-IN" sz="800" dirty="0"/>
              <a:t>. Aenean </a:t>
            </a:r>
            <a:r>
              <a:rPr lang="en-IN" sz="800" dirty="0" err="1"/>
              <a:t>commodo</a:t>
            </a:r>
            <a:r>
              <a:rPr lang="en-IN" sz="800" dirty="0"/>
              <a:t> ligula </a:t>
            </a:r>
            <a:r>
              <a:rPr lang="en-IN" sz="800" dirty="0" err="1"/>
              <a:t>eget</a:t>
            </a:r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 </a:t>
            </a:r>
            <a:r>
              <a:rPr lang="en-IN" sz="800" dirty="0" err="1"/>
              <a:t>dolor</a:t>
            </a:r>
            <a:r>
              <a:rPr lang="en-IN" sz="800" dirty="0"/>
              <a:t>. Aenean </a:t>
            </a:r>
            <a:r>
              <a:rPr lang="en-IN" sz="800" dirty="0" err="1"/>
              <a:t>massa</a:t>
            </a:r>
            <a:r>
              <a:rPr lang="en-IN" sz="800" dirty="0"/>
              <a:t>. Cum sociis </a:t>
            </a:r>
            <a:r>
              <a:rPr lang="en-IN" sz="800" dirty="0" err="1"/>
              <a:t>natoque</a:t>
            </a:r>
            <a:r>
              <a:rPr lang="en-IN" sz="800" dirty="0"/>
              <a:t> </a:t>
            </a:r>
            <a:r>
              <a:rPr lang="en-IN" sz="800" dirty="0" err="1"/>
              <a:t>penatibus</a:t>
            </a:r>
            <a:r>
              <a:rPr lang="en-IN" sz="800" dirty="0"/>
              <a:t> et </a:t>
            </a:r>
            <a:r>
              <a:rPr lang="en-IN" sz="800" dirty="0" err="1"/>
              <a:t>magnis</a:t>
            </a:r>
            <a:r>
              <a:rPr lang="en-IN" sz="800" dirty="0"/>
              <a:t> dis parturient </a:t>
            </a:r>
            <a:r>
              <a:rPr lang="en-IN" sz="800" dirty="0" err="1"/>
              <a:t>montes</a:t>
            </a:r>
            <a:endParaRPr lang="en-IN" sz="800" dirty="0"/>
          </a:p>
          <a:p>
            <a:pPr algn="ctr"/>
            <a:endParaRPr lang="en-IN" sz="800" dirty="0"/>
          </a:p>
          <a:p>
            <a:pPr algn="ctr"/>
            <a:r>
              <a:rPr lang="en-IN" sz="800" dirty="0"/>
              <a:t>Donec </a:t>
            </a:r>
            <a:r>
              <a:rPr lang="en-IN" sz="800" dirty="0" err="1"/>
              <a:t>quam</a:t>
            </a:r>
            <a:r>
              <a:rPr lang="en-IN" sz="800" dirty="0"/>
              <a:t> </a:t>
            </a:r>
            <a:r>
              <a:rPr lang="en-IN" sz="800" dirty="0" err="1"/>
              <a:t>felis</a:t>
            </a:r>
            <a:r>
              <a:rPr lang="en-IN" sz="800" dirty="0"/>
              <a:t>, </a:t>
            </a:r>
            <a:r>
              <a:rPr lang="en-IN" sz="800" dirty="0" err="1"/>
              <a:t>ultricies</a:t>
            </a:r>
            <a:r>
              <a:rPr lang="en-IN" sz="800" dirty="0"/>
              <a:t> </a:t>
            </a:r>
            <a:r>
              <a:rPr lang="en-IN" sz="800" dirty="0" err="1"/>
              <a:t>nec</a:t>
            </a:r>
            <a:r>
              <a:rPr lang="en-IN" sz="800" dirty="0"/>
              <a:t>, </a:t>
            </a:r>
            <a:r>
              <a:rPr lang="en-IN" sz="800" dirty="0" err="1"/>
              <a:t>pellentesque</a:t>
            </a:r>
            <a:r>
              <a:rPr lang="en-IN" sz="800" dirty="0"/>
              <a:t> </a:t>
            </a:r>
            <a:r>
              <a:rPr lang="en-IN" sz="800" dirty="0" err="1"/>
              <a:t>eu</a:t>
            </a:r>
            <a:r>
              <a:rPr lang="en-IN" sz="800" dirty="0"/>
              <a:t>, </a:t>
            </a:r>
            <a:r>
              <a:rPr lang="en-IN" sz="800" dirty="0" err="1"/>
              <a:t>pretium</a:t>
            </a:r>
            <a:r>
              <a:rPr lang="en-IN" sz="800" dirty="0"/>
              <a:t> </a:t>
            </a:r>
            <a:r>
              <a:rPr lang="en-IN" sz="800" dirty="0" err="1"/>
              <a:t>quis</a:t>
            </a:r>
            <a:r>
              <a:rPr lang="en-IN" sz="800" dirty="0"/>
              <a:t>, sem. </a:t>
            </a:r>
            <a:r>
              <a:rPr lang="en-IN" sz="800" dirty="0" err="1"/>
              <a:t>Nulla</a:t>
            </a:r>
            <a:r>
              <a:rPr lang="en-IN" sz="800" dirty="0"/>
              <a:t> </a:t>
            </a:r>
            <a:r>
              <a:rPr lang="en-IN" sz="800" dirty="0" err="1"/>
              <a:t>consequat</a:t>
            </a:r>
            <a:r>
              <a:rPr lang="en-IN" sz="800" dirty="0"/>
              <a:t> </a:t>
            </a:r>
            <a:r>
              <a:rPr lang="en-IN" sz="800" dirty="0" err="1"/>
              <a:t>massa</a:t>
            </a:r>
            <a:r>
              <a:rPr lang="en-IN" sz="800" dirty="0"/>
              <a:t> </a:t>
            </a:r>
          </a:p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C6D851-3D7A-8A4E-A5AC-9C00AEE3D521}"/>
              </a:ext>
            </a:extLst>
          </p:cNvPr>
          <p:cNvSpPr/>
          <p:nvPr/>
        </p:nvSpPr>
        <p:spPr>
          <a:xfrm>
            <a:off x="4659766" y="2725167"/>
            <a:ext cx="2722600" cy="9330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Company logo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D3AC39-0462-2CDB-FD9C-0773E4AF0DC0}"/>
              </a:ext>
            </a:extLst>
          </p:cNvPr>
          <p:cNvSpPr/>
          <p:nvPr/>
        </p:nvSpPr>
        <p:spPr>
          <a:xfrm>
            <a:off x="2947385" y="6068807"/>
            <a:ext cx="6233937" cy="1721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chemeClr val="tx1"/>
                </a:solidFill>
              </a:rPr>
              <a:t>Programming Experience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AAC2EA-CD07-4448-463F-AE3D113308E8}"/>
              </a:ext>
            </a:extLst>
          </p:cNvPr>
          <p:cNvSpPr/>
          <p:nvPr/>
        </p:nvSpPr>
        <p:spPr>
          <a:xfrm>
            <a:off x="2963690" y="6302482"/>
            <a:ext cx="1449200" cy="475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344778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E07E-BD9C-A92B-ECFC-D17E88FC6095}"/>
              </a:ext>
            </a:extLst>
          </p:cNvPr>
          <p:cNvSpPr txBox="1">
            <a:spLocks/>
          </p:cNvSpPr>
          <p:nvPr/>
        </p:nvSpPr>
        <p:spPr>
          <a:xfrm>
            <a:off x="2580940" y="4491318"/>
            <a:ext cx="8087060" cy="41956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latin typeface="Garamond" panose="02020404030301010803" pitchFamily="18" charset="0"/>
              </a:rPr>
              <a:t>                             </a:t>
            </a:r>
            <a:r>
              <a:rPr lang="en-IN" sz="2400" b="1" dirty="0">
                <a:latin typeface="Garamond" panose="02020404030301010803" pitchFamily="18" charset="0"/>
              </a:rPr>
              <a:t>Contact Me</a:t>
            </a:r>
            <a:endParaRPr lang="en-IN" sz="3600" b="1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A5F08-0118-9113-DF51-74F58468B717}"/>
              </a:ext>
            </a:extLst>
          </p:cNvPr>
          <p:cNvSpPr txBox="1">
            <a:spLocks/>
          </p:cNvSpPr>
          <p:nvPr/>
        </p:nvSpPr>
        <p:spPr>
          <a:xfrm>
            <a:off x="1524000" y="5735637"/>
            <a:ext cx="9144000" cy="1362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b="1" u="sng" dirty="0">
              <a:latin typeface="Garamond" panose="02020404030301010803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D36089-52E3-0903-950B-D93E31CB464F}"/>
              </a:ext>
            </a:extLst>
          </p:cNvPr>
          <p:cNvSpPr/>
          <p:nvPr/>
        </p:nvSpPr>
        <p:spPr>
          <a:xfrm>
            <a:off x="502024" y="224118"/>
            <a:ext cx="11286564" cy="4392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470D1-5474-BBB5-93B6-CF4EE4084A2F}"/>
              </a:ext>
            </a:extLst>
          </p:cNvPr>
          <p:cNvSpPr txBox="1"/>
          <p:nvPr/>
        </p:nvSpPr>
        <p:spPr>
          <a:xfrm flipH="1">
            <a:off x="502024" y="1122363"/>
            <a:ext cx="3809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err="1">
                <a:latin typeface="Garamond" panose="02020404030301010803" pitchFamily="18" charset="0"/>
              </a:rPr>
              <a:t>Vraj</a:t>
            </a:r>
            <a:r>
              <a:rPr lang="en-IN" sz="4000" b="1" dirty="0">
                <a:latin typeface="Garamond" panose="02020404030301010803" pitchFamily="18" charset="0"/>
              </a:rPr>
              <a:t> Patel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FB1566-313A-307A-F23F-1BB9D234500F}"/>
              </a:ext>
            </a:extLst>
          </p:cNvPr>
          <p:cNvSpPr/>
          <p:nvPr/>
        </p:nvSpPr>
        <p:spPr>
          <a:xfrm>
            <a:off x="663388" y="2124635"/>
            <a:ext cx="1730188" cy="44823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FC6C23-ED88-D012-00C6-255DD3C1905B}"/>
              </a:ext>
            </a:extLst>
          </p:cNvPr>
          <p:cNvSpPr/>
          <p:nvPr/>
        </p:nvSpPr>
        <p:spPr>
          <a:xfrm>
            <a:off x="2580940" y="2124635"/>
            <a:ext cx="1730188" cy="44823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036563-7FAC-0EB1-2396-209CAC8852F2}"/>
              </a:ext>
            </a:extLst>
          </p:cNvPr>
          <p:cNvSpPr/>
          <p:nvPr/>
        </p:nvSpPr>
        <p:spPr>
          <a:xfrm>
            <a:off x="4415118" y="2133600"/>
            <a:ext cx="1730188" cy="44823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4CAC08-B5AF-B501-2C12-EF4A184D1F4D}"/>
              </a:ext>
            </a:extLst>
          </p:cNvPr>
          <p:cNvSpPr/>
          <p:nvPr/>
        </p:nvSpPr>
        <p:spPr>
          <a:xfrm>
            <a:off x="4043082" y="2788025"/>
            <a:ext cx="3621742" cy="14971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460191-545B-5F57-0811-35CC0496032D}"/>
              </a:ext>
            </a:extLst>
          </p:cNvPr>
          <p:cNvSpPr txBox="1"/>
          <p:nvPr/>
        </p:nvSpPr>
        <p:spPr>
          <a:xfrm flipH="1">
            <a:off x="3592830" y="4817685"/>
            <a:ext cx="500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You can contact me at the place mentioned below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327AC-0D93-BFFC-5AC5-2C65689049ED}"/>
              </a:ext>
            </a:extLst>
          </p:cNvPr>
          <p:cNvSpPr/>
          <p:nvPr/>
        </p:nvSpPr>
        <p:spPr>
          <a:xfrm>
            <a:off x="5160084" y="5272651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63B0E0-CAA4-1CDA-D4DD-56FA6F9CAC2B}"/>
              </a:ext>
            </a:extLst>
          </p:cNvPr>
          <p:cNvSpPr/>
          <p:nvPr/>
        </p:nvSpPr>
        <p:spPr>
          <a:xfrm>
            <a:off x="5710518" y="5272651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9B78DE-1F58-CCAD-A38C-9E157F182662}"/>
              </a:ext>
            </a:extLst>
          </p:cNvPr>
          <p:cNvSpPr/>
          <p:nvPr/>
        </p:nvSpPr>
        <p:spPr>
          <a:xfrm>
            <a:off x="6238988" y="5272651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48AB5D-C2B3-D69C-A686-0B1C29EE5A25}"/>
              </a:ext>
            </a:extLst>
          </p:cNvPr>
          <p:cNvSpPr txBox="1"/>
          <p:nvPr/>
        </p:nvSpPr>
        <p:spPr>
          <a:xfrm>
            <a:off x="5352825" y="5725837"/>
            <a:ext cx="456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Email 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090713-1388-36B5-86DF-42261A6BF1B1}"/>
              </a:ext>
            </a:extLst>
          </p:cNvPr>
          <p:cNvSpPr/>
          <p:nvPr/>
        </p:nvSpPr>
        <p:spPr>
          <a:xfrm>
            <a:off x="4563035" y="6164223"/>
            <a:ext cx="2707341" cy="6014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See My Resume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639345-FBE5-B8F0-8871-0EC0C9FDBB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2452B7B-CA4D-0570-E2BC-714C224A5ECB}"/>
              </a:ext>
            </a:extLst>
          </p:cNvPr>
          <p:cNvSpPr txBox="1">
            <a:spLocks/>
          </p:cNvSpPr>
          <p:nvPr/>
        </p:nvSpPr>
        <p:spPr>
          <a:xfrm>
            <a:off x="2580940" y="4491318"/>
            <a:ext cx="8087060" cy="41956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latin typeface="Garamond" panose="02020404030301010803" pitchFamily="18" charset="0"/>
              </a:rPr>
              <a:t>                             </a:t>
            </a:r>
            <a:r>
              <a:rPr lang="en-IN" sz="2400" b="1" dirty="0">
                <a:latin typeface="Garamond" panose="02020404030301010803" pitchFamily="18" charset="0"/>
              </a:rPr>
              <a:t>Contact Me</a:t>
            </a:r>
            <a:endParaRPr lang="en-IN" sz="3600" b="1" dirty="0">
              <a:latin typeface="Garamond" panose="02020404030301010803" pitchFamily="18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2523B40D-1C6C-4B75-8BD3-A48B17A077A3}"/>
              </a:ext>
            </a:extLst>
          </p:cNvPr>
          <p:cNvSpPr txBox="1">
            <a:spLocks/>
          </p:cNvSpPr>
          <p:nvPr/>
        </p:nvSpPr>
        <p:spPr>
          <a:xfrm>
            <a:off x="1524000" y="5735637"/>
            <a:ext cx="9144000" cy="1362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b="1" u="sng" dirty="0">
              <a:latin typeface="Garamond" panose="02020404030301010803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D722AB-C7B3-BDA6-6091-CB4EBA105598}"/>
              </a:ext>
            </a:extLst>
          </p:cNvPr>
          <p:cNvSpPr/>
          <p:nvPr/>
        </p:nvSpPr>
        <p:spPr>
          <a:xfrm>
            <a:off x="241539" y="92313"/>
            <a:ext cx="11826815" cy="41956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EC3604-49DB-6E59-45C0-ABF44C958373}"/>
              </a:ext>
            </a:extLst>
          </p:cNvPr>
          <p:cNvSpPr txBox="1"/>
          <p:nvPr/>
        </p:nvSpPr>
        <p:spPr>
          <a:xfrm flipH="1">
            <a:off x="233978" y="670886"/>
            <a:ext cx="3809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err="1">
                <a:latin typeface="Garamond" panose="02020404030301010803" pitchFamily="18" charset="0"/>
              </a:rPr>
              <a:t>Vraj</a:t>
            </a:r>
            <a:r>
              <a:rPr lang="en-IN" sz="4000" b="1" dirty="0">
                <a:latin typeface="Garamond" panose="02020404030301010803" pitchFamily="18" charset="0"/>
              </a:rPr>
              <a:t> Patel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96D40-7E99-3658-CEBD-F1BD4ECB946C}"/>
              </a:ext>
            </a:extLst>
          </p:cNvPr>
          <p:cNvSpPr/>
          <p:nvPr/>
        </p:nvSpPr>
        <p:spPr>
          <a:xfrm>
            <a:off x="3899647" y="2099490"/>
            <a:ext cx="3621742" cy="14971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BA39DA-2EE6-DF99-0FCA-F14CEB980146}"/>
              </a:ext>
            </a:extLst>
          </p:cNvPr>
          <p:cNvSpPr txBox="1"/>
          <p:nvPr/>
        </p:nvSpPr>
        <p:spPr>
          <a:xfrm flipH="1">
            <a:off x="3592830" y="4817685"/>
            <a:ext cx="500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You can contact me at the place mentioned below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3BF83-E376-309B-A065-7AA24CF4EC69}"/>
              </a:ext>
            </a:extLst>
          </p:cNvPr>
          <p:cNvSpPr/>
          <p:nvPr/>
        </p:nvSpPr>
        <p:spPr>
          <a:xfrm>
            <a:off x="5160084" y="5272651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B6754E-47BA-34AF-ECE1-1D2DE3C2DA4F}"/>
              </a:ext>
            </a:extLst>
          </p:cNvPr>
          <p:cNvSpPr/>
          <p:nvPr/>
        </p:nvSpPr>
        <p:spPr>
          <a:xfrm>
            <a:off x="5710518" y="5272651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28706F-380C-891B-108F-3AA89B64F4E1}"/>
              </a:ext>
            </a:extLst>
          </p:cNvPr>
          <p:cNvSpPr/>
          <p:nvPr/>
        </p:nvSpPr>
        <p:spPr>
          <a:xfrm>
            <a:off x="6238988" y="5272651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C822C4-322B-8C36-18A0-F3520B8C1B5F}"/>
              </a:ext>
            </a:extLst>
          </p:cNvPr>
          <p:cNvSpPr txBox="1"/>
          <p:nvPr/>
        </p:nvSpPr>
        <p:spPr>
          <a:xfrm>
            <a:off x="5352825" y="5725837"/>
            <a:ext cx="456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Email 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C49194-752B-6DE5-AA65-FB96651438C0}"/>
              </a:ext>
            </a:extLst>
          </p:cNvPr>
          <p:cNvSpPr/>
          <p:nvPr/>
        </p:nvSpPr>
        <p:spPr>
          <a:xfrm>
            <a:off x="4563035" y="6164223"/>
            <a:ext cx="2707341" cy="60146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See My Resume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761A2AC-FE17-7154-2011-6B967349AD68}"/>
              </a:ext>
            </a:extLst>
          </p:cNvPr>
          <p:cNvSpPr/>
          <p:nvPr/>
        </p:nvSpPr>
        <p:spPr>
          <a:xfrm>
            <a:off x="69011" y="1434850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1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5E09560-EF6A-3B4B-6DD8-C3B1C76B1BC3}"/>
              </a:ext>
            </a:extLst>
          </p:cNvPr>
          <p:cNvSpPr/>
          <p:nvPr/>
        </p:nvSpPr>
        <p:spPr>
          <a:xfrm>
            <a:off x="1491549" y="1434850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2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19D63E0-4027-16B1-5C4C-76265F62A48D}"/>
              </a:ext>
            </a:extLst>
          </p:cNvPr>
          <p:cNvSpPr/>
          <p:nvPr/>
        </p:nvSpPr>
        <p:spPr>
          <a:xfrm>
            <a:off x="2945849" y="1434850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3 </a:t>
            </a:r>
          </a:p>
        </p:txBody>
      </p:sp>
    </p:spTree>
    <p:extLst>
      <p:ext uri="{BB962C8B-B14F-4D97-AF65-F5344CB8AC3E}">
        <p14:creationId xmlns:p14="http://schemas.microsoft.com/office/powerpoint/2010/main" val="3100926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5ED615-C7F7-E33B-C464-EFA7AD587C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BE7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DE5EE5B-02DC-2840-F609-5ABF397ACC38}"/>
              </a:ext>
            </a:extLst>
          </p:cNvPr>
          <p:cNvSpPr txBox="1">
            <a:spLocks/>
          </p:cNvSpPr>
          <p:nvPr/>
        </p:nvSpPr>
        <p:spPr>
          <a:xfrm>
            <a:off x="2580940" y="4491318"/>
            <a:ext cx="8087060" cy="41956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latin typeface="Garamond" panose="02020404030301010803" pitchFamily="18" charset="0"/>
              </a:rPr>
              <a:t>                             </a:t>
            </a:r>
            <a:r>
              <a:rPr lang="en-IN" sz="2400" b="1" dirty="0">
                <a:latin typeface="Garamond" panose="02020404030301010803" pitchFamily="18" charset="0"/>
              </a:rPr>
              <a:t>Contact Me</a:t>
            </a:r>
            <a:endParaRPr lang="en-IN" sz="3600" b="1" dirty="0">
              <a:latin typeface="Garamond" panose="02020404030301010803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FB78ED0-3139-2008-D800-AB0FDE4202B9}"/>
              </a:ext>
            </a:extLst>
          </p:cNvPr>
          <p:cNvSpPr txBox="1">
            <a:spLocks/>
          </p:cNvSpPr>
          <p:nvPr/>
        </p:nvSpPr>
        <p:spPr>
          <a:xfrm>
            <a:off x="1524000" y="5735637"/>
            <a:ext cx="9144000" cy="1362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b="1" u="sng" dirty="0">
              <a:latin typeface="Garamond" panose="02020404030301010803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9B0BA4-4CE2-C00A-D285-78DB8CE206DF}"/>
              </a:ext>
            </a:extLst>
          </p:cNvPr>
          <p:cNvSpPr/>
          <p:nvPr/>
        </p:nvSpPr>
        <p:spPr>
          <a:xfrm>
            <a:off x="241539" y="92313"/>
            <a:ext cx="11826815" cy="41956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411DC-5A1E-7EB8-6D48-3C93CE13FE40}"/>
              </a:ext>
            </a:extLst>
          </p:cNvPr>
          <p:cNvSpPr txBox="1"/>
          <p:nvPr/>
        </p:nvSpPr>
        <p:spPr>
          <a:xfrm flipH="1">
            <a:off x="233978" y="670886"/>
            <a:ext cx="3809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err="1">
                <a:latin typeface="Garamond" panose="02020404030301010803" pitchFamily="18" charset="0"/>
              </a:rPr>
              <a:t>Vraj</a:t>
            </a:r>
            <a:r>
              <a:rPr lang="en-IN" sz="4000" b="1" dirty="0">
                <a:latin typeface="Garamond" panose="02020404030301010803" pitchFamily="18" charset="0"/>
              </a:rPr>
              <a:t> Patel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F6B5AA-1BF8-7FCB-F2E7-33054C7EAC25}"/>
              </a:ext>
            </a:extLst>
          </p:cNvPr>
          <p:cNvSpPr/>
          <p:nvPr/>
        </p:nvSpPr>
        <p:spPr>
          <a:xfrm>
            <a:off x="3899647" y="2099490"/>
            <a:ext cx="3621742" cy="14971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7B9A59-0833-0B16-C1A7-99154C948B72}"/>
              </a:ext>
            </a:extLst>
          </p:cNvPr>
          <p:cNvSpPr txBox="1"/>
          <p:nvPr/>
        </p:nvSpPr>
        <p:spPr>
          <a:xfrm flipH="1">
            <a:off x="3592830" y="4817685"/>
            <a:ext cx="500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You can contact me at the place mentioned below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6D56A1-C4DA-BAA0-0D40-B5A1E16EE5F5}"/>
              </a:ext>
            </a:extLst>
          </p:cNvPr>
          <p:cNvSpPr/>
          <p:nvPr/>
        </p:nvSpPr>
        <p:spPr>
          <a:xfrm>
            <a:off x="5160084" y="5272651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250D86-B2F6-685F-0817-B4669F21C319}"/>
              </a:ext>
            </a:extLst>
          </p:cNvPr>
          <p:cNvSpPr/>
          <p:nvPr/>
        </p:nvSpPr>
        <p:spPr>
          <a:xfrm>
            <a:off x="5710518" y="5272651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16481A-1612-EA49-F136-E3A7FF94AF72}"/>
              </a:ext>
            </a:extLst>
          </p:cNvPr>
          <p:cNvSpPr/>
          <p:nvPr/>
        </p:nvSpPr>
        <p:spPr>
          <a:xfrm>
            <a:off x="6238988" y="5272651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AE228-981E-EDD4-A1F4-BD5A47A00142}"/>
              </a:ext>
            </a:extLst>
          </p:cNvPr>
          <p:cNvSpPr txBox="1"/>
          <p:nvPr/>
        </p:nvSpPr>
        <p:spPr>
          <a:xfrm>
            <a:off x="5352825" y="5725837"/>
            <a:ext cx="456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Email 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9196A5-771A-F4A5-FD30-6E83D90B7C76}"/>
              </a:ext>
            </a:extLst>
          </p:cNvPr>
          <p:cNvSpPr/>
          <p:nvPr/>
        </p:nvSpPr>
        <p:spPr>
          <a:xfrm>
            <a:off x="4563035" y="6164223"/>
            <a:ext cx="2707341" cy="60146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See My Resume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9CD5E5F-4611-2597-9D29-AF8DC199F9B6}"/>
              </a:ext>
            </a:extLst>
          </p:cNvPr>
          <p:cNvSpPr/>
          <p:nvPr/>
        </p:nvSpPr>
        <p:spPr>
          <a:xfrm>
            <a:off x="69011" y="1434850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1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D23573-EF53-E4FB-3523-3DF16C0F2E48}"/>
              </a:ext>
            </a:extLst>
          </p:cNvPr>
          <p:cNvSpPr/>
          <p:nvPr/>
        </p:nvSpPr>
        <p:spPr>
          <a:xfrm>
            <a:off x="1491549" y="1434850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2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B7B2D8C-7388-73FD-2697-B07B575AF59E}"/>
              </a:ext>
            </a:extLst>
          </p:cNvPr>
          <p:cNvSpPr/>
          <p:nvPr/>
        </p:nvSpPr>
        <p:spPr>
          <a:xfrm>
            <a:off x="2945849" y="1434850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3 </a:t>
            </a:r>
          </a:p>
        </p:txBody>
      </p:sp>
    </p:spTree>
    <p:extLst>
      <p:ext uri="{BB962C8B-B14F-4D97-AF65-F5344CB8AC3E}">
        <p14:creationId xmlns:p14="http://schemas.microsoft.com/office/powerpoint/2010/main" val="36064054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0E32375-A43D-98FE-2538-5917BFC4EC79}"/>
              </a:ext>
            </a:extLst>
          </p:cNvPr>
          <p:cNvSpPr/>
          <p:nvPr/>
        </p:nvSpPr>
        <p:spPr>
          <a:xfrm>
            <a:off x="-123646" y="0"/>
            <a:ext cx="12192000" cy="6858000"/>
          </a:xfrm>
          <a:prstGeom prst="rect">
            <a:avLst/>
          </a:prstGeom>
          <a:solidFill>
            <a:srgbClr val="96E2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3BF67A1-6123-4CFF-FD46-228638CE9107}"/>
              </a:ext>
            </a:extLst>
          </p:cNvPr>
          <p:cNvSpPr txBox="1">
            <a:spLocks/>
          </p:cNvSpPr>
          <p:nvPr/>
        </p:nvSpPr>
        <p:spPr>
          <a:xfrm>
            <a:off x="2580940" y="4491318"/>
            <a:ext cx="8087060" cy="41956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latin typeface="Garamond" panose="02020404030301010803" pitchFamily="18" charset="0"/>
              </a:rPr>
              <a:t>                             </a:t>
            </a:r>
            <a:r>
              <a:rPr lang="en-IN" sz="2400" b="1" dirty="0">
                <a:latin typeface="Garamond" panose="02020404030301010803" pitchFamily="18" charset="0"/>
              </a:rPr>
              <a:t>Contact Me</a:t>
            </a:r>
            <a:endParaRPr lang="en-IN" sz="3600" b="1" dirty="0">
              <a:latin typeface="Garamond" panose="02020404030301010803" pitchFamily="18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87302711-F23E-DC4B-60C6-88D893236BDA}"/>
              </a:ext>
            </a:extLst>
          </p:cNvPr>
          <p:cNvSpPr txBox="1">
            <a:spLocks/>
          </p:cNvSpPr>
          <p:nvPr/>
        </p:nvSpPr>
        <p:spPr>
          <a:xfrm>
            <a:off x="1524000" y="5735637"/>
            <a:ext cx="9144000" cy="1362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b="1" u="sng" dirty="0">
              <a:latin typeface="Garamond" panose="02020404030301010803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1BFF703-FE8D-C154-0D14-F17DE9164D06}"/>
              </a:ext>
            </a:extLst>
          </p:cNvPr>
          <p:cNvSpPr/>
          <p:nvPr/>
        </p:nvSpPr>
        <p:spPr>
          <a:xfrm>
            <a:off x="241539" y="92313"/>
            <a:ext cx="11826815" cy="41956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27F86E-51B7-5E36-5538-184341053104}"/>
              </a:ext>
            </a:extLst>
          </p:cNvPr>
          <p:cNvSpPr txBox="1"/>
          <p:nvPr/>
        </p:nvSpPr>
        <p:spPr>
          <a:xfrm flipH="1">
            <a:off x="233978" y="670886"/>
            <a:ext cx="3809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err="1">
                <a:latin typeface="Garamond" panose="02020404030301010803" pitchFamily="18" charset="0"/>
              </a:rPr>
              <a:t>Vraj</a:t>
            </a:r>
            <a:r>
              <a:rPr lang="en-IN" sz="4000" b="1" dirty="0">
                <a:latin typeface="Garamond" panose="02020404030301010803" pitchFamily="18" charset="0"/>
              </a:rPr>
              <a:t> Patel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287F12-8701-50DC-7C6C-99D5D9B22105}"/>
              </a:ext>
            </a:extLst>
          </p:cNvPr>
          <p:cNvSpPr/>
          <p:nvPr/>
        </p:nvSpPr>
        <p:spPr>
          <a:xfrm>
            <a:off x="3899647" y="2099490"/>
            <a:ext cx="3621742" cy="14971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8928BA-B012-AF91-4EA9-F699172852A5}"/>
              </a:ext>
            </a:extLst>
          </p:cNvPr>
          <p:cNvSpPr txBox="1"/>
          <p:nvPr/>
        </p:nvSpPr>
        <p:spPr>
          <a:xfrm flipH="1">
            <a:off x="3592830" y="4817685"/>
            <a:ext cx="500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You can contact me at the place mentioned below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559D07-7C39-3C99-E0AA-4C9799556A5B}"/>
              </a:ext>
            </a:extLst>
          </p:cNvPr>
          <p:cNvSpPr/>
          <p:nvPr/>
        </p:nvSpPr>
        <p:spPr>
          <a:xfrm>
            <a:off x="5160084" y="5272651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CB0CF3-A5AE-2003-2AEC-9437183A65C0}"/>
              </a:ext>
            </a:extLst>
          </p:cNvPr>
          <p:cNvSpPr/>
          <p:nvPr/>
        </p:nvSpPr>
        <p:spPr>
          <a:xfrm>
            <a:off x="5710518" y="5272651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1643BE-4CEA-A28B-134E-6307677683EA}"/>
              </a:ext>
            </a:extLst>
          </p:cNvPr>
          <p:cNvSpPr/>
          <p:nvPr/>
        </p:nvSpPr>
        <p:spPr>
          <a:xfrm>
            <a:off x="6238988" y="5272651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17D6CF-EDE7-313E-614F-DE7B56A73D62}"/>
              </a:ext>
            </a:extLst>
          </p:cNvPr>
          <p:cNvSpPr txBox="1"/>
          <p:nvPr/>
        </p:nvSpPr>
        <p:spPr>
          <a:xfrm>
            <a:off x="5352825" y="5725837"/>
            <a:ext cx="456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Email 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9016A1-3650-BCF6-E0AD-23FAB48DAD26}"/>
              </a:ext>
            </a:extLst>
          </p:cNvPr>
          <p:cNvSpPr/>
          <p:nvPr/>
        </p:nvSpPr>
        <p:spPr>
          <a:xfrm>
            <a:off x="4563035" y="6164223"/>
            <a:ext cx="2707341" cy="60146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See My Resume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8FE8D67-7AAC-1594-6D80-338F705CBB59}"/>
              </a:ext>
            </a:extLst>
          </p:cNvPr>
          <p:cNvSpPr/>
          <p:nvPr/>
        </p:nvSpPr>
        <p:spPr>
          <a:xfrm>
            <a:off x="69011" y="1434850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1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A8C3798-BF26-2FF7-3D89-FF9318758E60}"/>
              </a:ext>
            </a:extLst>
          </p:cNvPr>
          <p:cNvSpPr/>
          <p:nvPr/>
        </p:nvSpPr>
        <p:spPr>
          <a:xfrm>
            <a:off x="1491549" y="1434850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2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8323C50-1F33-8AD3-2D75-E4D1E56D2010}"/>
              </a:ext>
            </a:extLst>
          </p:cNvPr>
          <p:cNvSpPr/>
          <p:nvPr/>
        </p:nvSpPr>
        <p:spPr>
          <a:xfrm>
            <a:off x="2945849" y="1434850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3 </a:t>
            </a:r>
          </a:p>
        </p:txBody>
      </p:sp>
    </p:spTree>
    <p:extLst>
      <p:ext uri="{BB962C8B-B14F-4D97-AF65-F5344CB8AC3E}">
        <p14:creationId xmlns:p14="http://schemas.microsoft.com/office/powerpoint/2010/main" val="221099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FF09B62-7AB0-20B1-BB2F-4EB03A01E810}"/>
              </a:ext>
            </a:extLst>
          </p:cNvPr>
          <p:cNvSpPr/>
          <p:nvPr/>
        </p:nvSpPr>
        <p:spPr>
          <a:xfrm>
            <a:off x="-69011" y="0"/>
            <a:ext cx="12192000" cy="6858000"/>
          </a:xfrm>
          <a:prstGeom prst="rect">
            <a:avLst/>
          </a:prstGeom>
          <a:solidFill>
            <a:srgbClr val="EEB4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60EF445-47A3-FD77-D25A-49F0A9BEA014}"/>
              </a:ext>
            </a:extLst>
          </p:cNvPr>
          <p:cNvSpPr txBox="1">
            <a:spLocks/>
          </p:cNvSpPr>
          <p:nvPr/>
        </p:nvSpPr>
        <p:spPr>
          <a:xfrm>
            <a:off x="2580940" y="4491318"/>
            <a:ext cx="8087060" cy="41956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latin typeface="Garamond" panose="02020404030301010803" pitchFamily="18" charset="0"/>
              </a:rPr>
              <a:t>                             </a:t>
            </a:r>
            <a:r>
              <a:rPr lang="en-IN" sz="2400" b="1" dirty="0">
                <a:latin typeface="Garamond" panose="02020404030301010803" pitchFamily="18" charset="0"/>
              </a:rPr>
              <a:t>Contact Me</a:t>
            </a:r>
            <a:endParaRPr lang="en-IN" sz="3600" b="1" dirty="0">
              <a:latin typeface="Garamond" panose="02020404030301010803" pitchFamily="18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3151FA73-DC32-0391-97E6-16016D0A2777}"/>
              </a:ext>
            </a:extLst>
          </p:cNvPr>
          <p:cNvSpPr txBox="1">
            <a:spLocks/>
          </p:cNvSpPr>
          <p:nvPr/>
        </p:nvSpPr>
        <p:spPr>
          <a:xfrm>
            <a:off x="1524000" y="5735637"/>
            <a:ext cx="9144000" cy="1362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b="1" u="sng" dirty="0">
              <a:latin typeface="Garamond" panose="02020404030301010803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C0CE15-E500-B8BC-248D-A8C1A137BFCD}"/>
              </a:ext>
            </a:extLst>
          </p:cNvPr>
          <p:cNvSpPr/>
          <p:nvPr/>
        </p:nvSpPr>
        <p:spPr>
          <a:xfrm>
            <a:off x="241539" y="92313"/>
            <a:ext cx="11826815" cy="41956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903383-C7E5-9043-7A9E-692AA78920C5}"/>
              </a:ext>
            </a:extLst>
          </p:cNvPr>
          <p:cNvSpPr txBox="1"/>
          <p:nvPr/>
        </p:nvSpPr>
        <p:spPr>
          <a:xfrm flipH="1">
            <a:off x="233978" y="670886"/>
            <a:ext cx="3809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Garamond" panose="02020404030301010803" pitchFamily="18" charset="0"/>
              </a:rPr>
              <a:t>Vraj Patel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E5F9B1-1A11-53C7-ED50-A2EBD7DCF277}"/>
              </a:ext>
            </a:extLst>
          </p:cNvPr>
          <p:cNvSpPr/>
          <p:nvPr/>
        </p:nvSpPr>
        <p:spPr>
          <a:xfrm>
            <a:off x="3899647" y="2099490"/>
            <a:ext cx="3621742" cy="14971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CF11AA-F450-3F6C-EF56-E870E48B8A33}"/>
              </a:ext>
            </a:extLst>
          </p:cNvPr>
          <p:cNvSpPr txBox="1"/>
          <p:nvPr/>
        </p:nvSpPr>
        <p:spPr>
          <a:xfrm flipH="1">
            <a:off x="3592830" y="4817685"/>
            <a:ext cx="500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You can contact me at the place mentioned below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83D449-2747-9B08-A7ED-73EC0A30AC35}"/>
              </a:ext>
            </a:extLst>
          </p:cNvPr>
          <p:cNvSpPr/>
          <p:nvPr/>
        </p:nvSpPr>
        <p:spPr>
          <a:xfrm>
            <a:off x="5160084" y="5272651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6E83FA-3E31-86B4-9AFF-3B75184656BA}"/>
              </a:ext>
            </a:extLst>
          </p:cNvPr>
          <p:cNvSpPr/>
          <p:nvPr/>
        </p:nvSpPr>
        <p:spPr>
          <a:xfrm>
            <a:off x="5710518" y="5272651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0DFAE6-7B67-8D16-0C98-A2BCF9188905}"/>
              </a:ext>
            </a:extLst>
          </p:cNvPr>
          <p:cNvSpPr/>
          <p:nvPr/>
        </p:nvSpPr>
        <p:spPr>
          <a:xfrm>
            <a:off x="6238988" y="5272651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84B0A8-6FDA-537D-B106-437017451467}"/>
              </a:ext>
            </a:extLst>
          </p:cNvPr>
          <p:cNvSpPr txBox="1"/>
          <p:nvPr/>
        </p:nvSpPr>
        <p:spPr>
          <a:xfrm>
            <a:off x="5239871" y="5710571"/>
            <a:ext cx="456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Email 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CD0444-A2A1-6509-7BA6-EAAF0ABDAF41}"/>
              </a:ext>
            </a:extLst>
          </p:cNvPr>
          <p:cNvSpPr/>
          <p:nvPr/>
        </p:nvSpPr>
        <p:spPr>
          <a:xfrm>
            <a:off x="4563035" y="6164223"/>
            <a:ext cx="2707341" cy="60146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See My Resume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201013E-213C-DFC9-6975-822BEADD8E4E}"/>
              </a:ext>
            </a:extLst>
          </p:cNvPr>
          <p:cNvSpPr/>
          <p:nvPr/>
        </p:nvSpPr>
        <p:spPr>
          <a:xfrm>
            <a:off x="69011" y="1434850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1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A18A6DB-8262-E028-6D62-AB8103A4CC75}"/>
              </a:ext>
            </a:extLst>
          </p:cNvPr>
          <p:cNvSpPr/>
          <p:nvPr/>
        </p:nvSpPr>
        <p:spPr>
          <a:xfrm>
            <a:off x="1491549" y="1434850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2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2F7EBC7-B732-D572-4486-45FED2B611FB}"/>
              </a:ext>
            </a:extLst>
          </p:cNvPr>
          <p:cNvSpPr/>
          <p:nvPr/>
        </p:nvSpPr>
        <p:spPr>
          <a:xfrm>
            <a:off x="2945849" y="1434850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3 </a:t>
            </a:r>
          </a:p>
        </p:txBody>
      </p:sp>
    </p:spTree>
    <p:extLst>
      <p:ext uri="{BB962C8B-B14F-4D97-AF65-F5344CB8AC3E}">
        <p14:creationId xmlns:p14="http://schemas.microsoft.com/office/powerpoint/2010/main" val="36342464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47F8BE06-E3D4-F0D2-492E-5171D3ED7FD4}"/>
              </a:ext>
            </a:extLst>
          </p:cNvPr>
          <p:cNvSpPr/>
          <p:nvPr/>
        </p:nvSpPr>
        <p:spPr>
          <a:xfrm>
            <a:off x="4187111" y="0"/>
            <a:ext cx="501053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sz="900" dirty="0">
                <a:solidFill>
                  <a:schemeClr val="tx1"/>
                </a:solidFill>
              </a:rPr>
              <a:t>Contact Me</a:t>
            </a:r>
          </a:p>
          <a:p>
            <a:pPr algn="ctr"/>
            <a:r>
              <a:rPr lang="en-IN" sz="900" dirty="0">
                <a:solidFill>
                  <a:schemeClr val="tx1"/>
                </a:solidFill>
              </a:rPr>
              <a:t>You can contact me at the place mentioned below</a:t>
            </a:r>
          </a:p>
          <a:p>
            <a:pPr algn="ctr"/>
            <a:endParaRPr lang="en-IN" dirty="0"/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FB222561-B2F1-0B19-0357-669C2F79F7BF}"/>
              </a:ext>
            </a:extLst>
          </p:cNvPr>
          <p:cNvSpPr txBox="1">
            <a:spLocks/>
          </p:cNvSpPr>
          <p:nvPr/>
        </p:nvSpPr>
        <p:spPr>
          <a:xfrm>
            <a:off x="4663730" y="1446246"/>
            <a:ext cx="4219013" cy="3825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1400" b="1" dirty="0">
              <a:latin typeface="Garamond" panose="02020404030301010803" pitchFamily="18" charset="0"/>
            </a:endParaRP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AC969657-F964-4ADB-C38F-E42ED4AF54D6}"/>
              </a:ext>
            </a:extLst>
          </p:cNvPr>
          <p:cNvSpPr txBox="1">
            <a:spLocks/>
          </p:cNvSpPr>
          <p:nvPr/>
        </p:nvSpPr>
        <p:spPr>
          <a:xfrm>
            <a:off x="4348065" y="1959430"/>
            <a:ext cx="4739952" cy="933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900" dirty="0">
              <a:latin typeface="Garamond" panose="02020404030301010803" pitchFamily="18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A80C7BB-A106-5FFD-BCCD-0AEE796DEDCF}"/>
              </a:ext>
            </a:extLst>
          </p:cNvPr>
          <p:cNvSpPr/>
          <p:nvPr/>
        </p:nvSpPr>
        <p:spPr>
          <a:xfrm>
            <a:off x="4236098" y="0"/>
            <a:ext cx="4945224" cy="3825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FDDABF-E30C-FEA4-1CBB-03F1A74E0BCE}"/>
              </a:ext>
            </a:extLst>
          </p:cNvPr>
          <p:cNvSpPr txBox="1"/>
          <p:nvPr/>
        </p:nvSpPr>
        <p:spPr>
          <a:xfrm flipH="1">
            <a:off x="4272045" y="467939"/>
            <a:ext cx="2501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Garamond" panose="02020404030301010803" pitchFamily="18" charset="0"/>
              </a:rPr>
              <a:t>Vraj</a:t>
            </a:r>
            <a:r>
              <a:rPr lang="en-IN" sz="1600" b="1" dirty="0">
                <a:latin typeface="Garamond" panose="02020404030301010803" pitchFamily="18" charset="0"/>
              </a:rPr>
              <a:t> Patel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10ED0F7-07E2-538D-97F1-B0A643B993EB}"/>
              </a:ext>
            </a:extLst>
          </p:cNvPr>
          <p:cNvSpPr/>
          <p:nvPr/>
        </p:nvSpPr>
        <p:spPr>
          <a:xfrm>
            <a:off x="4272045" y="891877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956D0EC-AA26-14E4-5D13-C5BEA4AA3B34}"/>
              </a:ext>
            </a:extLst>
          </p:cNvPr>
          <p:cNvSpPr txBox="1"/>
          <p:nvPr/>
        </p:nvSpPr>
        <p:spPr>
          <a:xfrm>
            <a:off x="10824655" y="6087035"/>
            <a:ext cx="865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Continue..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B05F90E-A4B1-180E-DC95-442357495EA4}"/>
              </a:ext>
            </a:extLst>
          </p:cNvPr>
          <p:cNvSpPr/>
          <p:nvPr/>
        </p:nvSpPr>
        <p:spPr>
          <a:xfrm>
            <a:off x="5345134" y="889361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47570B1-CE98-C876-1501-A8E42A6A2FAD}"/>
              </a:ext>
            </a:extLst>
          </p:cNvPr>
          <p:cNvSpPr/>
          <p:nvPr/>
        </p:nvSpPr>
        <p:spPr>
          <a:xfrm>
            <a:off x="6418223" y="896055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61E4595-AC83-3755-4B19-C74A06E07347}"/>
              </a:ext>
            </a:extLst>
          </p:cNvPr>
          <p:cNvSpPr/>
          <p:nvPr/>
        </p:nvSpPr>
        <p:spPr>
          <a:xfrm>
            <a:off x="4554097" y="1452939"/>
            <a:ext cx="4104711" cy="320285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 Image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F2F6980-B9D2-0C38-431B-4869F6D9E67F}"/>
              </a:ext>
            </a:extLst>
          </p:cNvPr>
          <p:cNvSpPr/>
          <p:nvPr/>
        </p:nvSpPr>
        <p:spPr>
          <a:xfrm>
            <a:off x="5979748" y="5593503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5009B42-8328-F4C1-1143-F5A8B11116FB}"/>
              </a:ext>
            </a:extLst>
          </p:cNvPr>
          <p:cNvSpPr/>
          <p:nvPr/>
        </p:nvSpPr>
        <p:spPr>
          <a:xfrm>
            <a:off x="6449166" y="5593503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E61629A-77FD-3B81-A3C2-6B0EDDDC61BC}"/>
              </a:ext>
            </a:extLst>
          </p:cNvPr>
          <p:cNvSpPr/>
          <p:nvPr/>
        </p:nvSpPr>
        <p:spPr>
          <a:xfrm>
            <a:off x="6906399" y="5593503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D885ED-EB0B-D9F7-D636-B451D5F4F873}"/>
              </a:ext>
            </a:extLst>
          </p:cNvPr>
          <p:cNvSpPr txBox="1"/>
          <p:nvPr/>
        </p:nvSpPr>
        <p:spPr>
          <a:xfrm>
            <a:off x="6261620" y="5913695"/>
            <a:ext cx="456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   </a:t>
            </a:r>
            <a:r>
              <a:rPr lang="en-IN" sz="800" u="sng" dirty="0"/>
              <a:t>Email Me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5872D1E-55F5-F1D5-B585-8D0F795257E0}"/>
              </a:ext>
            </a:extLst>
          </p:cNvPr>
          <p:cNvSpPr/>
          <p:nvPr/>
        </p:nvSpPr>
        <p:spPr>
          <a:xfrm>
            <a:off x="6066519" y="6320887"/>
            <a:ext cx="1225362" cy="282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See My Resume</a:t>
            </a:r>
          </a:p>
        </p:txBody>
      </p:sp>
    </p:spTree>
    <p:extLst>
      <p:ext uri="{BB962C8B-B14F-4D97-AF65-F5344CB8AC3E}">
        <p14:creationId xmlns:p14="http://schemas.microsoft.com/office/powerpoint/2010/main" val="177023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B10203-99C7-E57A-F12A-1816B375748F}"/>
              </a:ext>
            </a:extLst>
          </p:cNvPr>
          <p:cNvSpPr/>
          <p:nvPr/>
        </p:nvSpPr>
        <p:spPr>
          <a:xfrm>
            <a:off x="4228076" y="25513"/>
            <a:ext cx="5065214" cy="6832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D9BCAF-B567-51BC-A3B9-910951A6CD0E}"/>
              </a:ext>
            </a:extLst>
          </p:cNvPr>
          <p:cNvSpPr txBox="1">
            <a:spLocks/>
          </p:cNvSpPr>
          <p:nvPr/>
        </p:nvSpPr>
        <p:spPr>
          <a:xfrm>
            <a:off x="4329404" y="738335"/>
            <a:ext cx="1224613" cy="469232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Garamond" panose="02020404030301010803" pitchFamily="18" charset="0"/>
              </a:rPr>
              <a:t>Vraj Patel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62D4B9E-D51D-E92B-B3DE-BEECC0266F0F}"/>
              </a:ext>
            </a:extLst>
          </p:cNvPr>
          <p:cNvSpPr txBox="1">
            <a:spLocks/>
          </p:cNvSpPr>
          <p:nvPr/>
        </p:nvSpPr>
        <p:spPr>
          <a:xfrm>
            <a:off x="5973547" y="1424432"/>
            <a:ext cx="1322991" cy="216036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Hello </a:t>
            </a:r>
            <a:r>
              <a:rPr lang="en-IN" b="1" dirty="0">
                <a:solidFill>
                  <a:srgbClr val="000000"/>
                </a:solidFill>
                <a:latin typeface="Garamond" panose="02020404030301010803" pitchFamily="18" charset="0"/>
              </a:rPr>
              <a:t>👋</a:t>
            </a:r>
          </a:p>
          <a:p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799A6F-3508-8219-34FC-536C764BCDD1}"/>
              </a:ext>
            </a:extLst>
          </p:cNvPr>
          <p:cNvSpPr/>
          <p:nvPr/>
        </p:nvSpPr>
        <p:spPr>
          <a:xfrm>
            <a:off x="4329404" y="59684"/>
            <a:ext cx="4823927" cy="4534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>
                <a:solidFill>
                  <a:schemeClr val="tx1"/>
                </a:solidFill>
                <a:latin typeface="Garamond" panose="02020404030301010803" pitchFamily="18" charset="0"/>
              </a:rPr>
              <a:t>HOME   EDUCATION  WORK  CONTACT  ABOUT 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499DEB-DDA6-F755-7AE9-A4E5024391C3}"/>
              </a:ext>
            </a:extLst>
          </p:cNvPr>
          <p:cNvSpPr/>
          <p:nvPr/>
        </p:nvSpPr>
        <p:spPr>
          <a:xfrm>
            <a:off x="4281561" y="1066972"/>
            <a:ext cx="882605" cy="18081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err="1"/>
              <a:t>Color</a:t>
            </a:r>
            <a:r>
              <a:rPr lang="en-IN" sz="800" dirty="0"/>
              <a:t> Scheme 1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816871-2820-377E-1BE0-2D56EEC253FE}"/>
              </a:ext>
            </a:extLst>
          </p:cNvPr>
          <p:cNvSpPr/>
          <p:nvPr/>
        </p:nvSpPr>
        <p:spPr>
          <a:xfrm>
            <a:off x="6061892" y="1667877"/>
            <a:ext cx="882605" cy="29085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latin typeface="Garamond" panose="02020404030301010803" pitchFamily="18" charset="0"/>
              </a:rPr>
              <a:t>Welcome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7B54F3-7C63-7E06-5868-AD8D3FEDFF2C}"/>
              </a:ext>
            </a:extLst>
          </p:cNvPr>
          <p:cNvSpPr txBox="1"/>
          <p:nvPr/>
        </p:nvSpPr>
        <p:spPr>
          <a:xfrm>
            <a:off x="4228075" y="2174931"/>
            <a:ext cx="485863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I'm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 Vraj Patel, actively seeking full-time/Co-op opportunities and studying Bachelor in Computer Science at Dalhousie University</a:t>
            </a:r>
            <a:endParaRPr lang="en-IN" sz="105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971682-1750-CEE8-B84C-9260A17F504B}"/>
              </a:ext>
            </a:extLst>
          </p:cNvPr>
          <p:cNvSpPr/>
          <p:nvPr/>
        </p:nvSpPr>
        <p:spPr>
          <a:xfrm>
            <a:off x="5967872" y="2735832"/>
            <a:ext cx="1017249" cy="29113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Garamond" panose="02020404030301010803" pitchFamily="18" charset="0"/>
              </a:rPr>
              <a:t>Contact Me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55B4AA-3723-6262-5FC2-FDB2347E7D66}"/>
              </a:ext>
            </a:extLst>
          </p:cNvPr>
          <p:cNvSpPr/>
          <p:nvPr/>
        </p:nvSpPr>
        <p:spPr>
          <a:xfrm>
            <a:off x="5699756" y="3269317"/>
            <a:ext cx="1596782" cy="1559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8B6C6CB-69E1-4C44-3B17-526C76CD4F09}"/>
              </a:ext>
            </a:extLst>
          </p:cNvPr>
          <p:cNvSpPr/>
          <p:nvPr/>
        </p:nvSpPr>
        <p:spPr>
          <a:xfrm>
            <a:off x="5183810" y="1071446"/>
            <a:ext cx="882605" cy="18081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err="1"/>
              <a:t>Color</a:t>
            </a:r>
            <a:r>
              <a:rPr lang="en-IN" sz="800" dirty="0"/>
              <a:t> Scheme 1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48A3DC0-2846-434F-CCC5-646FF89F7296}"/>
              </a:ext>
            </a:extLst>
          </p:cNvPr>
          <p:cNvSpPr/>
          <p:nvPr/>
        </p:nvSpPr>
        <p:spPr>
          <a:xfrm>
            <a:off x="6105600" y="1066972"/>
            <a:ext cx="882605" cy="18081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err="1"/>
              <a:t>Color</a:t>
            </a:r>
            <a:r>
              <a:rPr lang="en-IN" sz="800" dirty="0"/>
              <a:t> Scheme 1 </a:t>
            </a:r>
          </a:p>
        </p:txBody>
      </p:sp>
    </p:spTree>
    <p:extLst>
      <p:ext uri="{BB962C8B-B14F-4D97-AF65-F5344CB8AC3E}">
        <p14:creationId xmlns:p14="http://schemas.microsoft.com/office/powerpoint/2010/main" val="30031817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E85865-8910-EA69-6F67-25CB903D5D6E}"/>
              </a:ext>
            </a:extLst>
          </p:cNvPr>
          <p:cNvSpPr/>
          <p:nvPr/>
        </p:nvSpPr>
        <p:spPr>
          <a:xfrm>
            <a:off x="4187111" y="0"/>
            <a:ext cx="5010539" cy="6858000"/>
          </a:xfrm>
          <a:prstGeom prst="rect">
            <a:avLst/>
          </a:prstGeom>
          <a:solidFill>
            <a:srgbClr val="ABE7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sz="900" dirty="0">
                <a:solidFill>
                  <a:schemeClr val="tx1"/>
                </a:solidFill>
              </a:rPr>
              <a:t>Contact Me</a:t>
            </a:r>
          </a:p>
          <a:p>
            <a:pPr algn="ctr"/>
            <a:r>
              <a:rPr lang="en-IN" sz="900" dirty="0">
                <a:solidFill>
                  <a:schemeClr val="tx1"/>
                </a:solidFill>
              </a:rPr>
              <a:t>You can contact me at the place mentioned below</a:t>
            </a:r>
          </a:p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31C357B-E0FA-09CD-C063-5D1565E3F269}"/>
              </a:ext>
            </a:extLst>
          </p:cNvPr>
          <p:cNvSpPr txBox="1">
            <a:spLocks/>
          </p:cNvSpPr>
          <p:nvPr/>
        </p:nvSpPr>
        <p:spPr>
          <a:xfrm>
            <a:off x="4663730" y="1446246"/>
            <a:ext cx="4219013" cy="3825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1400" b="1" dirty="0">
              <a:latin typeface="Garamond" panose="02020404030301010803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D00895F-67EA-EEA8-982F-BA027AF21163}"/>
              </a:ext>
            </a:extLst>
          </p:cNvPr>
          <p:cNvSpPr txBox="1">
            <a:spLocks/>
          </p:cNvSpPr>
          <p:nvPr/>
        </p:nvSpPr>
        <p:spPr>
          <a:xfrm>
            <a:off x="4348065" y="1959430"/>
            <a:ext cx="4739952" cy="933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900" dirty="0">
              <a:latin typeface="Garamond" panose="02020404030301010803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87DB61-3DE5-8F57-BD52-07AA81B9026E}"/>
              </a:ext>
            </a:extLst>
          </p:cNvPr>
          <p:cNvSpPr/>
          <p:nvPr/>
        </p:nvSpPr>
        <p:spPr>
          <a:xfrm>
            <a:off x="4236098" y="0"/>
            <a:ext cx="4945224" cy="3825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6CD57F-1A6D-121D-4902-9DC2D669D38E}"/>
              </a:ext>
            </a:extLst>
          </p:cNvPr>
          <p:cNvSpPr txBox="1"/>
          <p:nvPr/>
        </p:nvSpPr>
        <p:spPr>
          <a:xfrm flipH="1">
            <a:off x="4272045" y="467939"/>
            <a:ext cx="2501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Garamond" panose="02020404030301010803" pitchFamily="18" charset="0"/>
              </a:rPr>
              <a:t>Vraj</a:t>
            </a:r>
            <a:r>
              <a:rPr lang="en-IN" sz="1600" b="1" dirty="0">
                <a:latin typeface="Garamond" panose="02020404030301010803" pitchFamily="18" charset="0"/>
              </a:rPr>
              <a:t> Patel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BE1662-4D15-A3DB-86AF-323EA9BF0D7C}"/>
              </a:ext>
            </a:extLst>
          </p:cNvPr>
          <p:cNvSpPr/>
          <p:nvPr/>
        </p:nvSpPr>
        <p:spPr>
          <a:xfrm>
            <a:off x="4272045" y="891877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C4644-9197-A26D-2178-80D77C6147DC}"/>
              </a:ext>
            </a:extLst>
          </p:cNvPr>
          <p:cNvSpPr txBox="1"/>
          <p:nvPr/>
        </p:nvSpPr>
        <p:spPr>
          <a:xfrm>
            <a:off x="10824655" y="6087035"/>
            <a:ext cx="865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Continue..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0CB578-8301-61CA-0195-F019FEF5441D}"/>
              </a:ext>
            </a:extLst>
          </p:cNvPr>
          <p:cNvSpPr/>
          <p:nvPr/>
        </p:nvSpPr>
        <p:spPr>
          <a:xfrm>
            <a:off x="5345134" y="889361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84C9EE-700D-A1D7-365E-0F45457A3051}"/>
              </a:ext>
            </a:extLst>
          </p:cNvPr>
          <p:cNvSpPr/>
          <p:nvPr/>
        </p:nvSpPr>
        <p:spPr>
          <a:xfrm>
            <a:off x="6418223" y="896055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017D06-9AA9-7205-4449-E1B917B9EBB3}"/>
              </a:ext>
            </a:extLst>
          </p:cNvPr>
          <p:cNvSpPr/>
          <p:nvPr/>
        </p:nvSpPr>
        <p:spPr>
          <a:xfrm>
            <a:off x="4554097" y="1452939"/>
            <a:ext cx="4104711" cy="320285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 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880636-11B5-34D5-714B-6CF2ADEFC405}"/>
              </a:ext>
            </a:extLst>
          </p:cNvPr>
          <p:cNvSpPr/>
          <p:nvPr/>
        </p:nvSpPr>
        <p:spPr>
          <a:xfrm>
            <a:off x="5979748" y="5593503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EEB4E5-FE63-1A14-DE75-33D519B0B4A7}"/>
              </a:ext>
            </a:extLst>
          </p:cNvPr>
          <p:cNvSpPr/>
          <p:nvPr/>
        </p:nvSpPr>
        <p:spPr>
          <a:xfrm>
            <a:off x="6449166" y="5593503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3AA23F-0D29-5F0B-E536-9DDACF7BE0E7}"/>
              </a:ext>
            </a:extLst>
          </p:cNvPr>
          <p:cNvSpPr/>
          <p:nvPr/>
        </p:nvSpPr>
        <p:spPr>
          <a:xfrm>
            <a:off x="6906399" y="5593503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413DA2-969D-9BE8-08B5-91C39693A996}"/>
              </a:ext>
            </a:extLst>
          </p:cNvPr>
          <p:cNvSpPr txBox="1"/>
          <p:nvPr/>
        </p:nvSpPr>
        <p:spPr>
          <a:xfrm>
            <a:off x="6261620" y="5913695"/>
            <a:ext cx="456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   </a:t>
            </a:r>
            <a:r>
              <a:rPr lang="en-IN" sz="800" u="sng" dirty="0"/>
              <a:t>Email 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AFA791-7093-44FD-F761-674FCC85DFEE}"/>
              </a:ext>
            </a:extLst>
          </p:cNvPr>
          <p:cNvSpPr/>
          <p:nvPr/>
        </p:nvSpPr>
        <p:spPr>
          <a:xfrm>
            <a:off x="6066519" y="6320887"/>
            <a:ext cx="1225362" cy="282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See My Resume</a:t>
            </a:r>
          </a:p>
        </p:txBody>
      </p:sp>
    </p:spTree>
    <p:extLst>
      <p:ext uri="{BB962C8B-B14F-4D97-AF65-F5344CB8AC3E}">
        <p14:creationId xmlns:p14="http://schemas.microsoft.com/office/powerpoint/2010/main" val="42487612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5B4B3C-01C4-F595-DD9C-D1EDD55CEF01}"/>
              </a:ext>
            </a:extLst>
          </p:cNvPr>
          <p:cNvSpPr/>
          <p:nvPr/>
        </p:nvSpPr>
        <p:spPr>
          <a:xfrm>
            <a:off x="4187111" y="0"/>
            <a:ext cx="5010539" cy="6858000"/>
          </a:xfrm>
          <a:prstGeom prst="rect">
            <a:avLst/>
          </a:prstGeom>
          <a:solidFill>
            <a:srgbClr val="96E2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sz="900" dirty="0">
                <a:solidFill>
                  <a:schemeClr val="tx1"/>
                </a:solidFill>
              </a:rPr>
              <a:t>Contact Me</a:t>
            </a:r>
          </a:p>
          <a:p>
            <a:pPr algn="ctr"/>
            <a:r>
              <a:rPr lang="en-IN" sz="900" dirty="0">
                <a:solidFill>
                  <a:schemeClr val="tx1"/>
                </a:solidFill>
              </a:rPr>
              <a:t>You can contact me at the place mentioned below</a:t>
            </a:r>
          </a:p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F019A3F-D980-9989-20D6-FBB1E519E647}"/>
              </a:ext>
            </a:extLst>
          </p:cNvPr>
          <p:cNvSpPr txBox="1">
            <a:spLocks/>
          </p:cNvSpPr>
          <p:nvPr/>
        </p:nvSpPr>
        <p:spPr>
          <a:xfrm>
            <a:off x="4663730" y="1446246"/>
            <a:ext cx="4219013" cy="3825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1400" b="1" dirty="0">
              <a:latin typeface="Garamond" panose="02020404030301010803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510470-AE1B-2C67-BA6B-131C2EA1030F}"/>
              </a:ext>
            </a:extLst>
          </p:cNvPr>
          <p:cNvSpPr txBox="1">
            <a:spLocks/>
          </p:cNvSpPr>
          <p:nvPr/>
        </p:nvSpPr>
        <p:spPr>
          <a:xfrm>
            <a:off x="4348065" y="1959430"/>
            <a:ext cx="4739952" cy="933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900" dirty="0">
              <a:latin typeface="Garamond" panose="02020404030301010803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EBE009-FE54-7C8A-18A2-83F98341B12B}"/>
              </a:ext>
            </a:extLst>
          </p:cNvPr>
          <p:cNvSpPr/>
          <p:nvPr/>
        </p:nvSpPr>
        <p:spPr>
          <a:xfrm>
            <a:off x="4236098" y="0"/>
            <a:ext cx="4945224" cy="3825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878DC-BC05-CF85-A5B4-422650205CDA}"/>
              </a:ext>
            </a:extLst>
          </p:cNvPr>
          <p:cNvSpPr txBox="1"/>
          <p:nvPr/>
        </p:nvSpPr>
        <p:spPr>
          <a:xfrm flipH="1">
            <a:off x="4272045" y="467939"/>
            <a:ext cx="2501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Garamond" panose="02020404030301010803" pitchFamily="18" charset="0"/>
              </a:rPr>
              <a:t>Vraj</a:t>
            </a:r>
            <a:r>
              <a:rPr lang="en-IN" sz="1600" b="1" dirty="0">
                <a:latin typeface="Garamond" panose="02020404030301010803" pitchFamily="18" charset="0"/>
              </a:rPr>
              <a:t> Patel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87C356-C8FC-58A2-B291-BF568438DEC8}"/>
              </a:ext>
            </a:extLst>
          </p:cNvPr>
          <p:cNvSpPr/>
          <p:nvPr/>
        </p:nvSpPr>
        <p:spPr>
          <a:xfrm>
            <a:off x="4272045" y="891877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F856A-D13F-1D6C-C7B9-E6BF227933AA}"/>
              </a:ext>
            </a:extLst>
          </p:cNvPr>
          <p:cNvSpPr txBox="1"/>
          <p:nvPr/>
        </p:nvSpPr>
        <p:spPr>
          <a:xfrm>
            <a:off x="10824655" y="6087035"/>
            <a:ext cx="865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Continue..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029FDA-58E4-C526-F414-D1067466EBCE}"/>
              </a:ext>
            </a:extLst>
          </p:cNvPr>
          <p:cNvSpPr/>
          <p:nvPr/>
        </p:nvSpPr>
        <p:spPr>
          <a:xfrm>
            <a:off x="5345134" y="889361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281E39-2592-B0C7-1C7C-5FF4A721BBBF}"/>
              </a:ext>
            </a:extLst>
          </p:cNvPr>
          <p:cNvSpPr/>
          <p:nvPr/>
        </p:nvSpPr>
        <p:spPr>
          <a:xfrm>
            <a:off x="6418223" y="896055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2F2474B-F7C5-299C-1F37-F54A8079F199}"/>
              </a:ext>
            </a:extLst>
          </p:cNvPr>
          <p:cNvSpPr/>
          <p:nvPr/>
        </p:nvSpPr>
        <p:spPr>
          <a:xfrm>
            <a:off x="4554097" y="1452939"/>
            <a:ext cx="4104711" cy="320285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 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4AC298-7D69-8E5B-7526-D9BAC3903872}"/>
              </a:ext>
            </a:extLst>
          </p:cNvPr>
          <p:cNvSpPr/>
          <p:nvPr/>
        </p:nvSpPr>
        <p:spPr>
          <a:xfrm>
            <a:off x="5979748" y="5593503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D046B2-7E62-D93A-E9EC-BFD5A85458CD}"/>
              </a:ext>
            </a:extLst>
          </p:cNvPr>
          <p:cNvSpPr/>
          <p:nvPr/>
        </p:nvSpPr>
        <p:spPr>
          <a:xfrm>
            <a:off x="6449166" y="5593503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688B0A-6CF8-F47C-ED37-DDCE983CAB5E}"/>
              </a:ext>
            </a:extLst>
          </p:cNvPr>
          <p:cNvSpPr/>
          <p:nvPr/>
        </p:nvSpPr>
        <p:spPr>
          <a:xfrm>
            <a:off x="6906399" y="5593503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0FEF6A-3BCF-12EF-CBE1-418DFCEE2445}"/>
              </a:ext>
            </a:extLst>
          </p:cNvPr>
          <p:cNvSpPr txBox="1"/>
          <p:nvPr/>
        </p:nvSpPr>
        <p:spPr>
          <a:xfrm>
            <a:off x="6261620" y="5913695"/>
            <a:ext cx="456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   </a:t>
            </a:r>
            <a:r>
              <a:rPr lang="en-IN" sz="800" u="sng" dirty="0"/>
              <a:t>Email 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B46AEF-B5E8-FC68-BBFC-E064495D82B4}"/>
              </a:ext>
            </a:extLst>
          </p:cNvPr>
          <p:cNvSpPr/>
          <p:nvPr/>
        </p:nvSpPr>
        <p:spPr>
          <a:xfrm>
            <a:off x="6066519" y="6320887"/>
            <a:ext cx="1225362" cy="282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See My Resume</a:t>
            </a:r>
          </a:p>
        </p:txBody>
      </p:sp>
    </p:spTree>
    <p:extLst>
      <p:ext uri="{BB962C8B-B14F-4D97-AF65-F5344CB8AC3E}">
        <p14:creationId xmlns:p14="http://schemas.microsoft.com/office/powerpoint/2010/main" val="30254467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65F80D-DCA4-FC60-E8F2-569186AC0E82}"/>
              </a:ext>
            </a:extLst>
          </p:cNvPr>
          <p:cNvSpPr/>
          <p:nvPr/>
        </p:nvSpPr>
        <p:spPr>
          <a:xfrm>
            <a:off x="4187111" y="0"/>
            <a:ext cx="5010539" cy="6858000"/>
          </a:xfrm>
          <a:prstGeom prst="rect">
            <a:avLst/>
          </a:prstGeom>
          <a:solidFill>
            <a:srgbClr val="EEB4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sz="900" dirty="0">
                <a:solidFill>
                  <a:schemeClr val="tx1"/>
                </a:solidFill>
              </a:rPr>
              <a:t>Contact Me</a:t>
            </a:r>
          </a:p>
          <a:p>
            <a:pPr algn="ctr"/>
            <a:r>
              <a:rPr lang="en-IN" sz="900" dirty="0">
                <a:solidFill>
                  <a:schemeClr val="tx1"/>
                </a:solidFill>
              </a:rPr>
              <a:t>You can contact me at the place mentioned below</a:t>
            </a:r>
          </a:p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7C9AB22-4EA0-EDE6-D888-5A2AA96698AC}"/>
              </a:ext>
            </a:extLst>
          </p:cNvPr>
          <p:cNvSpPr txBox="1">
            <a:spLocks/>
          </p:cNvSpPr>
          <p:nvPr/>
        </p:nvSpPr>
        <p:spPr>
          <a:xfrm>
            <a:off x="4663730" y="1446246"/>
            <a:ext cx="4219013" cy="3825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1400" b="1" dirty="0">
              <a:latin typeface="Garamond" panose="02020404030301010803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4DCCAD1-15D1-817C-FDA2-9C21923CB772}"/>
              </a:ext>
            </a:extLst>
          </p:cNvPr>
          <p:cNvSpPr txBox="1">
            <a:spLocks/>
          </p:cNvSpPr>
          <p:nvPr/>
        </p:nvSpPr>
        <p:spPr>
          <a:xfrm>
            <a:off x="4348065" y="1959430"/>
            <a:ext cx="4739952" cy="933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900" dirty="0">
              <a:latin typeface="Garamond" panose="02020404030301010803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A4CFAD-5D35-C1A9-4099-CE3542403624}"/>
              </a:ext>
            </a:extLst>
          </p:cNvPr>
          <p:cNvSpPr/>
          <p:nvPr/>
        </p:nvSpPr>
        <p:spPr>
          <a:xfrm>
            <a:off x="4236098" y="0"/>
            <a:ext cx="4945224" cy="3825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CA7863-555C-9FD6-D44D-71F3DF93D399}"/>
              </a:ext>
            </a:extLst>
          </p:cNvPr>
          <p:cNvSpPr txBox="1"/>
          <p:nvPr/>
        </p:nvSpPr>
        <p:spPr>
          <a:xfrm flipH="1">
            <a:off x="4272045" y="467939"/>
            <a:ext cx="2501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Garamond" panose="02020404030301010803" pitchFamily="18" charset="0"/>
              </a:rPr>
              <a:t>Vraj</a:t>
            </a:r>
            <a:r>
              <a:rPr lang="en-IN" sz="1600" b="1" dirty="0">
                <a:latin typeface="Garamond" panose="02020404030301010803" pitchFamily="18" charset="0"/>
              </a:rPr>
              <a:t> Patel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AA022A-C217-CA6B-B347-3D106CC593C4}"/>
              </a:ext>
            </a:extLst>
          </p:cNvPr>
          <p:cNvSpPr/>
          <p:nvPr/>
        </p:nvSpPr>
        <p:spPr>
          <a:xfrm>
            <a:off x="4272045" y="891877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217AE-1A0B-396E-C7BC-4E0B7A9B7850}"/>
              </a:ext>
            </a:extLst>
          </p:cNvPr>
          <p:cNvSpPr txBox="1"/>
          <p:nvPr/>
        </p:nvSpPr>
        <p:spPr>
          <a:xfrm>
            <a:off x="10824655" y="6087035"/>
            <a:ext cx="865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Continue..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C34E82-83B2-08C9-8EB7-CBBFD92ED73D}"/>
              </a:ext>
            </a:extLst>
          </p:cNvPr>
          <p:cNvSpPr/>
          <p:nvPr/>
        </p:nvSpPr>
        <p:spPr>
          <a:xfrm>
            <a:off x="5345134" y="889361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3EF2B62-1319-048D-9B3F-618D736F9A22}"/>
              </a:ext>
            </a:extLst>
          </p:cNvPr>
          <p:cNvSpPr/>
          <p:nvPr/>
        </p:nvSpPr>
        <p:spPr>
          <a:xfrm>
            <a:off x="6418223" y="896055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F3261D-4B6B-F939-F55F-B3A2246C5308}"/>
              </a:ext>
            </a:extLst>
          </p:cNvPr>
          <p:cNvSpPr/>
          <p:nvPr/>
        </p:nvSpPr>
        <p:spPr>
          <a:xfrm>
            <a:off x="4554097" y="1452939"/>
            <a:ext cx="4104711" cy="320285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 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4854A-80A6-3056-3C60-A6975B5DB38A}"/>
              </a:ext>
            </a:extLst>
          </p:cNvPr>
          <p:cNvSpPr/>
          <p:nvPr/>
        </p:nvSpPr>
        <p:spPr>
          <a:xfrm>
            <a:off x="5979748" y="5593503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851CB6-DE1E-092F-776A-7F5A22D086B4}"/>
              </a:ext>
            </a:extLst>
          </p:cNvPr>
          <p:cNvSpPr/>
          <p:nvPr/>
        </p:nvSpPr>
        <p:spPr>
          <a:xfrm>
            <a:off x="6449166" y="5593503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4CEBD4-B298-35C2-11DD-8F63A1C60957}"/>
              </a:ext>
            </a:extLst>
          </p:cNvPr>
          <p:cNvSpPr/>
          <p:nvPr/>
        </p:nvSpPr>
        <p:spPr>
          <a:xfrm>
            <a:off x="6906399" y="5593503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19B4BD-4194-320E-4982-EF0B6C0DDE9B}"/>
              </a:ext>
            </a:extLst>
          </p:cNvPr>
          <p:cNvSpPr txBox="1"/>
          <p:nvPr/>
        </p:nvSpPr>
        <p:spPr>
          <a:xfrm>
            <a:off x="6261620" y="5913695"/>
            <a:ext cx="456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   </a:t>
            </a:r>
            <a:r>
              <a:rPr lang="en-IN" sz="800" u="sng" dirty="0"/>
              <a:t>Email 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2C706D-8AD7-EAC5-8E8C-4BEF14C52EFD}"/>
              </a:ext>
            </a:extLst>
          </p:cNvPr>
          <p:cNvSpPr/>
          <p:nvPr/>
        </p:nvSpPr>
        <p:spPr>
          <a:xfrm>
            <a:off x="6066519" y="6320887"/>
            <a:ext cx="1225362" cy="282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See My Resume</a:t>
            </a:r>
          </a:p>
        </p:txBody>
      </p:sp>
    </p:spTree>
    <p:extLst>
      <p:ext uri="{BB962C8B-B14F-4D97-AF65-F5344CB8AC3E}">
        <p14:creationId xmlns:p14="http://schemas.microsoft.com/office/powerpoint/2010/main" val="21874511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6D4024-29D7-74AF-DFF8-1C8B44729A54}"/>
              </a:ext>
            </a:extLst>
          </p:cNvPr>
          <p:cNvSpPr/>
          <p:nvPr/>
        </p:nvSpPr>
        <p:spPr>
          <a:xfrm>
            <a:off x="3387013" y="0"/>
            <a:ext cx="681134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sz="900" dirty="0">
              <a:solidFill>
                <a:schemeClr val="tx1"/>
              </a:solidFill>
            </a:endParaRPr>
          </a:p>
          <a:p>
            <a:pPr algn="ctr"/>
            <a:endParaRPr lang="en-IN" sz="900" dirty="0">
              <a:solidFill>
                <a:schemeClr val="tx1"/>
              </a:solidFill>
            </a:endParaRPr>
          </a:p>
          <a:p>
            <a:pPr algn="ctr"/>
            <a:r>
              <a:rPr lang="en-IN" sz="900" dirty="0">
                <a:solidFill>
                  <a:schemeClr val="tx1"/>
                </a:solidFill>
              </a:rPr>
              <a:t>Contact Me</a:t>
            </a:r>
          </a:p>
          <a:p>
            <a:pPr algn="ctr"/>
            <a:endParaRPr lang="en-IN" sz="900" dirty="0">
              <a:solidFill>
                <a:schemeClr val="tx1"/>
              </a:solidFill>
            </a:endParaRPr>
          </a:p>
          <a:p>
            <a:pPr algn="ctr"/>
            <a:endParaRPr lang="en-IN" sz="900" dirty="0">
              <a:solidFill>
                <a:schemeClr val="tx1"/>
              </a:solidFill>
            </a:endParaRPr>
          </a:p>
          <a:p>
            <a:pPr algn="ctr"/>
            <a:r>
              <a:rPr lang="en-IN" sz="900" dirty="0">
                <a:solidFill>
                  <a:schemeClr val="tx1"/>
                </a:solidFill>
              </a:rPr>
              <a:t>You can contact me at the place mentioned below</a:t>
            </a:r>
          </a:p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4BCB55F-A989-A86F-21D4-8D49D38FFD5B}"/>
              </a:ext>
            </a:extLst>
          </p:cNvPr>
          <p:cNvSpPr txBox="1">
            <a:spLocks/>
          </p:cNvSpPr>
          <p:nvPr/>
        </p:nvSpPr>
        <p:spPr>
          <a:xfrm>
            <a:off x="4663730" y="1446246"/>
            <a:ext cx="4219013" cy="3825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1400" b="1" dirty="0">
              <a:latin typeface="Garamond" panose="02020404030301010803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5ADB113-8445-CACA-01F2-786AA630ED9B}"/>
              </a:ext>
            </a:extLst>
          </p:cNvPr>
          <p:cNvSpPr txBox="1">
            <a:spLocks/>
          </p:cNvSpPr>
          <p:nvPr/>
        </p:nvSpPr>
        <p:spPr>
          <a:xfrm>
            <a:off x="4348065" y="1959430"/>
            <a:ext cx="4739952" cy="933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900" dirty="0">
              <a:latin typeface="Garamond" panose="02020404030301010803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2D29D4-BBFC-FFD0-A0A4-2074602566DD}"/>
              </a:ext>
            </a:extLst>
          </p:cNvPr>
          <p:cNvSpPr/>
          <p:nvPr/>
        </p:nvSpPr>
        <p:spPr>
          <a:xfrm>
            <a:off x="3387013" y="0"/>
            <a:ext cx="6811346" cy="3825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CF9B4-F7D9-560B-BE6E-7D9477064832}"/>
              </a:ext>
            </a:extLst>
          </p:cNvPr>
          <p:cNvSpPr txBox="1"/>
          <p:nvPr/>
        </p:nvSpPr>
        <p:spPr>
          <a:xfrm flipH="1">
            <a:off x="3405743" y="439223"/>
            <a:ext cx="2501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Garamond" panose="02020404030301010803" pitchFamily="18" charset="0"/>
              </a:rPr>
              <a:t>Vraj</a:t>
            </a:r>
            <a:r>
              <a:rPr lang="en-IN" sz="1600" b="1" dirty="0">
                <a:latin typeface="Garamond" panose="02020404030301010803" pitchFamily="18" charset="0"/>
              </a:rPr>
              <a:t> Patel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7C5AC6-EB99-0A49-3A97-906255844A27}"/>
              </a:ext>
            </a:extLst>
          </p:cNvPr>
          <p:cNvSpPr/>
          <p:nvPr/>
        </p:nvSpPr>
        <p:spPr>
          <a:xfrm>
            <a:off x="3405743" y="853941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6EA1B-CF88-C9A4-4629-DBEEB014C807}"/>
              </a:ext>
            </a:extLst>
          </p:cNvPr>
          <p:cNvSpPr txBox="1"/>
          <p:nvPr/>
        </p:nvSpPr>
        <p:spPr>
          <a:xfrm>
            <a:off x="10824655" y="6087035"/>
            <a:ext cx="865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Continue..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D3B15E9-B508-DBFF-7779-462227E2D6D2}"/>
              </a:ext>
            </a:extLst>
          </p:cNvPr>
          <p:cNvSpPr/>
          <p:nvPr/>
        </p:nvSpPr>
        <p:spPr>
          <a:xfrm>
            <a:off x="4461615" y="853941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197971-450C-3138-AA54-2F18369E6DBA}"/>
              </a:ext>
            </a:extLst>
          </p:cNvPr>
          <p:cNvSpPr/>
          <p:nvPr/>
        </p:nvSpPr>
        <p:spPr>
          <a:xfrm>
            <a:off x="5517487" y="868830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F53D4B-AE74-7BDA-13CD-324D54B67DE7}"/>
              </a:ext>
            </a:extLst>
          </p:cNvPr>
          <p:cNvSpPr/>
          <p:nvPr/>
        </p:nvSpPr>
        <p:spPr>
          <a:xfrm>
            <a:off x="3834882" y="1452939"/>
            <a:ext cx="6074227" cy="35762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 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FDE72-19CE-2547-3996-BC81E562EB70}"/>
              </a:ext>
            </a:extLst>
          </p:cNvPr>
          <p:cNvSpPr/>
          <p:nvPr/>
        </p:nvSpPr>
        <p:spPr>
          <a:xfrm>
            <a:off x="5969911" y="5710989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575B1E-2E8E-B131-6EA1-C5A6CBD5B90A}"/>
              </a:ext>
            </a:extLst>
          </p:cNvPr>
          <p:cNvSpPr/>
          <p:nvPr/>
        </p:nvSpPr>
        <p:spPr>
          <a:xfrm>
            <a:off x="6402571" y="5712619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6C4473-B620-6626-1424-36E3C9602371}"/>
              </a:ext>
            </a:extLst>
          </p:cNvPr>
          <p:cNvSpPr/>
          <p:nvPr/>
        </p:nvSpPr>
        <p:spPr>
          <a:xfrm>
            <a:off x="6835231" y="5724078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2A139F-0983-07A9-DFB2-6028AD6C4009}"/>
              </a:ext>
            </a:extLst>
          </p:cNvPr>
          <p:cNvSpPr txBox="1"/>
          <p:nvPr/>
        </p:nvSpPr>
        <p:spPr>
          <a:xfrm>
            <a:off x="6176647" y="5967116"/>
            <a:ext cx="456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   </a:t>
            </a:r>
            <a:r>
              <a:rPr lang="en-IN" sz="800" u="sng" dirty="0"/>
              <a:t>Email 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60ACAE-613E-56C6-E1DB-F7FC692C8CDE}"/>
              </a:ext>
            </a:extLst>
          </p:cNvPr>
          <p:cNvSpPr/>
          <p:nvPr/>
        </p:nvSpPr>
        <p:spPr>
          <a:xfrm>
            <a:off x="5982631" y="6321579"/>
            <a:ext cx="1225362" cy="282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See My Resume</a:t>
            </a:r>
          </a:p>
        </p:txBody>
      </p:sp>
    </p:spTree>
    <p:extLst>
      <p:ext uri="{BB962C8B-B14F-4D97-AF65-F5344CB8AC3E}">
        <p14:creationId xmlns:p14="http://schemas.microsoft.com/office/powerpoint/2010/main" val="12011014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48A5A3-F5F1-A8F3-1FB8-88FB21BD74BA}"/>
              </a:ext>
            </a:extLst>
          </p:cNvPr>
          <p:cNvSpPr/>
          <p:nvPr/>
        </p:nvSpPr>
        <p:spPr>
          <a:xfrm>
            <a:off x="3387013" y="0"/>
            <a:ext cx="6811346" cy="6858000"/>
          </a:xfrm>
          <a:prstGeom prst="rect">
            <a:avLst/>
          </a:prstGeom>
          <a:solidFill>
            <a:srgbClr val="ABE7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sz="900" dirty="0">
              <a:solidFill>
                <a:schemeClr val="tx1"/>
              </a:solidFill>
            </a:endParaRPr>
          </a:p>
          <a:p>
            <a:pPr algn="ctr"/>
            <a:endParaRPr lang="en-IN" sz="900" dirty="0">
              <a:solidFill>
                <a:schemeClr val="tx1"/>
              </a:solidFill>
            </a:endParaRPr>
          </a:p>
          <a:p>
            <a:pPr algn="ctr"/>
            <a:r>
              <a:rPr lang="en-IN" sz="900" dirty="0">
                <a:solidFill>
                  <a:schemeClr val="tx1"/>
                </a:solidFill>
              </a:rPr>
              <a:t>Contact Me</a:t>
            </a:r>
          </a:p>
          <a:p>
            <a:pPr algn="ctr"/>
            <a:endParaRPr lang="en-IN" sz="900" dirty="0">
              <a:solidFill>
                <a:schemeClr val="tx1"/>
              </a:solidFill>
            </a:endParaRPr>
          </a:p>
          <a:p>
            <a:pPr algn="ctr"/>
            <a:endParaRPr lang="en-IN" sz="900" dirty="0">
              <a:solidFill>
                <a:schemeClr val="tx1"/>
              </a:solidFill>
            </a:endParaRPr>
          </a:p>
          <a:p>
            <a:pPr algn="ctr"/>
            <a:r>
              <a:rPr lang="en-IN" sz="900" dirty="0">
                <a:solidFill>
                  <a:schemeClr val="tx1"/>
                </a:solidFill>
              </a:rPr>
              <a:t>You can contact me at the place mentioned below</a:t>
            </a:r>
          </a:p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A24272E-0599-8F5C-032B-C767F750F553}"/>
              </a:ext>
            </a:extLst>
          </p:cNvPr>
          <p:cNvSpPr txBox="1">
            <a:spLocks/>
          </p:cNvSpPr>
          <p:nvPr/>
        </p:nvSpPr>
        <p:spPr>
          <a:xfrm>
            <a:off x="4663730" y="1446246"/>
            <a:ext cx="4219013" cy="3825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1400" b="1" dirty="0">
              <a:latin typeface="Garamond" panose="02020404030301010803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D8F851-8C0A-CFCA-FD27-5C6C9AE897D5}"/>
              </a:ext>
            </a:extLst>
          </p:cNvPr>
          <p:cNvSpPr txBox="1">
            <a:spLocks/>
          </p:cNvSpPr>
          <p:nvPr/>
        </p:nvSpPr>
        <p:spPr>
          <a:xfrm>
            <a:off x="4348065" y="1959430"/>
            <a:ext cx="4739952" cy="933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900" dirty="0">
              <a:latin typeface="Garamond" panose="02020404030301010803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EB694D-FFAB-D733-E262-900B8CAC0BA3}"/>
              </a:ext>
            </a:extLst>
          </p:cNvPr>
          <p:cNvSpPr/>
          <p:nvPr/>
        </p:nvSpPr>
        <p:spPr>
          <a:xfrm>
            <a:off x="3387013" y="0"/>
            <a:ext cx="6811346" cy="3825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90553-C977-234F-2C23-56C7AFA843EC}"/>
              </a:ext>
            </a:extLst>
          </p:cNvPr>
          <p:cNvSpPr txBox="1"/>
          <p:nvPr/>
        </p:nvSpPr>
        <p:spPr>
          <a:xfrm flipH="1">
            <a:off x="3405743" y="439223"/>
            <a:ext cx="2501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Garamond" panose="02020404030301010803" pitchFamily="18" charset="0"/>
              </a:rPr>
              <a:t>Vraj</a:t>
            </a:r>
            <a:r>
              <a:rPr lang="en-IN" sz="1600" b="1" dirty="0">
                <a:latin typeface="Garamond" panose="02020404030301010803" pitchFamily="18" charset="0"/>
              </a:rPr>
              <a:t> Patel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96CCA5-1760-5CB2-70EF-6C0E3EBA09AF}"/>
              </a:ext>
            </a:extLst>
          </p:cNvPr>
          <p:cNvSpPr/>
          <p:nvPr/>
        </p:nvSpPr>
        <p:spPr>
          <a:xfrm>
            <a:off x="3405743" y="853941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E25E7-9452-1B82-4103-31548BA47A71}"/>
              </a:ext>
            </a:extLst>
          </p:cNvPr>
          <p:cNvSpPr txBox="1"/>
          <p:nvPr/>
        </p:nvSpPr>
        <p:spPr>
          <a:xfrm>
            <a:off x="10824655" y="6087035"/>
            <a:ext cx="865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Continue..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75D9B3-64CE-E09F-341F-781F7788B2B6}"/>
              </a:ext>
            </a:extLst>
          </p:cNvPr>
          <p:cNvSpPr/>
          <p:nvPr/>
        </p:nvSpPr>
        <p:spPr>
          <a:xfrm>
            <a:off x="4461615" y="853941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8568D1-1298-C708-558E-166DFADF6AF5}"/>
              </a:ext>
            </a:extLst>
          </p:cNvPr>
          <p:cNvSpPr/>
          <p:nvPr/>
        </p:nvSpPr>
        <p:spPr>
          <a:xfrm>
            <a:off x="5517487" y="868830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7B36D8-FD17-809F-D40B-E69D3A00A3DB}"/>
              </a:ext>
            </a:extLst>
          </p:cNvPr>
          <p:cNvSpPr/>
          <p:nvPr/>
        </p:nvSpPr>
        <p:spPr>
          <a:xfrm>
            <a:off x="3834882" y="1452939"/>
            <a:ext cx="6074227" cy="35762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 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933041-B584-D710-F0B5-8A737AE30F92}"/>
              </a:ext>
            </a:extLst>
          </p:cNvPr>
          <p:cNvSpPr/>
          <p:nvPr/>
        </p:nvSpPr>
        <p:spPr>
          <a:xfrm>
            <a:off x="5969911" y="5710989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2C0599-A306-779F-B01B-41BA47AA1BCD}"/>
              </a:ext>
            </a:extLst>
          </p:cNvPr>
          <p:cNvSpPr/>
          <p:nvPr/>
        </p:nvSpPr>
        <p:spPr>
          <a:xfrm>
            <a:off x="6402571" y="5712619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9D174C-755D-9B19-6DFC-AE1DF016E2C5}"/>
              </a:ext>
            </a:extLst>
          </p:cNvPr>
          <p:cNvSpPr/>
          <p:nvPr/>
        </p:nvSpPr>
        <p:spPr>
          <a:xfrm>
            <a:off x="6835231" y="5724078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13AA30-36CC-0190-F9BC-75EDCDB75D76}"/>
              </a:ext>
            </a:extLst>
          </p:cNvPr>
          <p:cNvSpPr txBox="1"/>
          <p:nvPr/>
        </p:nvSpPr>
        <p:spPr>
          <a:xfrm>
            <a:off x="6176647" y="5967116"/>
            <a:ext cx="456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   </a:t>
            </a:r>
            <a:r>
              <a:rPr lang="en-IN" sz="800" u="sng" dirty="0"/>
              <a:t>Email 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560942-1609-CA9C-C306-7A55EF22B0E6}"/>
              </a:ext>
            </a:extLst>
          </p:cNvPr>
          <p:cNvSpPr/>
          <p:nvPr/>
        </p:nvSpPr>
        <p:spPr>
          <a:xfrm>
            <a:off x="5982631" y="6321579"/>
            <a:ext cx="1225362" cy="282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See My Resume</a:t>
            </a:r>
          </a:p>
        </p:txBody>
      </p:sp>
    </p:spTree>
    <p:extLst>
      <p:ext uri="{BB962C8B-B14F-4D97-AF65-F5344CB8AC3E}">
        <p14:creationId xmlns:p14="http://schemas.microsoft.com/office/powerpoint/2010/main" val="31878364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6B8833-EFD4-DCC5-7BB9-6C8906221301}"/>
              </a:ext>
            </a:extLst>
          </p:cNvPr>
          <p:cNvSpPr/>
          <p:nvPr/>
        </p:nvSpPr>
        <p:spPr>
          <a:xfrm>
            <a:off x="3387013" y="0"/>
            <a:ext cx="6811346" cy="6858000"/>
          </a:xfrm>
          <a:prstGeom prst="rect">
            <a:avLst/>
          </a:prstGeom>
          <a:solidFill>
            <a:srgbClr val="96E2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sz="900" dirty="0">
              <a:solidFill>
                <a:schemeClr val="tx1"/>
              </a:solidFill>
            </a:endParaRPr>
          </a:p>
          <a:p>
            <a:pPr algn="ctr"/>
            <a:endParaRPr lang="en-IN" sz="900" dirty="0">
              <a:solidFill>
                <a:schemeClr val="tx1"/>
              </a:solidFill>
            </a:endParaRPr>
          </a:p>
          <a:p>
            <a:pPr algn="ctr"/>
            <a:r>
              <a:rPr lang="en-IN" sz="900" dirty="0">
                <a:solidFill>
                  <a:schemeClr val="tx1"/>
                </a:solidFill>
              </a:rPr>
              <a:t>Contact Me</a:t>
            </a:r>
          </a:p>
          <a:p>
            <a:pPr algn="ctr"/>
            <a:endParaRPr lang="en-IN" sz="900" dirty="0">
              <a:solidFill>
                <a:schemeClr val="tx1"/>
              </a:solidFill>
            </a:endParaRPr>
          </a:p>
          <a:p>
            <a:pPr algn="ctr"/>
            <a:endParaRPr lang="en-IN" sz="900" dirty="0">
              <a:solidFill>
                <a:schemeClr val="tx1"/>
              </a:solidFill>
            </a:endParaRPr>
          </a:p>
          <a:p>
            <a:pPr algn="ctr"/>
            <a:r>
              <a:rPr lang="en-IN" sz="900" dirty="0">
                <a:solidFill>
                  <a:schemeClr val="tx1"/>
                </a:solidFill>
              </a:rPr>
              <a:t>You can contact me at the place mentioned below</a:t>
            </a:r>
          </a:p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3A31F4-8C38-8E78-8151-942BED9468E0}"/>
              </a:ext>
            </a:extLst>
          </p:cNvPr>
          <p:cNvSpPr txBox="1">
            <a:spLocks/>
          </p:cNvSpPr>
          <p:nvPr/>
        </p:nvSpPr>
        <p:spPr>
          <a:xfrm>
            <a:off x="4663730" y="1446246"/>
            <a:ext cx="4219013" cy="3825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1400" b="1" dirty="0">
              <a:latin typeface="Garamond" panose="02020404030301010803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62D3BAD-F23C-970B-5C82-96147585A21D}"/>
              </a:ext>
            </a:extLst>
          </p:cNvPr>
          <p:cNvSpPr txBox="1">
            <a:spLocks/>
          </p:cNvSpPr>
          <p:nvPr/>
        </p:nvSpPr>
        <p:spPr>
          <a:xfrm>
            <a:off x="4348065" y="1959430"/>
            <a:ext cx="4739952" cy="933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900" dirty="0">
              <a:latin typeface="Garamond" panose="02020404030301010803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E6FBD1-E7BE-CFDA-2EF2-ADE415E52991}"/>
              </a:ext>
            </a:extLst>
          </p:cNvPr>
          <p:cNvSpPr/>
          <p:nvPr/>
        </p:nvSpPr>
        <p:spPr>
          <a:xfrm>
            <a:off x="3387013" y="0"/>
            <a:ext cx="6811346" cy="3825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4D22B-B4AE-FB0F-DE62-2471CF0448DC}"/>
              </a:ext>
            </a:extLst>
          </p:cNvPr>
          <p:cNvSpPr txBox="1"/>
          <p:nvPr/>
        </p:nvSpPr>
        <p:spPr>
          <a:xfrm flipH="1">
            <a:off x="3405743" y="439223"/>
            <a:ext cx="2501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Garamond" panose="02020404030301010803" pitchFamily="18" charset="0"/>
              </a:rPr>
              <a:t>Vraj</a:t>
            </a:r>
            <a:r>
              <a:rPr lang="en-IN" sz="1600" b="1" dirty="0">
                <a:latin typeface="Garamond" panose="02020404030301010803" pitchFamily="18" charset="0"/>
              </a:rPr>
              <a:t> Patel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1AAE70-9913-165D-72D1-8FEBB546EBAE}"/>
              </a:ext>
            </a:extLst>
          </p:cNvPr>
          <p:cNvSpPr/>
          <p:nvPr/>
        </p:nvSpPr>
        <p:spPr>
          <a:xfrm>
            <a:off x="3405743" y="853941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26D2F-2D8A-C5A8-9270-6D33487EEB3D}"/>
              </a:ext>
            </a:extLst>
          </p:cNvPr>
          <p:cNvSpPr txBox="1"/>
          <p:nvPr/>
        </p:nvSpPr>
        <p:spPr>
          <a:xfrm>
            <a:off x="10824655" y="6087035"/>
            <a:ext cx="865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Continue..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A37AB3-E008-4D20-D870-08AED1D562B9}"/>
              </a:ext>
            </a:extLst>
          </p:cNvPr>
          <p:cNvSpPr/>
          <p:nvPr/>
        </p:nvSpPr>
        <p:spPr>
          <a:xfrm>
            <a:off x="4461615" y="853941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7AC77F-5F13-47A7-902E-1D2448B23A9D}"/>
              </a:ext>
            </a:extLst>
          </p:cNvPr>
          <p:cNvSpPr/>
          <p:nvPr/>
        </p:nvSpPr>
        <p:spPr>
          <a:xfrm>
            <a:off x="5517487" y="868830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DB6BED-6D4F-9CA0-F648-FFDB194484CA}"/>
              </a:ext>
            </a:extLst>
          </p:cNvPr>
          <p:cNvSpPr/>
          <p:nvPr/>
        </p:nvSpPr>
        <p:spPr>
          <a:xfrm>
            <a:off x="3834882" y="1452939"/>
            <a:ext cx="6074227" cy="35762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 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AC77E5-78BE-5963-320B-C67E3E56BFD7}"/>
              </a:ext>
            </a:extLst>
          </p:cNvPr>
          <p:cNvSpPr/>
          <p:nvPr/>
        </p:nvSpPr>
        <p:spPr>
          <a:xfrm>
            <a:off x="5969911" y="5710989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54D112-90EB-7CDB-8859-BECD47739295}"/>
              </a:ext>
            </a:extLst>
          </p:cNvPr>
          <p:cNvSpPr/>
          <p:nvPr/>
        </p:nvSpPr>
        <p:spPr>
          <a:xfrm>
            <a:off x="6402571" y="5712619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B946B5-BC14-ADB0-3CFB-5A7C1A7AF54A}"/>
              </a:ext>
            </a:extLst>
          </p:cNvPr>
          <p:cNvSpPr/>
          <p:nvPr/>
        </p:nvSpPr>
        <p:spPr>
          <a:xfrm>
            <a:off x="6835231" y="5724078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EA2BFD-ACDA-CF37-130B-883D569AE4D9}"/>
              </a:ext>
            </a:extLst>
          </p:cNvPr>
          <p:cNvSpPr txBox="1"/>
          <p:nvPr/>
        </p:nvSpPr>
        <p:spPr>
          <a:xfrm>
            <a:off x="6176647" y="5967116"/>
            <a:ext cx="456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   </a:t>
            </a:r>
            <a:r>
              <a:rPr lang="en-IN" sz="800" u="sng" dirty="0"/>
              <a:t>Email 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248BC5-61C2-0C08-3A24-658C1003CDCA}"/>
              </a:ext>
            </a:extLst>
          </p:cNvPr>
          <p:cNvSpPr/>
          <p:nvPr/>
        </p:nvSpPr>
        <p:spPr>
          <a:xfrm>
            <a:off x="5982631" y="6321579"/>
            <a:ext cx="1225362" cy="282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See My Resume</a:t>
            </a:r>
          </a:p>
        </p:txBody>
      </p:sp>
    </p:spTree>
    <p:extLst>
      <p:ext uri="{BB962C8B-B14F-4D97-AF65-F5344CB8AC3E}">
        <p14:creationId xmlns:p14="http://schemas.microsoft.com/office/powerpoint/2010/main" val="26127869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2BCD7-534E-711C-DA2B-866547360CEA}"/>
              </a:ext>
            </a:extLst>
          </p:cNvPr>
          <p:cNvSpPr/>
          <p:nvPr/>
        </p:nvSpPr>
        <p:spPr>
          <a:xfrm>
            <a:off x="3387013" y="0"/>
            <a:ext cx="6811346" cy="6858000"/>
          </a:xfrm>
          <a:prstGeom prst="rect">
            <a:avLst/>
          </a:prstGeom>
          <a:solidFill>
            <a:srgbClr val="EEB4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sz="900" dirty="0">
              <a:solidFill>
                <a:schemeClr val="tx1"/>
              </a:solidFill>
            </a:endParaRPr>
          </a:p>
          <a:p>
            <a:pPr algn="ctr"/>
            <a:endParaRPr lang="en-IN" sz="900" dirty="0">
              <a:solidFill>
                <a:schemeClr val="tx1"/>
              </a:solidFill>
            </a:endParaRPr>
          </a:p>
          <a:p>
            <a:pPr algn="ctr"/>
            <a:r>
              <a:rPr lang="en-IN" sz="900" dirty="0">
                <a:solidFill>
                  <a:schemeClr val="tx1"/>
                </a:solidFill>
              </a:rPr>
              <a:t>Contact Me</a:t>
            </a:r>
          </a:p>
          <a:p>
            <a:pPr algn="ctr"/>
            <a:endParaRPr lang="en-IN" sz="900" dirty="0">
              <a:solidFill>
                <a:schemeClr val="tx1"/>
              </a:solidFill>
            </a:endParaRPr>
          </a:p>
          <a:p>
            <a:pPr algn="ctr"/>
            <a:endParaRPr lang="en-IN" sz="900" dirty="0">
              <a:solidFill>
                <a:schemeClr val="tx1"/>
              </a:solidFill>
            </a:endParaRPr>
          </a:p>
          <a:p>
            <a:pPr algn="ctr"/>
            <a:r>
              <a:rPr lang="en-IN" sz="900" dirty="0">
                <a:solidFill>
                  <a:schemeClr val="tx1"/>
                </a:solidFill>
              </a:rPr>
              <a:t>You can contact me at the place mentioned below</a:t>
            </a:r>
          </a:p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DAE00A8-71B2-FABD-5B21-C06D738BC1A7}"/>
              </a:ext>
            </a:extLst>
          </p:cNvPr>
          <p:cNvSpPr txBox="1">
            <a:spLocks/>
          </p:cNvSpPr>
          <p:nvPr/>
        </p:nvSpPr>
        <p:spPr>
          <a:xfrm>
            <a:off x="4663730" y="1446246"/>
            <a:ext cx="4219013" cy="3825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1400" b="1" dirty="0">
              <a:latin typeface="Garamond" panose="02020404030301010803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E99AB9-D18E-9C41-3C09-2DC85F889786}"/>
              </a:ext>
            </a:extLst>
          </p:cNvPr>
          <p:cNvSpPr txBox="1">
            <a:spLocks/>
          </p:cNvSpPr>
          <p:nvPr/>
        </p:nvSpPr>
        <p:spPr>
          <a:xfrm>
            <a:off x="4348065" y="1959430"/>
            <a:ext cx="4739952" cy="933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900" dirty="0">
              <a:latin typeface="Garamond" panose="02020404030301010803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653127-805A-92EF-FFB1-360DBB2CB874}"/>
              </a:ext>
            </a:extLst>
          </p:cNvPr>
          <p:cNvSpPr/>
          <p:nvPr/>
        </p:nvSpPr>
        <p:spPr>
          <a:xfrm>
            <a:off x="3387013" y="0"/>
            <a:ext cx="6811346" cy="3825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  <a:latin typeface="Garamond" panose="02020404030301010803" pitchFamily="18" charset="0"/>
              </a:rPr>
              <a:t>Home       Education     Work      Contact     About 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64F06-F341-0657-95A7-D6A11DDCAB16}"/>
              </a:ext>
            </a:extLst>
          </p:cNvPr>
          <p:cNvSpPr txBox="1"/>
          <p:nvPr/>
        </p:nvSpPr>
        <p:spPr>
          <a:xfrm flipH="1">
            <a:off x="3405743" y="439223"/>
            <a:ext cx="2501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Garamond" panose="02020404030301010803" pitchFamily="18" charset="0"/>
              </a:rPr>
              <a:t>Vraj</a:t>
            </a:r>
            <a:r>
              <a:rPr lang="en-IN" sz="1600" b="1" dirty="0">
                <a:latin typeface="Garamond" panose="02020404030301010803" pitchFamily="18" charset="0"/>
              </a:rPr>
              <a:t> Patel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3D38D5-8371-7103-954E-224651B65C3F}"/>
              </a:ext>
            </a:extLst>
          </p:cNvPr>
          <p:cNvSpPr/>
          <p:nvPr/>
        </p:nvSpPr>
        <p:spPr>
          <a:xfrm>
            <a:off x="3405743" y="853941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3C480D-03F7-B186-B1B5-47BDDABDFDBB}"/>
              </a:ext>
            </a:extLst>
          </p:cNvPr>
          <p:cNvSpPr txBox="1"/>
          <p:nvPr/>
        </p:nvSpPr>
        <p:spPr>
          <a:xfrm>
            <a:off x="10824655" y="6087035"/>
            <a:ext cx="865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Continue..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6813F58-F4C1-0E25-643B-2C4DC99F6AE8}"/>
              </a:ext>
            </a:extLst>
          </p:cNvPr>
          <p:cNvSpPr/>
          <p:nvPr/>
        </p:nvSpPr>
        <p:spPr>
          <a:xfrm>
            <a:off x="4461615" y="853941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CA413F-2519-3BDA-1C5D-8B7A831746E1}"/>
              </a:ext>
            </a:extLst>
          </p:cNvPr>
          <p:cNvSpPr/>
          <p:nvPr/>
        </p:nvSpPr>
        <p:spPr>
          <a:xfrm>
            <a:off x="5517487" y="868830"/>
            <a:ext cx="1037142" cy="2735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522EE9-3451-BE17-AA58-BA2A5FB0B1AD}"/>
              </a:ext>
            </a:extLst>
          </p:cNvPr>
          <p:cNvSpPr/>
          <p:nvPr/>
        </p:nvSpPr>
        <p:spPr>
          <a:xfrm>
            <a:off x="3834882" y="1452939"/>
            <a:ext cx="6074227" cy="35762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 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231CB5-582B-AD2F-31BE-311A0E0C4409}"/>
              </a:ext>
            </a:extLst>
          </p:cNvPr>
          <p:cNvSpPr/>
          <p:nvPr/>
        </p:nvSpPr>
        <p:spPr>
          <a:xfrm>
            <a:off x="5969911" y="5710989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82ACAC-1AD0-58D9-07FC-FB4980E162ED}"/>
              </a:ext>
            </a:extLst>
          </p:cNvPr>
          <p:cNvSpPr/>
          <p:nvPr/>
        </p:nvSpPr>
        <p:spPr>
          <a:xfrm>
            <a:off x="6402571" y="5712619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124670-87C5-9AA5-0430-B7575A16BF3C}"/>
              </a:ext>
            </a:extLst>
          </p:cNvPr>
          <p:cNvSpPr/>
          <p:nvPr/>
        </p:nvSpPr>
        <p:spPr>
          <a:xfrm>
            <a:off x="6835231" y="5724078"/>
            <a:ext cx="385482" cy="36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8D048-D746-6D43-9A15-34A432A39151}"/>
              </a:ext>
            </a:extLst>
          </p:cNvPr>
          <p:cNvSpPr txBox="1"/>
          <p:nvPr/>
        </p:nvSpPr>
        <p:spPr>
          <a:xfrm>
            <a:off x="6176647" y="5967116"/>
            <a:ext cx="456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   </a:t>
            </a:r>
            <a:r>
              <a:rPr lang="en-IN" sz="800" u="sng" dirty="0"/>
              <a:t>Email 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792758-06D5-5B04-D12A-8DDEEC34E36B}"/>
              </a:ext>
            </a:extLst>
          </p:cNvPr>
          <p:cNvSpPr/>
          <p:nvPr/>
        </p:nvSpPr>
        <p:spPr>
          <a:xfrm>
            <a:off x="5982631" y="6321579"/>
            <a:ext cx="1225362" cy="282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See My Resume</a:t>
            </a:r>
          </a:p>
        </p:txBody>
      </p:sp>
    </p:spTree>
    <p:extLst>
      <p:ext uri="{BB962C8B-B14F-4D97-AF65-F5344CB8AC3E}">
        <p14:creationId xmlns:p14="http://schemas.microsoft.com/office/powerpoint/2010/main" val="622393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290443-116B-0A18-C299-0A7CD24AE7BE}"/>
              </a:ext>
            </a:extLst>
          </p:cNvPr>
          <p:cNvSpPr/>
          <p:nvPr/>
        </p:nvSpPr>
        <p:spPr>
          <a:xfrm>
            <a:off x="86264" y="59684"/>
            <a:ext cx="11990717" cy="4534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Garamond" panose="02020404030301010803" pitchFamily="18" charset="0"/>
              </a:rPr>
              <a:t>HOME   EDUCATION  WORK  CONTACT  ABOUT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8A2DC-01ED-D60E-F42F-7D88BBB33C46}"/>
              </a:ext>
            </a:extLst>
          </p:cNvPr>
          <p:cNvSpPr txBox="1"/>
          <p:nvPr/>
        </p:nvSpPr>
        <p:spPr>
          <a:xfrm>
            <a:off x="86264" y="665037"/>
            <a:ext cx="60341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Garamond" panose="02020404030301010803" pitchFamily="18" charset="0"/>
              </a:rPr>
              <a:t>Vraj Patel</a:t>
            </a:r>
            <a:endParaRPr lang="en-IN" sz="4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CD90D0-0BA9-9953-82BC-5903547883A1}"/>
              </a:ext>
            </a:extLst>
          </p:cNvPr>
          <p:cNvSpPr/>
          <p:nvPr/>
        </p:nvSpPr>
        <p:spPr>
          <a:xfrm>
            <a:off x="86264" y="1875337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1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CE973C-23FB-7F64-4C2D-8819D879F707}"/>
              </a:ext>
            </a:extLst>
          </p:cNvPr>
          <p:cNvSpPr/>
          <p:nvPr/>
        </p:nvSpPr>
        <p:spPr>
          <a:xfrm>
            <a:off x="1511060" y="1875337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659FE4-1E54-CF4B-C64F-4AA98F99AFB0}"/>
              </a:ext>
            </a:extLst>
          </p:cNvPr>
          <p:cNvSpPr/>
          <p:nvPr/>
        </p:nvSpPr>
        <p:spPr>
          <a:xfrm>
            <a:off x="2935856" y="1875337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C177AC-D5F8-7576-9F57-3717C1EE7C5D}"/>
              </a:ext>
            </a:extLst>
          </p:cNvPr>
          <p:cNvSpPr txBox="1"/>
          <p:nvPr/>
        </p:nvSpPr>
        <p:spPr>
          <a:xfrm>
            <a:off x="2935856" y="2457019"/>
            <a:ext cx="6159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Extra curricular Activities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B1DE39-5D9F-A149-9CEA-A4B92D0630F0}"/>
              </a:ext>
            </a:extLst>
          </p:cNvPr>
          <p:cNvSpPr/>
          <p:nvPr/>
        </p:nvSpPr>
        <p:spPr>
          <a:xfrm>
            <a:off x="215660" y="3140015"/>
            <a:ext cx="5965166" cy="62110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Minors in Management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A835E-92DB-BA6F-7FCF-1CDCE8322249}"/>
              </a:ext>
            </a:extLst>
          </p:cNvPr>
          <p:cNvSpPr/>
          <p:nvPr/>
        </p:nvSpPr>
        <p:spPr>
          <a:xfrm>
            <a:off x="6120441" y="3140015"/>
            <a:ext cx="5965166" cy="62110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rgbClr val="B8860B"/>
                </a:solidFill>
                <a:effectLst/>
                <a:latin typeface="Times New Roman" panose="02020603050405020304" pitchFamily="18" charset="0"/>
              </a:rPr>
              <a:t>During my Graduation years, I had minors in Management. In addition to this, I had done one Internship/Co-op in Management Company</a:t>
            </a:r>
            <a:endParaRPr lang="en-IN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0EECC6-C227-B4DE-1417-78ED439CA150}"/>
              </a:ext>
            </a:extLst>
          </p:cNvPr>
          <p:cNvSpPr/>
          <p:nvPr/>
        </p:nvSpPr>
        <p:spPr>
          <a:xfrm>
            <a:off x="215660" y="3933645"/>
            <a:ext cx="11869947" cy="659798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B8860B"/>
                </a:solidFill>
                <a:effectLst/>
                <a:latin typeface="Times New Roman" panose="02020603050405020304" pitchFamily="18" charset="0"/>
              </a:rPr>
              <a:t>Every Summer I teach basics in Management to students interested in it. Students wishing to do summer courses can apply below and fill out the registration form. Registration forms are given below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F4E25D-30FB-9B0D-0197-EE85165CDC3B}"/>
              </a:ext>
            </a:extLst>
          </p:cNvPr>
          <p:cNvSpPr txBox="1"/>
          <p:nvPr/>
        </p:nvSpPr>
        <p:spPr>
          <a:xfrm>
            <a:off x="118613" y="4745613"/>
            <a:ext cx="61592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Please check if you are eligible or not for a summer class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4BE0F1-E376-884A-9DCE-3BE2CE84F1C3}"/>
              </a:ext>
            </a:extLst>
          </p:cNvPr>
          <p:cNvSpPr txBox="1"/>
          <p:nvPr/>
        </p:nvSpPr>
        <p:spPr>
          <a:xfrm>
            <a:off x="86263" y="4961057"/>
            <a:ext cx="4744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Age</a:t>
            </a:r>
            <a:endParaRPr lang="en-IN" sz="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943E73-D63E-339D-BB69-E3FACF4C4476}"/>
              </a:ext>
            </a:extLst>
          </p:cNvPr>
          <p:cNvSpPr/>
          <p:nvPr/>
        </p:nvSpPr>
        <p:spPr>
          <a:xfrm>
            <a:off x="422693" y="5012381"/>
            <a:ext cx="793631" cy="112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852321-F2BD-7519-FD32-C0F30205B79E}"/>
              </a:ext>
            </a:extLst>
          </p:cNvPr>
          <p:cNvSpPr/>
          <p:nvPr/>
        </p:nvSpPr>
        <p:spPr>
          <a:xfrm>
            <a:off x="163900" y="5227826"/>
            <a:ext cx="793631" cy="21544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DABDB7-C197-76C4-1F75-F5CFF2B42691}"/>
              </a:ext>
            </a:extLst>
          </p:cNvPr>
          <p:cNvSpPr txBox="1"/>
          <p:nvPr/>
        </p:nvSpPr>
        <p:spPr>
          <a:xfrm>
            <a:off x="-23005" y="5760887"/>
            <a:ext cx="1207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 am also passionate about nature and its photography. Below are some most beautiful photos of nature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37FC1FC-07B6-4E55-12E8-6760CA098D8F}"/>
              </a:ext>
            </a:extLst>
          </p:cNvPr>
          <p:cNvSpPr/>
          <p:nvPr/>
        </p:nvSpPr>
        <p:spPr>
          <a:xfrm>
            <a:off x="1078302" y="6193766"/>
            <a:ext cx="1121434" cy="604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84A7670-D4FB-A72B-10B4-AFE8FB357C84}"/>
              </a:ext>
            </a:extLst>
          </p:cNvPr>
          <p:cNvSpPr/>
          <p:nvPr/>
        </p:nvSpPr>
        <p:spPr>
          <a:xfrm>
            <a:off x="4051540" y="6193766"/>
            <a:ext cx="1121434" cy="604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87418DE-3AFA-2C99-20BA-65571A207DEE}"/>
              </a:ext>
            </a:extLst>
          </p:cNvPr>
          <p:cNvSpPr/>
          <p:nvPr/>
        </p:nvSpPr>
        <p:spPr>
          <a:xfrm>
            <a:off x="6774611" y="6206603"/>
            <a:ext cx="1121434" cy="604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CBB7192-CBBB-2852-55B3-EB6E1897B3A9}"/>
              </a:ext>
            </a:extLst>
          </p:cNvPr>
          <p:cNvSpPr/>
          <p:nvPr/>
        </p:nvSpPr>
        <p:spPr>
          <a:xfrm>
            <a:off x="9307902" y="6193766"/>
            <a:ext cx="1121434" cy="604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0670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0841ED-DE58-9FCE-4878-A99DFC0B57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BE7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8CAA5F8-355E-55D2-E6AA-F11798F6BBF9}"/>
              </a:ext>
            </a:extLst>
          </p:cNvPr>
          <p:cNvSpPr/>
          <p:nvPr/>
        </p:nvSpPr>
        <p:spPr>
          <a:xfrm>
            <a:off x="86264" y="59684"/>
            <a:ext cx="11990717" cy="4534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Garamond" panose="02020404030301010803" pitchFamily="18" charset="0"/>
              </a:rPr>
              <a:t>HOME   EDUCATION  WORK  CONTACT  ABOUT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6E5D3-05B1-E085-4C1A-C3BD8AE526A4}"/>
              </a:ext>
            </a:extLst>
          </p:cNvPr>
          <p:cNvSpPr txBox="1"/>
          <p:nvPr/>
        </p:nvSpPr>
        <p:spPr>
          <a:xfrm>
            <a:off x="86264" y="665037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Garamond" panose="02020404030301010803" pitchFamily="18" charset="0"/>
              </a:rPr>
              <a:t>Vraj Patel</a:t>
            </a:r>
            <a:endParaRPr lang="en-IN" sz="4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CB7B7E-4027-8ABE-5667-346CA04EFB72}"/>
              </a:ext>
            </a:extLst>
          </p:cNvPr>
          <p:cNvSpPr/>
          <p:nvPr/>
        </p:nvSpPr>
        <p:spPr>
          <a:xfrm>
            <a:off x="86264" y="1875337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1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2E0508-0F1A-D180-E874-DC0A3B0FCF66}"/>
              </a:ext>
            </a:extLst>
          </p:cNvPr>
          <p:cNvSpPr/>
          <p:nvPr/>
        </p:nvSpPr>
        <p:spPr>
          <a:xfrm>
            <a:off x="1511060" y="1875337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9A09B4-8A92-1239-6564-F68436F02047}"/>
              </a:ext>
            </a:extLst>
          </p:cNvPr>
          <p:cNvSpPr/>
          <p:nvPr/>
        </p:nvSpPr>
        <p:spPr>
          <a:xfrm>
            <a:off x="2935856" y="1875337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CD820-72DA-F7EE-AE05-CEA343BA87FB}"/>
              </a:ext>
            </a:extLst>
          </p:cNvPr>
          <p:cNvSpPr txBox="1"/>
          <p:nvPr/>
        </p:nvSpPr>
        <p:spPr>
          <a:xfrm>
            <a:off x="2935856" y="2457019"/>
            <a:ext cx="6159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Extra curricular Activities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C72F3F-96B4-BD07-95DF-32DCE90DF721}"/>
              </a:ext>
            </a:extLst>
          </p:cNvPr>
          <p:cNvSpPr/>
          <p:nvPr/>
        </p:nvSpPr>
        <p:spPr>
          <a:xfrm>
            <a:off x="215660" y="3140015"/>
            <a:ext cx="5965166" cy="62110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Minors in Management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A02C28-3049-1890-6929-F0BAA034D606}"/>
              </a:ext>
            </a:extLst>
          </p:cNvPr>
          <p:cNvSpPr/>
          <p:nvPr/>
        </p:nvSpPr>
        <p:spPr>
          <a:xfrm>
            <a:off x="6120441" y="3140015"/>
            <a:ext cx="5965166" cy="62110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rgbClr val="B8860B"/>
                </a:solidFill>
                <a:effectLst/>
                <a:latin typeface="Times New Roman" panose="02020603050405020304" pitchFamily="18" charset="0"/>
              </a:rPr>
              <a:t>During my Graduation years, I had minors in Management. In addition to this, I had done one Internship/Co-op in Management Company</a:t>
            </a:r>
            <a:endParaRPr lang="en-IN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F06DC2-D35E-2405-F268-14126178C98A}"/>
              </a:ext>
            </a:extLst>
          </p:cNvPr>
          <p:cNvSpPr/>
          <p:nvPr/>
        </p:nvSpPr>
        <p:spPr>
          <a:xfrm>
            <a:off x="215660" y="3933645"/>
            <a:ext cx="11869947" cy="659798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B8860B"/>
                </a:solidFill>
                <a:effectLst/>
                <a:latin typeface="Times New Roman" panose="02020603050405020304" pitchFamily="18" charset="0"/>
              </a:rPr>
              <a:t>Every Summer I teach basics in Management to students interested in it. Students wishing to do summer courses can apply below and fill out the registration form. Registration forms are given below</a:t>
            </a:r>
            <a:endParaRPr lang="en-IN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6829D0-03F6-8511-07A3-811BF0EF5A20}"/>
              </a:ext>
            </a:extLst>
          </p:cNvPr>
          <p:cNvSpPr txBox="1"/>
          <p:nvPr/>
        </p:nvSpPr>
        <p:spPr>
          <a:xfrm>
            <a:off x="118613" y="4745613"/>
            <a:ext cx="61592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Please check if you are eligible or not for a summer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4C4E5-F6D3-62CE-9928-AA070DE91C1C}"/>
              </a:ext>
            </a:extLst>
          </p:cNvPr>
          <p:cNvSpPr txBox="1"/>
          <p:nvPr/>
        </p:nvSpPr>
        <p:spPr>
          <a:xfrm>
            <a:off x="86263" y="4961057"/>
            <a:ext cx="4744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Age</a:t>
            </a:r>
            <a:endParaRPr lang="en-IN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415581-9066-80FE-343D-A63F2BE655C4}"/>
              </a:ext>
            </a:extLst>
          </p:cNvPr>
          <p:cNvSpPr/>
          <p:nvPr/>
        </p:nvSpPr>
        <p:spPr>
          <a:xfrm>
            <a:off x="422693" y="5012381"/>
            <a:ext cx="793631" cy="112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D219187-2213-DBBF-A1B7-AC3A21C16C38}"/>
              </a:ext>
            </a:extLst>
          </p:cNvPr>
          <p:cNvSpPr/>
          <p:nvPr/>
        </p:nvSpPr>
        <p:spPr>
          <a:xfrm>
            <a:off x="163900" y="5227826"/>
            <a:ext cx="793631" cy="21544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DBC6D5-84AE-8EB5-3105-7301A3A92580}"/>
              </a:ext>
            </a:extLst>
          </p:cNvPr>
          <p:cNvSpPr txBox="1"/>
          <p:nvPr/>
        </p:nvSpPr>
        <p:spPr>
          <a:xfrm>
            <a:off x="-23005" y="5760887"/>
            <a:ext cx="1207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 am also passionate about nature and its photography. Below are some most beautiful photos of nature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5B952DE-F095-E7A8-2BE4-8D42E50C68D5}"/>
              </a:ext>
            </a:extLst>
          </p:cNvPr>
          <p:cNvSpPr/>
          <p:nvPr/>
        </p:nvSpPr>
        <p:spPr>
          <a:xfrm>
            <a:off x="1078302" y="6193766"/>
            <a:ext cx="1121434" cy="604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F0975C8-8781-C8A0-F739-4A851C33E037}"/>
              </a:ext>
            </a:extLst>
          </p:cNvPr>
          <p:cNvSpPr/>
          <p:nvPr/>
        </p:nvSpPr>
        <p:spPr>
          <a:xfrm>
            <a:off x="4051540" y="6193766"/>
            <a:ext cx="1121434" cy="604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7E51BC-699C-00F1-7F28-837F0E507350}"/>
              </a:ext>
            </a:extLst>
          </p:cNvPr>
          <p:cNvSpPr/>
          <p:nvPr/>
        </p:nvSpPr>
        <p:spPr>
          <a:xfrm>
            <a:off x="6774611" y="6206603"/>
            <a:ext cx="1121434" cy="604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68A50D-DAE6-72FA-7F28-09ED9F64FDB2}"/>
              </a:ext>
            </a:extLst>
          </p:cNvPr>
          <p:cNvSpPr/>
          <p:nvPr/>
        </p:nvSpPr>
        <p:spPr>
          <a:xfrm>
            <a:off x="9307902" y="6193766"/>
            <a:ext cx="1121434" cy="604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8778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026668-4D98-D20F-D5F7-A3565CB572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E2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DB007E-7197-A4C4-8555-945A542C9B09}"/>
              </a:ext>
            </a:extLst>
          </p:cNvPr>
          <p:cNvSpPr/>
          <p:nvPr/>
        </p:nvSpPr>
        <p:spPr>
          <a:xfrm>
            <a:off x="86264" y="59684"/>
            <a:ext cx="11990717" cy="4534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Garamond" panose="02020404030301010803" pitchFamily="18" charset="0"/>
              </a:rPr>
              <a:t>HOME   EDUCATION  WORK  CONTACT  ABOUT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8202F-13F5-C3DE-76E7-8D8F5CA41407}"/>
              </a:ext>
            </a:extLst>
          </p:cNvPr>
          <p:cNvSpPr txBox="1"/>
          <p:nvPr/>
        </p:nvSpPr>
        <p:spPr>
          <a:xfrm>
            <a:off x="86264" y="665037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Garamond" panose="02020404030301010803" pitchFamily="18" charset="0"/>
              </a:rPr>
              <a:t>Vraj Patel</a:t>
            </a:r>
            <a:endParaRPr lang="en-IN" sz="4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EA24B1-3611-A3DC-7D84-058A1F773DA9}"/>
              </a:ext>
            </a:extLst>
          </p:cNvPr>
          <p:cNvSpPr/>
          <p:nvPr/>
        </p:nvSpPr>
        <p:spPr>
          <a:xfrm>
            <a:off x="86264" y="1875337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1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1567D0-A601-157B-1D07-2641FD7BB9EA}"/>
              </a:ext>
            </a:extLst>
          </p:cNvPr>
          <p:cNvSpPr/>
          <p:nvPr/>
        </p:nvSpPr>
        <p:spPr>
          <a:xfrm>
            <a:off x="1511060" y="1875337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D62905-60D7-536F-D7B9-62DA9BF197D7}"/>
              </a:ext>
            </a:extLst>
          </p:cNvPr>
          <p:cNvSpPr/>
          <p:nvPr/>
        </p:nvSpPr>
        <p:spPr>
          <a:xfrm>
            <a:off x="2935856" y="1875337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9BB5C-616B-5526-9FB0-B25386327C3B}"/>
              </a:ext>
            </a:extLst>
          </p:cNvPr>
          <p:cNvSpPr txBox="1"/>
          <p:nvPr/>
        </p:nvSpPr>
        <p:spPr>
          <a:xfrm>
            <a:off x="2935856" y="2457019"/>
            <a:ext cx="6159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Extra curricular Activities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B8844F-ABBE-7065-37DC-761793A91792}"/>
              </a:ext>
            </a:extLst>
          </p:cNvPr>
          <p:cNvSpPr/>
          <p:nvPr/>
        </p:nvSpPr>
        <p:spPr>
          <a:xfrm>
            <a:off x="215660" y="3140015"/>
            <a:ext cx="5965166" cy="62110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Minors in Management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EC95F3-84D5-77F7-DE26-0C1B87D04D20}"/>
              </a:ext>
            </a:extLst>
          </p:cNvPr>
          <p:cNvSpPr/>
          <p:nvPr/>
        </p:nvSpPr>
        <p:spPr>
          <a:xfrm>
            <a:off x="6120441" y="3140015"/>
            <a:ext cx="5965166" cy="62110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rgbClr val="B8860B"/>
                </a:solidFill>
                <a:effectLst/>
                <a:latin typeface="Times New Roman" panose="02020603050405020304" pitchFamily="18" charset="0"/>
              </a:rPr>
              <a:t>During my Graduation years, I had minors in Management. In addition to this, I had done one Internship/Co-op in Management Company</a:t>
            </a:r>
            <a:endParaRPr lang="en-IN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A55170-889C-AAEF-3485-ECAC5EA86D34}"/>
              </a:ext>
            </a:extLst>
          </p:cNvPr>
          <p:cNvSpPr/>
          <p:nvPr/>
        </p:nvSpPr>
        <p:spPr>
          <a:xfrm>
            <a:off x="215660" y="3933645"/>
            <a:ext cx="11869947" cy="659798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B8860B"/>
                </a:solidFill>
                <a:effectLst/>
                <a:latin typeface="Times New Roman" panose="02020603050405020304" pitchFamily="18" charset="0"/>
              </a:rPr>
              <a:t>Every Summer I teach basics in Management to students interested in it. Students wishing to do summer courses can apply below and fill out the registration form. Registration forms are given below</a:t>
            </a:r>
            <a:endParaRPr lang="en-IN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FF755-0053-2DCD-5DA5-72A700C0589A}"/>
              </a:ext>
            </a:extLst>
          </p:cNvPr>
          <p:cNvSpPr txBox="1"/>
          <p:nvPr/>
        </p:nvSpPr>
        <p:spPr>
          <a:xfrm>
            <a:off x="118613" y="4745613"/>
            <a:ext cx="61592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Please check if you are eligible or not for a summer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B61AE8-3329-426A-775D-EE140AE870CB}"/>
              </a:ext>
            </a:extLst>
          </p:cNvPr>
          <p:cNvSpPr txBox="1"/>
          <p:nvPr/>
        </p:nvSpPr>
        <p:spPr>
          <a:xfrm>
            <a:off x="86263" y="4961057"/>
            <a:ext cx="4744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Age</a:t>
            </a:r>
            <a:endParaRPr lang="en-IN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8F5E39-5EDE-0F4E-7D6D-3DE1C289FEF6}"/>
              </a:ext>
            </a:extLst>
          </p:cNvPr>
          <p:cNvSpPr/>
          <p:nvPr/>
        </p:nvSpPr>
        <p:spPr>
          <a:xfrm>
            <a:off x="422693" y="5012381"/>
            <a:ext cx="793631" cy="112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85AEDAC-283C-8972-E18A-715E14B34FF7}"/>
              </a:ext>
            </a:extLst>
          </p:cNvPr>
          <p:cNvSpPr/>
          <p:nvPr/>
        </p:nvSpPr>
        <p:spPr>
          <a:xfrm>
            <a:off x="163900" y="5227826"/>
            <a:ext cx="793631" cy="21544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B4DA69-59D2-4E71-C51F-C0AA54109EA4}"/>
              </a:ext>
            </a:extLst>
          </p:cNvPr>
          <p:cNvSpPr txBox="1"/>
          <p:nvPr/>
        </p:nvSpPr>
        <p:spPr>
          <a:xfrm>
            <a:off x="-23005" y="5760887"/>
            <a:ext cx="1207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 am also passionate about nature and its photography. Below are some most beautiful photos of nature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3610DE-6F4E-2AB1-F4B8-C0E4DCB8227F}"/>
              </a:ext>
            </a:extLst>
          </p:cNvPr>
          <p:cNvSpPr/>
          <p:nvPr/>
        </p:nvSpPr>
        <p:spPr>
          <a:xfrm>
            <a:off x="1078302" y="6193766"/>
            <a:ext cx="1121434" cy="604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4B94C37-976A-8580-DC41-051A558E1257}"/>
              </a:ext>
            </a:extLst>
          </p:cNvPr>
          <p:cNvSpPr/>
          <p:nvPr/>
        </p:nvSpPr>
        <p:spPr>
          <a:xfrm>
            <a:off x="4051540" y="6193766"/>
            <a:ext cx="1121434" cy="604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7BD96CA-885A-A643-756A-1F4D1BCAA0DB}"/>
              </a:ext>
            </a:extLst>
          </p:cNvPr>
          <p:cNvSpPr/>
          <p:nvPr/>
        </p:nvSpPr>
        <p:spPr>
          <a:xfrm>
            <a:off x="6774611" y="6206603"/>
            <a:ext cx="1121434" cy="604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5882784-6A20-8B3E-FF8C-7335AEC71B91}"/>
              </a:ext>
            </a:extLst>
          </p:cNvPr>
          <p:cNvSpPr/>
          <p:nvPr/>
        </p:nvSpPr>
        <p:spPr>
          <a:xfrm>
            <a:off x="9307902" y="6193766"/>
            <a:ext cx="1121434" cy="604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74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CE3BC9-435C-A43D-5690-657404CCB517}"/>
              </a:ext>
            </a:extLst>
          </p:cNvPr>
          <p:cNvSpPr/>
          <p:nvPr/>
        </p:nvSpPr>
        <p:spPr>
          <a:xfrm>
            <a:off x="4228076" y="25513"/>
            <a:ext cx="5065214" cy="6832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E41AE8-3577-EE89-1BD6-3060EB361079}"/>
              </a:ext>
            </a:extLst>
          </p:cNvPr>
          <p:cNvSpPr/>
          <p:nvPr/>
        </p:nvSpPr>
        <p:spPr>
          <a:xfrm>
            <a:off x="4228076" y="25513"/>
            <a:ext cx="5065214" cy="6832487"/>
          </a:xfrm>
          <a:prstGeom prst="rect">
            <a:avLst/>
          </a:prstGeom>
          <a:solidFill>
            <a:srgbClr val="ABE7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7A24EC-DD5B-5D4A-683E-15F93750C48E}"/>
              </a:ext>
            </a:extLst>
          </p:cNvPr>
          <p:cNvSpPr txBox="1">
            <a:spLocks/>
          </p:cNvSpPr>
          <p:nvPr/>
        </p:nvSpPr>
        <p:spPr>
          <a:xfrm>
            <a:off x="4329404" y="738335"/>
            <a:ext cx="1224613" cy="469232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Garamond" panose="02020404030301010803" pitchFamily="18" charset="0"/>
              </a:rPr>
              <a:t>Vraj Patel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742A819-FE85-53EE-5C4D-DF23BBA148C7}"/>
              </a:ext>
            </a:extLst>
          </p:cNvPr>
          <p:cNvSpPr txBox="1">
            <a:spLocks/>
          </p:cNvSpPr>
          <p:nvPr/>
        </p:nvSpPr>
        <p:spPr>
          <a:xfrm>
            <a:off x="5973547" y="1424432"/>
            <a:ext cx="1322991" cy="216036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Hello </a:t>
            </a:r>
            <a:r>
              <a:rPr lang="en-IN" b="1" dirty="0">
                <a:solidFill>
                  <a:srgbClr val="000000"/>
                </a:solidFill>
                <a:latin typeface="Garamond" panose="02020404030301010803" pitchFamily="18" charset="0"/>
              </a:rPr>
              <a:t>👋</a:t>
            </a:r>
          </a:p>
          <a:p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0BC6A0-EF21-696D-57B9-F3F0DB5960D3}"/>
              </a:ext>
            </a:extLst>
          </p:cNvPr>
          <p:cNvSpPr/>
          <p:nvPr/>
        </p:nvSpPr>
        <p:spPr>
          <a:xfrm>
            <a:off x="4329404" y="59684"/>
            <a:ext cx="4823927" cy="4534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>
                <a:solidFill>
                  <a:schemeClr val="tx1"/>
                </a:solidFill>
                <a:latin typeface="Garamond" panose="02020404030301010803" pitchFamily="18" charset="0"/>
              </a:rPr>
              <a:t>HOME   EDUCATION  WORK  CONTACT  ABOUT 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417439-F7AB-0275-0CA0-DF13CC787EEA}"/>
              </a:ext>
            </a:extLst>
          </p:cNvPr>
          <p:cNvSpPr/>
          <p:nvPr/>
        </p:nvSpPr>
        <p:spPr>
          <a:xfrm>
            <a:off x="4281561" y="1066972"/>
            <a:ext cx="882605" cy="18081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err="1"/>
              <a:t>Color</a:t>
            </a:r>
            <a:r>
              <a:rPr lang="en-IN" sz="800" dirty="0"/>
              <a:t> Scheme 1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89A2D7-6490-ADBF-F80D-189984E31758}"/>
              </a:ext>
            </a:extLst>
          </p:cNvPr>
          <p:cNvSpPr/>
          <p:nvPr/>
        </p:nvSpPr>
        <p:spPr>
          <a:xfrm>
            <a:off x="6061892" y="1667877"/>
            <a:ext cx="882605" cy="29085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latin typeface="Garamond" panose="02020404030301010803" pitchFamily="18" charset="0"/>
              </a:rPr>
              <a:t>Welcome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50209-E134-10F6-FFE7-6BE0E7ABEAE0}"/>
              </a:ext>
            </a:extLst>
          </p:cNvPr>
          <p:cNvSpPr txBox="1"/>
          <p:nvPr/>
        </p:nvSpPr>
        <p:spPr>
          <a:xfrm>
            <a:off x="4228075" y="2174931"/>
            <a:ext cx="485863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I'm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 Vraj Patel, actively seeking full-time/Co-op opportunities and studying Bachelor in Computer Science at Dalhousie University</a:t>
            </a:r>
            <a:endParaRPr lang="en-IN" sz="105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0ED22A-1AFF-5A4B-2CC2-3096E6B8E003}"/>
              </a:ext>
            </a:extLst>
          </p:cNvPr>
          <p:cNvSpPr/>
          <p:nvPr/>
        </p:nvSpPr>
        <p:spPr>
          <a:xfrm>
            <a:off x="5967872" y="2735832"/>
            <a:ext cx="1017249" cy="29113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Garamond" panose="02020404030301010803" pitchFamily="18" charset="0"/>
              </a:rPr>
              <a:t>Contact Me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99C8C5-CE71-7E6D-8DFC-999898399787}"/>
              </a:ext>
            </a:extLst>
          </p:cNvPr>
          <p:cNvSpPr/>
          <p:nvPr/>
        </p:nvSpPr>
        <p:spPr>
          <a:xfrm>
            <a:off x="5699756" y="3269317"/>
            <a:ext cx="1596782" cy="1559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A223F8-EBC1-897F-E5A8-69EF82A9F041}"/>
              </a:ext>
            </a:extLst>
          </p:cNvPr>
          <p:cNvSpPr/>
          <p:nvPr/>
        </p:nvSpPr>
        <p:spPr>
          <a:xfrm>
            <a:off x="5183810" y="1071446"/>
            <a:ext cx="882605" cy="18081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err="1"/>
              <a:t>Color</a:t>
            </a:r>
            <a:r>
              <a:rPr lang="en-IN" sz="800" dirty="0"/>
              <a:t> Scheme 1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D44E27-9DFE-E2D9-4E29-1D9D179B3538}"/>
              </a:ext>
            </a:extLst>
          </p:cNvPr>
          <p:cNvSpPr/>
          <p:nvPr/>
        </p:nvSpPr>
        <p:spPr>
          <a:xfrm>
            <a:off x="6105600" y="1066972"/>
            <a:ext cx="882605" cy="18081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err="1"/>
              <a:t>Color</a:t>
            </a:r>
            <a:r>
              <a:rPr lang="en-IN" sz="800" dirty="0"/>
              <a:t> Scheme 1 </a:t>
            </a:r>
          </a:p>
        </p:txBody>
      </p:sp>
    </p:spTree>
    <p:extLst>
      <p:ext uri="{BB962C8B-B14F-4D97-AF65-F5344CB8AC3E}">
        <p14:creationId xmlns:p14="http://schemas.microsoft.com/office/powerpoint/2010/main" val="19005427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EEB565-6ACE-0CDF-AE1E-27CDDC1E0F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B4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89A7D8-9818-F684-231B-C7B5FB60F26B}"/>
              </a:ext>
            </a:extLst>
          </p:cNvPr>
          <p:cNvSpPr/>
          <p:nvPr/>
        </p:nvSpPr>
        <p:spPr>
          <a:xfrm>
            <a:off x="86264" y="59684"/>
            <a:ext cx="11990717" cy="4534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Garamond" panose="02020404030301010803" pitchFamily="18" charset="0"/>
              </a:rPr>
              <a:t>HOME   EDUCATION  WORK  CONTACT  ABOUT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10E09-2AA4-B4EA-FBF9-76D0068B86F7}"/>
              </a:ext>
            </a:extLst>
          </p:cNvPr>
          <p:cNvSpPr txBox="1"/>
          <p:nvPr/>
        </p:nvSpPr>
        <p:spPr>
          <a:xfrm>
            <a:off x="86264" y="665037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Garamond" panose="02020404030301010803" pitchFamily="18" charset="0"/>
              </a:rPr>
              <a:t>Vraj Patel</a:t>
            </a:r>
            <a:endParaRPr lang="en-IN" sz="4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75B609-7748-2BB3-ED06-93128D7BB225}"/>
              </a:ext>
            </a:extLst>
          </p:cNvPr>
          <p:cNvSpPr/>
          <p:nvPr/>
        </p:nvSpPr>
        <p:spPr>
          <a:xfrm>
            <a:off x="86264" y="1875337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1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94BDA0-E82B-FCB7-EF6E-EB9ABE938ADB}"/>
              </a:ext>
            </a:extLst>
          </p:cNvPr>
          <p:cNvSpPr/>
          <p:nvPr/>
        </p:nvSpPr>
        <p:spPr>
          <a:xfrm>
            <a:off x="1511060" y="1875337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59F87C-FF55-C60B-B10A-347747273DBA}"/>
              </a:ext>
            </a:extLst>
          </p:cNvPr>
          <p:cNvSpPr/>
          <p:nvPr/>
        </p:nvSpPr>
        <p:spPr>
          <a:xfrm>
            <a:off x="2935856" y="1875337"/>
            <a:ext cx="1293961" cy="26393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/>
              <a:t>Color</a:t>
            </a:r>
            <a:r>
              <a:rPr lang="en-IN" sz="900" dirty="0"/>
              <a:t> Scheme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0C259-57D5-2F96-633D-DA755A4C3DD5}"/>
              </a:ext>
            </a:extLst>
          </p:cNvPr>
          <p:cNvSpPr txBox="1"/>
          <p:nvPr/>
        </p:nvSpPr>
        <p:spPr>
          <a:xfrm>
            <a:off x="2935856" y="2457019"/>
            <a:ext cx="6159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Extra curricular Activities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D706C4-5F4F-7704-A483-01B65BE0AAFF}"/>
              </a:ext>
            </a:extLst>
          </p:cNvPr>
          <p:cNvSpPr/>
          <p:nvPr/>
        </p:nvSpPr>
        <p:spPr>
          <a:xfrm>
            <a:off x="215660" y="3140015"/>
            <a:ext cx="5965166" cy="62110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Minors in Management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49EFA7-9709-ED69-63EC-20D8452FD6B1}"/>
              </a:ext>
            </a:extLst>
          </p:cNvPr>
          <p:cNvSpPr/>
          <p:nvPr/>
        </p:nvSpPr>
        <p:spPr>
          <a:xfrm>
            <a:off x="6120441" y="3140015"/>
            <a:ext cx="5965166" cy="62110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rgbClr val="B8860B"/>
                </a:solidFill>
                <a:effectLst/>
                <a:latin typeface="Times New Roman" panose="02020603050405020304" pitchFamily="18" charset="0"/>
              </a:rPr>
              <a:t>During my Graduation years, I had minors in Management. In addition to this, I had done one Internship/Co-op in Management Company</a:t>
            </a:r>
            <a:endParaRPr lang="en-IN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8628F6-6026-F3E2-47BC-1FFF1D5BE085}"/>
              </a:ext>
            </a:extLst>
          </p:cNvPr>
          <p:cNvSpPr/>
          <p:nvPr/>
        </p:nvSpPr>
        <p:spPr>
          <a:xfrm>
            <a:off x="215660" y="3933645"/>
            <a:ext cx="11869947" cy="659798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B8860B"/>
                </a:solidFill>
                <a:effectLst/>
                <a:latin typeface="Times New Roman" panose="02020603050405020304" pitchFamily="18" charset="0"/>
              </a:rPr>
              <a:t>Every Summer I teach basics in Management to students interested in it. Students wishing to do summer courses can apply below and fill out the registration form. Registration forms are given below</a:t>
            </a:r>
            <a:endParaRPr lang="en-IN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39CC52-18D8-F6C4-9C79-A5E9C8180FAA}"/>
              </a:ext>
            </a:extLst>
          </p:cNvPr>
          <p:cNvSpPr txBox="1"/>
          <p:nvPr/>
        </p:nvSpPr>
        <p:spPr>
          <a:xfrm>
            <a:off x="118613" y="4745613"/>
            <a:ext cx="61592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Please check if you are eligible or not for a summer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9F07F-B847-825C-A75B-7104304DACDE}"/>
              </a:ext>
            </a:extLst>
          </p:cNvPr>
          <p:cNvSpPr txBox="1"/>
          <p:nvPr/>
        </p:nvSpPr>
        <p:spPr>
          <a:xfrm>
            <a:off x="86263" y="4961057"/>
            <a:ext cx="4744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Age</a:t>
            </a:r>
            <a:endParaRPr lang="en-IN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1F7C14-965E-2430-C06E-424D0760BA32}"/>
              </a:ext>
            </a:extLst>
          </p:cNvPr>
          <p:cNvSpPr/>
          <p:nvPr/>
        </p:nvSpPr>
        <p:spPr>
          <a:xfrm>
            <a:off x="422693" y="5012381"/>
            <a:ext cx="793631" cy="112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CC588E-A24E-A8B1-A730-B5B3DA099769}"/>
              </a:ext>
            </a:extLst>
          </p:cNvPr>
          <p:cNvSpPr/>
          <p:nvPr/>
        </p:nvSpPr>
        <p:spPr>
          <a:xfrm>
            <a:off x="163900" y="5227826"/>
            <a:ext cx="793631" cy="21544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13F95B-650D-5049-31D5-372DA7D0B836}"/>
              </a:ext>
            </a:extLst>
          </p:cNvPr>
          <p:cNvSpPr txBox="1"/>
          <p:nvPr/>
        </p:nvSpPr>
        <p:spPr>
          <a:xfrm>
            <a:off x="-23005" y="5760887"/>
            <a:ext cx="1207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 am also passionate about nature and its photography. Below are some most beautiful photos of nature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FD8D28-61F3-4276-F446-10EFDA58FBCB}"/>
              </a:ext>
            </a:extLst>
          </p:cNvPr>
          <p:cNvSpPr/>
          <p:nvPr/>
        </p:nvSpPr>
        <p:spPr>
          <a:xfrm>
            <a:off x="1078302" y="6193766"/>
            <a:ext cx="1121434" cy="604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D968E2-D669-BB91-3A11-2D1853CB4590}"/>
              </a:ext>
            </a:extLst>
          </p:cNvPr>
          <p:cNvSpPr/>
          <p:nvPr/>
        </p:nvSpPr>
        <p:spPr>
          <a:xfrm>
            <a:off x="4051540" y="6193766"/>
            <a:ext cx="1121434" cy="604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1E10A0C-B99A-FC27-FA70-78816F4F3AA8}"/>
              </a:ext>
            </a:extLst>
          </p:cNvPr>
          <p:cNvSpPr/>
          <p:nvPr/>
        </p:nvSpPr>
        <p:spPr>
          <a:xfrm>
            <a:off x="6774611" y="6206603"/>
            <a:ext cx="1121434" cy="604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3F2069C-26F2-B021-A0BA-1C8578FC33C4}"/>
              </a:ext>
            </a:extLst>
          </p:cNvPr>
          <p:cNvSpPr/>
          <p:nvPr/>
        </p:nvSpPr>
        <p:spPr>
          <a:xfrm>
            <a:off x="9307902" y="6193766"/>
            <a:ext cx="1121434" cy="604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0743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ADAA2A6-B56E-A20B-E1FA-3B17F2F886CF}"/>
              </a:ext>
            </a:extLst>
          </p:cNvPr>
          <p:cNvSpPr/>
          <p:nvPr/>
        </p:nvSpPr>
        <p:spPr>
          <a:xfrm>
            <a:off x="2716545" y="23687"/>
            <a:ext cx="526246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1D553C7-45FE-49FE-F038-E9BEEAB6E83E}"/>
              </a:ext>
            </a:extLst>
          </p:cNvPr>
          <p:cNvSpPr/>
          <p:nvPr/>
        </p:nvSpPr>
        <p:spPr>
          <a:xfrm>
            <a:off x="2724540" y="0"/>
            <a:ext cx="5262465" cy="46653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HOME   EDUCATION  WORK  CONTACT  ABOUT 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DE968A-51D0-6CAC-D7D7-CAE007C40465}"/>
              </a:ext>
            </a:extLst>
          </p:cNvPr>
          <p:cNvSpPr txBox="1"/>
          <p:nvPr/>
        </p:nvSpPr>
        <p:spPr>
          <a:xfrm>
            <a:off x="2783825" y="691746"/>
            <a:ext cx="26482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>
                <a:latin typeface="Garamond" panose="02020404030301010803" pitchFamily="18" charset="0"/>
              </a:rPr>
              <a:t>Vraj Patel</a:t>
            </a:r>
            <a:endParaRPr lang="en-IN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567539-9091-FA74-4E93-2721B988A98C}"/>
              </a:ext>
            </a:extLst>
          </p:cNvPr>
          <p:cNvSpPr txBox="1"/>
          <p:nvPr/>
        </p:nvSpPr>
        <p:spPr>
          <a:xfrm>
            <a:off x="4164613" y="1471728"/>
            <a:ext cx="2814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Extracurricular Activities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063A21-3FE7-0336-7E74-F29451091068}"/>
              </a:ext>
            </a:extLst>
          </p:cNvPr>
          <p:cNvSpPr/>
          <p:nvPr/>
        </p:nvSpPr>
        <p:spPr>
          <a:xfrm>
            <a:off x="2733872" y="1766229"/>
            <a:ext cx="5253133" cy="639013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4">
                    <a:lumMod val="75000"/>
                  </a:schemeClr>
                </a:solidFill>
              </a:rPr>
              <a:t>Minors in Management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2D84DC-1D63-88A4-A1FD-7096218BDE1A}"/>
              </a:ext>
            </a:extLst>
          </p:cNvPr>
          <p:cNvSpPr/>
          <p:nvPr/>
        </p:nvSpPr>
        <p:spPr>
          <a:xfrm>
            <a:off x="2733873" y="2426727"/>
            <a:ext cx="5240472" cy="639013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i="0" dirty="0">
                <a:solidFill>
                  <a:srgbClr val="B8860B"/>
                </a:solidFill>
                <a:effectLst/>
                <a:latin typeface="Times New Roman" panose="02020603050405020304" pitchFamily="18" charset="0"/>
              </a:rPr>
              <a:t>During my Graduation years, I had minors in Management. In addition to this, I had done one Internship/Co-op in a Management Company</a:t>
            </a:r>
            <a:endParaRPr lang="en-IN" sz="9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33B3CA-7AC6-957B-B29C-2538CDFED438}"/>
              </a:ext>
            </a:extLst>
          </p:cNvPr>
          <p:cNvSpPr/>
          <p:nvPr/>
        </p:nvSpPr>
        <p:spPr>
          <a:xfrm>
            <a:off x="2721211" y="3230505"/>
            <a:ext cx="5253134" cy="67882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i="0" dirty="0">
                <a:solidFill>
                  <a:srgbClr val="B8860B"/>
                </a:solidFill>
                <a:effectLst/>
                <a:latin typeface="Times New Roman" panose="02020603050405020304" pitchFamily="18" charset="0"/>
              </a:rPr>
              <a:t>Every Summer I teach basics in Management to students interested in it. Students wishing to do summer courses can apply below and fill out the registration form. Registration forms are given below</a:t>
            </a:r>
            <a:endParaRPr lang="en-IN" sz="9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6F1A63-425F-8A82-C1DC-3E3C7DBB2075}"/>
              </a:ext>
            </a:extLst>
          </p:cNvPr>
          <p:cNvSpPr txBox="1"/>
          <p:nvPr/>
        </p:nvSpPr>
        <p:spPr>
          <a:xfrm>
            <a:off x="2647941" y="3960091"/>
            <a:ext cx="270316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Please check if you are eligible or not for a summer class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3684BD-3D7A-0E80-A10D-8AEF0A352A8E}"/>
              </a:ext>
            </a:extLst>
          </p:cNvPr>
          <p:cNvSpPr txBox="1"/>
          <p:nvPr/>
        </p:nvSpPr>
        <p:spPr>
          <a:xfrm>
            <a:off x="2724539" y="4176165"/>
            <a:ext cx="555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Age</a:t>
            </a:r>
            <a:endParaRPr lang="en-IN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29509D-31A1-D3D3-A3A1-3174876E4144}"/>
              </a:ext>
            </a:extLst>
          </p:cNvPr>
          <p:cNvSpPr/>
          <p:nvPr/>
        </p:nvSpPr>
        <p:spPr>
          <a:xfrm>
            <a:off x="3142878" y="4212376"/>
            <a:ext cx="348307" cy="116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3CE76C-1B33-C872-B774-8EAD1E2CB0C8}"/>
              </a:ext>
            </a:extLst>
          </p:cNvPr>
          <p:cNvSpPr/>
          <p:nvPr/>
        </p:nvSpPr>
        <p:spPr>
          <a:xfrm>
            <a:off x="2761117" y="4473301"/>
            <a:ext cx="763521" cy="2777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CF41C0-F17A-5378-6670-091540B1234E}"/>
              </a:ext>
            </a:extLst>
          </p:cNvPr>
          <p:cNvSpPr txBox="1"/>
          <p:nvPr/>
        </p:nvSpPr>
        <p:spPr>
          <a:xfrm>
            <a:off x="2647942" y="4762917"/>
            <a:ext cx="515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 am also passionate about nature and its photography. Below are some most beautiful photos of nature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555608F-ACA8-4140-1955-AD6D5B719EFF}"/>
              </a:ext>
            </a:extLst>
          </p:cNvPr>
          <p:cNvSpPr/>
          <p:nvPr/>
        </p:nvSpPr>
        <p:spPr>
          <a:xfrm>
            <a:off x="2831854" y="5144143"/>
            <a:ext cx="1404244" cy="855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D411291-37C9-73AA-F656-3552884FD04C}"/>
              </a:ext>
            </a:extLst>
          </p:cNvPr>
          <p:cNvSpPr/>
          <p:nvPr/>
        </p:nvSpPr>
        <p:spPr>
          <a:xfrm>
            <a:off x="4516016" y="5144142"/>
            <a:ext cx="1315617" cy="855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4371661-F10C-D04B-863B-3EC4CFA2551C}"/>
              </a:ext>
            </a:extLst>
          </p:cNvPr>
          <p:cNvSpPr/>
          <p:nvPr/>
        </p:nvSpPr>
        <p:spPr>
          <a:xfrm>
            <a:off x="6218042" y="5132249"/>
            <a:ext cx="1382553" cy="924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16380A5-D1CF-F3A5-EF6A-FFAF78B387B8}"/>
              </a:ext>
            </a:extLst>
          </p:cNvPr>
          <p:cNvSpPr/>
          <p:nvPr/>
        </p:nvSpPr>
        <p:spPr>
          <a:xfrm>
            <a:off x="2724539" y="994722"/>
            <a:ext cx="1184987" cy="27163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2727A6D-5354-3F5D-50E0-6022E2DF4AE0}"/>
              </a:ext>
            </a:extLst>
          </p:cNvPr>
          <p:cNvSpPr/>
          <p:nvPr/>
        </p:nvSpPr>
        <p:spPr>
          <a:xfrm>
            <a:off x="3971290" y="994722"/>
            <a:ext cx="1134621" cy="26161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E28C9BC-5C2D-0535-9626-C90F96E1F71D}"/>
              </a:ext>
            </a:extLst>
          </p:cNvPr>
          <p:cNvSpPr/>
          <p:nvPr/>
        </p:nvSpPr>
        <p:spPr>
          <a:xfrm>
            <a:off x="5160252" y="992852"/>
            <a:ext cx="1142044" cy="27163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2B40431-4B27-C59C-C8BC-0454A5AA377B}"/>
              </a:ext>
            </a:extLst>
          </p:cNvPr>
          <p:cNvSpPr/>
          <p:nvPr/>
        </p:nvSpPr>
        <p:spPr>
          <a:xfrm>
            <a:off x="4516016" y="6023807"/>
            <a:ext cx="1315616" cy="834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3122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DD0AA04-CDC2-A200-C063-20F16857CFAF}"/>
              </a:ext>
            </a:extLst>
          </p:cNvPr>
          <p:cNvSpPr/>
          <p:nvPr/>
        </p:nvSpPr>
        <p:spPr>
          <a:xfrm>
            <a:off x="2716545" y="23687"/>
            <a:ext cx="5262465" cy="6858000"/>
          </a:xfrm>
          <a:prstGeom prst="rect">
            <a:avLst/>
          </a:prstGeom>
          <a:solidFill>
            <a:srgbClr val="ABE7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A4E051A-2D22-636B-71EC-A1E4062DB9CD}"/>
              </a:ext>
            </a:extLst>
          </p:cNvPr>
          <p:cNvSpPr/>
          <p:nvPr/>
        </p:nvSpPr>
        <p:spPr>
          <a:xfrm>
            <a:off x="2724540" y="0"/>
            <a:ext cx="5262465" cy="46653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HOME   EDUCATION  WORK  CONTACT  ABOUT 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FADBD0-CE4E-EAF0-D8D2-ACB28823C8A0}"/>
              </a:ext>
            </a:extLst>
          </p:cNvPr>
          <p:cNvSpPr txBox="1"/>
          <p:nvPr/>
        </p:nvSpPr>
        <p:spPr>
          <a:xfrm>
            <a:off x="2783825" y="691746"/>
            <a:ext cx="26482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>
                <a:latin typeface="Garamond" panose="02020404030301010803" pitchFamily="18" charset="0"/>
              </a:rPr>
              <a:t>Vraj Patel</a:t>
            </a:r>
            <a:endParaRPr lang="en-IN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5DC2AC-4212-85AF-3820-F1C8A83C17E8}"/>
              </a:ext>
            </a:extLst>
          </p:cNvPr>
          <p:cNvSpPr txBox="1"/>
          <p:nvPr/>
        </p:nvSpPr>
        <p:spPr>
          <a:xfrm>
            <a:off x="4164613" y="1471728"/>
            <a:ext cx="2814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Extracurricular Activities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BF49C7-D553-BCE1-1079-060F49BD5CF6}"/>
              </a:ext>
            </a:extLst>
          </p:cNvPr>
          <p:cNvSpPr/>
          <p:nvPr/>
        </p:nvSpPr>
        <p:spPr>
          <a:xfrm>
            <a:off x="2733872" y="1766229"/>
            <a:ext cx="5253133" cy="639013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4">
                    <a:lumMod val="75000"/>
                  </a:schemeClr>
                </a:solidFill>
              </a:rPr>
              <a:t>Minors in Management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CD4262-62BD-8553-C999-4C381FB3C5BC}"/>
              </a:ext>
            </a:extLst>
          </p:cNvPr>
          <p:cNvSpPr/>
          <p:nvPr/>
        </p:nvSpPr>
        <p:spPr>
          <a:xfrm>
            <a:off x="2733873" y="2426727"/>
            <a:ext cx="5240472" cy="639013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i="0" dirty="0">
                <a:solidFill>
                  <a:srgbClr val="B8860B"/>
                </a:solidFill>
                <a:effectLst/>
                <a:latin typeface="Times New Roman" panose="02020603050405020304" pitchFamily="18" charset="0"/>
              </a:rPr>
              <a:t>During my Graduation years, I had minors in Management. In addition to this, I had done one Internship/Co-op in a Management Company</a:t>
            </a:r>
            <a:endParaRPr lang="en-IN" sz="9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8A5F9C-B7D7-45D4-836A-CF6980EF91A1}"/>
              </a:ext>
            </a:extLst>
          </p:cNvPr>
          <p:cNvSpPr/>
          <p:nvPr/>
        </p:nvSpPr>
        <p:spPr>
          <a:xfrm>
            <a:off x="2721211" y="3230505"/>
            <a:ext cx="5253134" cy="67882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i="0" dirty="0">
                <a:solidFill>
                  <a:srgbClr val="B8860B"/>
                </a:solidFill>
                <a:effectLst/>
                <a:latin typeface="Times New Roman" panose="02020603050405020304" pitchFamily="18" charset="0"/>
              </a:rPr>
              <a:t>Every Summer I teach basics in Management to students interested in it. Students wishing to do summer courses can apply below and fill out the registration form. Registration forms are given below</a:t>
            </a:r>
            <a:endParaRPr lang="en-IN" sz="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A1770C-377A-FB1C-B999-E57BF5C6DBA5}"/>
              </a:ext>
            </a:extLst>
          </p:cNvPr>
          <p:cNvSpPr txBox="1"/>
          <p:nvPr/>
        </p:nvSpPr>
        <p:spPr>
          <a:xfrm>
            <a:off x="2647941" y="3960091"/>
            <a:ext cx="270316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Please check if you are eligible or not for a summer class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7D470D-ABD9-2995-29FB-6B4F39BFC088}"/>
              </a:ext>
            </a:extLst>
          </p:cNvPr>
          <p:cNvSpPr txBox="1"/>
          <p:nvPr/>
        </p:nvSpPr>
        <p:spPr>
          <a:xfrm>
            <a:off x="2724539" y="4176165"/>
            <a:ext cx="555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Age</a:t>
            </a:r>
            <a:endParaRPr lang="en-IN" sz="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8B1002-2AC7-5E9D-674A-E5B2B31B512C}"/>
              </a:ext>
            </a:extLst>
          </p:cNvPr>
          <p:cNvSpPr/>
          <p:nvPr/>
        </p:nvSpPr>
        <p:spPr>
          <a:xfrm>
            <a:off x="3142878" y="4212376"/>
            <a:ext cx="348307" cy="116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714BDE-4260-54F2-A0F0-22B5F5ECB002}"/>
              </a:ext>
            </a:extLst>
          </p:cNvPr>
          <p:cNvSpPr/>
          <p:nvPr/>
        </p:nvSpPr>
        <p:spPr>
          <a:xfrm>
            <a:off x="2761117" y="4473301"/>
            <a:ext cx="763521" cy="2777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C43126-112D-1117-AC88-7D36BB67B5D8}"/>
              </a:ext>
            </a:extLst>
          </p:cNvPr>
          <p:cNvSpPr txBox="1"/>
          <p:nvPr/>
        </p:nvSpPr>
        <p:spPr>
          <a:xfrm>
            <a:off x="2647942" y="4762917"/>
            <a:ext cx="515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 am also passionate about nature and its photography. Below are some most beautiful photos of nature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C468A65-4477-A4AD-9FAB-9638AA7CA1D5}"/>
              </a:ext>
            </a:extLst>
          </p:cNvPr>
          <p:cNvSpPr/>
          <p:nvPr/>
        </p:nvSpPr>
        <p:spPr>
          <a:xfrm>
            <a:off x="2831854" y="5144143"/>
            <a:ext cx="1404244" cy="855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6539496-291D-6FDD-AC29-B8A75E03D42A}"/>
              </a:ext>
            </a:extLst>
          </p:cNvPr>
          <p:cNvSpPr/>
          <p:nvPr/>
        </p:nvSpPr>
        <p:spPr>
          <a:xfrm>
            <a:off x="4516016" y="5144142"/>
            <a:ext cx="1315617" cy="855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02F6879-96AA-DB5E-44FE-B7CE6CADCDA4}"/>
              </a:ext>
            </a:extLst>
          </p:cNvPr>
          <p:cNvSpPr/>
          <p:nvPr/>
        </p:nvSpPr>
        <p:spPr>
          <a:xfrm>
            <a:off x="6218042" y="5132249"/>
            <a:ext cx="1382553" cy="924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BAE12A4-84CA-FEE1-C637-7FED696C4D6C}"/>
              </a:ext>
            </a:extLst>
          </p:cNvPr>
          <p:cNvSpPr/>
          <p:nvPr/>
        </p:nvSpPr>
        <p:spPr>
          <a:xfrm>
            <a:off x="2724539" y="994722"/>
            <a:ext cx="1184987" cy="27163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2D69B55-85E4-9756-B569-D2BA64623D02}"/>
              </a:ext>
            </a:extLst>
          </p:cNvPr>
          <p:cNvSpPr/>
          <p:nvPr/>
        </p:nvSpPr>
        <p:spPr>
          <a:xfrm>
            <a:off x="3971290" y="994722"/>
            <a:ext cx="1134621" cy="26161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8155DD9-1692-3AFE-2B99-3BAC866E32EA}"/>
              </a:ext>
            </a:extLst>
          </p:cNvPr>
          <p:cNvSpPr/>
          <p:nvPr/>
        </p:nvSpPr>
        <p:spPr>
          <a:xfrm>
            <a:off x="5160252" y="992852"/>
            <a:ext cx="1142044" cy="27163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D741745-7D7F-ECF8-FE98-B2F483EEF06C}"/>
              </a:ext>
            </a:extLst>
          </p:cNvPr>
          <p:cNvSpPr/>
          <p:nvPr/>
        </p:nvSpPr>
        <p:spPr>
          <a:xfrm>
            <a:off x="4516016" y="6023807"/>
            <a:ext cx="1315616" cy="834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4769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BAB48D1-457F-E908-5D04-439BB1368011}"/>
              </a:ext>
            </a:extLst>
          </p:cNvPr>
          <p:cNvSpPr/>
          <p:nvPr/>
        </p:nvSpPr>
        <p:spPr>
          <a:xfrm>
            <a:off x="2716545" y="23687"/>
            <a:ext cx="5262465" cy="6858000"/>
          </a:xfrm>
          <a:prstGeom prst="rect">
            <a:avLst/>
          </a:prstGeom>
          <a:solidFill>
            <a:srgbClr val="96E2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EA2BC87-155F-949B-EA2F-2C8FBFC5CF0B}"/>
              </a:ext>
            </a:extLst>
          </p:cNvPr>
          <p:cNvSpPr/>
          <p:nvPr/>
        </p:nvSpPr>
        <p:spPr>
          <a:xfrm>
            <a:off x="2724540" y="0"/>
            <a:ext cx="5262465" cy="46653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HOME   EDUCATION  WORK  CONTACT  ABOUT 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2FFC5E-EFB9-2A68-4B88-26F1ABC26E39}"/>
              </a:ext>
            </a:extLst>
          </p:cNvPr>
          <p:cNvSpPr txBox="1"/>
          <p:nvPr/>
        </p:nvSpPr>
        <p:spPr>
          <a:xfrm>
            <a:off x="2783825" y="691746"/>
            <a:ext cx="26482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>
                <a:latin typeface="Garamond" panose="02020404030301010803" pitchFamily="18" charset="0"/>
              </a:rPr>
              <a:t>Vraj Patel</a:t>
            </a:r>
            <a:endParaRPr lang="en-IN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48A86E-DAAC-5F69-5E00-DD75386CE9EF}"/>
              </a:ext>
            </a:extLst>
          </p:cNvPr>
          <p:cNvSpPr txBox="1"/>
          <p:nvPr/>
        </p:nvSpPr>
        <p:spPr>
          <a:xfrm>
            <a:off x="4164613" y="1471728"/>
            <a:ext cx="2814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Extracurricular Activities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EE4E0D-BD10-E8DF-737F-E10E2BD94421}"/>
              </a:ext>
            </a:extLst>
          </p:cNvPr>
          <p:cNvSpPr/>
          <p:nvPr/>
        </p:nvSpPr>
        <p:spPr>
          <a:xfrm>
            <a:off x="2733872" y="1766229"/>
            <a:ext cx="5253133" cy="639013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4">
                    <a:lumMod val="75000"/>
                  </a:schemeClr>
                </a:solidFill>
              </a:rPr>
              <a:t>Minors in Management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744BBE-F33B-A7A4-D434-8B740C6B14F8}"/>
              </a:ext>
            </a:extLst>
          </p:cNvPr>
          <p:cNvSpPr/>
          <p:nvPr/>
        </p:nvSpPr>
        <p:spPr>
          <a:xfrm>
            <a:off x="2733873" y="2426727"/>
            <a:ext cx="5240472" cy="639013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i="0" dirty="0">
                <a:solidFill>
                  <a:srgbClr val="B8860B"/>
                </a:solidFill>
                <a:effectLst/>
                <a:latin typeface="Times New Roman" panose="02020603050405020304" pitchFamily="18" charset="0"/>
              </a:rPr>
              <a:t>During my Graduation years, I had minors in Management. In addition to this, I had done one Internship/Co-op in a Management Company</a:t>
            </a:r>
            <a:endParaRPr lang="en-IN" sz="9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C1D9F0-FAF8-EE2E-6D05-67129B0042F7}"/>
              </a:ext>
            </a:extLst>
          </p:cNvPr>
          <p:cNvSpPr/>
          <p:nvPr/>
        </p:nvSpPr>
        <p:spPr>
          <a:xfrm>
            <a:off x="2721211" y="3230505"/>
            <a:ext cx="5253134" cy="67882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i="0" dirty="0">
                <a:solidFill>
                  <a:srgbClr val="B8860B"/>
                </a:solidFill>
                <a:effectLst/>
                <a:latin typeface="Times New Roman" panose="02020603050405020304" pitchFamily="18" charset="0"/>
              </a:rPr>
              <a:t>Every Summer I teach basics in Management to students interested in it. Students wishing to do summer courses can apply below and fill out the registration form. Registration forms are given below</a:t>
            </a:r>
            <a:endParaRPr lang="en-IN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9B45F6-71E9-4600-529A-6C00F9E1068B}"/>
              </a:ext>
            </a:extLst>
          </p:cNvPr>
          <p:cNvSpPr txBox="1"/>
          <p:nvPr/>
        </p:nvSpPr>
        <p:spPr>
          <a:xfrm>
            <a:off x="2647941" y="3960091"/>
            <a:ext cx="270316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Please check if you are eligible or not for a summer class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A74A9E-E3BC-9ACD-45F5-6344FDB020AE}"/>
              </a:ext>
            </a:extLst>
          </p:cNvPr>
          <p:cNvSpPr txBox="1"/>
          <p:nvPr/>
        </p:nvSpPr>
        <p:spPr>
          <a:xfrm>
            <a:off x="2724539" y="4176165"/>
            <a:ext cx="555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Age</a:t>
            </a:r>
            <a:endParaRPr lang="en-IN" sz="8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0692C4A-F53E-6DE3-3572-D452B3740FB8}"/>
              </a:ext>
            </a:extLst>
          </p:cNvPr>
          <p:cNvSpPr/>
          <p:nvPr/>
        </p:nvSpPr>
        <p:spPr>
          <a:xfrm>
            <a:off x="3142878" y="4212376"/>
            <a:ext cx="348307" cy="116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D4F596B-F949-E6DB-37B1-5B5A712B98C5}"/>
              </a:ext>
            </a:extLst>
          </p:cNvPr>
          <p:cNvSpPr/>
          <p:nvPr/>
        </p:nvSpPr>
        <p:spPr>
          <a:xfrm>
            <a:off x="2761117" y="4473301"/>
            <a:ext cx="763521" cy="2777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F949B9-0086-0FD7-BB8A-ED2F56E96FC5}"/>
              </a:ext>
            </a:extLst>
          </p:cNvPr>
          <p:cNvSpPr txBox="1"/>
          <p:nvPr/>
        </p:nvSpPr>
        <p:spPr>
          <a:xfrm>
            <a:off x="2647942" y="4762917"/>
            <a:ext cx="515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 am also passionate about nature and its photography. Below are some most beautiful photos of nature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AC1DA7A-8EED-FCAF-F87A-1D401AB5328B}"/>
              </a:ext>
            </a:extLst>
          </p:cNvPr>
          <p:cNvSpPr/>
          <p:nvPr/>
        </p:nvSpPr>
        <p:spPr>
          <a:xfrm>
            <a:off x="2831854" y="5144143"/>
            <a:ext cx="1404244" cy="855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8F0563F-FD2B-37D5-3934-CD454F9D8870}"/>
              </a:ext>
            </a:extLst>
          </p:cNvPr>
          <p:cNvSpPr/>
          <p:nvPr/>
        </p:nvSpPr>
        <p:spPr>
          <a:xfrm>
            <a:off x="4516016" y="5144142"/>
            <a:ext cx="1315617" cy="855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36D7992-2042-367B-5088-6490043C0DD8}"/>
              </a:ext>
            </a:extLst>
          </p:cNvPr>
          <p:cNvSpPr/>
          <p:nvPr/>
        </p:nvSpPr>
        <p:spPr>
          <a:xfrm>
            <a:off x="6218042" y="5132249"/>
            <a:ext cx="1382553" cy="924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1B55B6C-4F31-A3C5-38CE-967E1FFD2459}"/>
              </a:ext>
            </a:extLst>
          </p:cNvPr>
          <p:cNvSpPr/>
          <p:nvPr/>
        </p:nvSpPr>
        <p:spPr>
          <a:xfrm>
            <a:off x="2724539" y="994722"/>
            <a:ext cx="1184987" cy="27163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C070503-5788-882D-F507-18A31FE0B91C}"/>
              </a:ext>
            </a:extLst>
          </p:cNvPr>
          <p:cNvSpPr/>
          <p:nvPr/>
        </p:nvSpPr>
        <p:spPr>
          <a:xfrm>
            <a:off x="3971290" y="994722"/>
            <a:ext cx="1134621" cy="26161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9A35C8D-1CE2-023D-1908-4563100B3C02}"/>
              </a:ext>
            </a:extLst>
          </p:cNvPr>
          <p:cNvSpPr/>
          <p:nvPr/>
        </p:nvSpPr>
        <p:spPr>
          <a:xfrm>
            <a:off x="5160252" y="992852"/>
            <a:ext cx="1142044" cy="27163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5AB5AAA-845E-5E94-06DA-DE2296F7809D}"/>
              </a:ext>
            </a:extLst>
          </p:cNvPr>
          <p:cNvSpPr/>
          <p:nvPr/>
        </p:nvSpPr>
        <p:spPr>
          <a:xfrm>
            <a:off x="4516016" y="6023807"/>
            <a:ext cx="1315616" cy="834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8642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47F59A-3D79-DEB0-32B8-D59EA200DFD7}"/>
              </a:ext>
            </a:extLst>
          </p:cNvPr>
          <p:cNvSpPr/>
          <p:nvPr/>
        </p:nvSpPr>
        <p:spPr>
          <a:xfrm>
            <a:off x="2716545" y="23687"/>
            <a:ext cx="5262465" cy="6858000"/>
          </a:xfrm>
          <a:prstGeom prst="rect">
            <a:avLst/>
          </a:prstGeom>
          <a:solidFill>
            <a:srgbClr val="EEB4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A87E4F-CAA1-1957-3205-6BCE3D68C19A}"/>
              </a:ext>
            </a:extLst>
          </p:cNvPr>
          <p:cNvSpPr/>
          <p:nvPr/>
        </p:nvSpPr>
        <p:spPr>
          <a:xfrm>
            <a:off x="2724540" y="0"/>
            <a:ext cx="5262465" cy="46653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HOME   EDUCATION  WORK  CONTACT  ABOUT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DFF10-9CE4-A164-24FA-D9D288436753}"/>
              </a:ext>
            </a:extLst>
          </p:cNvPr>
          <p:cNvSpPr txBox="1"/>
          <p:nvPr/>
        </p:nvSpPr>
        <p:spPr>
          <a:xfrm>
            <a:off x="2783825" y="691746"/>
            <a:ext cx="26482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>
                <a:latin typeface="Garamond" panose="02020404030301010803" pitchFamily="18" charset="0"/>
              </a:rPr>
              <a:t>Vraj Patel</a:t>
            </a:r>
            <a:endParaRPr lang="en-IN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81964-4806-D782-40FF-5E43F44FAEB7}"/>
              </a:ext>
            </a:extLst>
          </p:cNvPr>
          <p:cNvSpPr txBox="1"/>
          <p:nvPr/>
        </p:nvSpPr>
        <p:spPr>
          <a:xfrm>
            <a:off x="4164613" y="1471728"/>
            <a:ext cx="2814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Extracurricular Activities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FC65CC-D9F7-1AD0-7BF5-E9A4F2E9B0CE}"/>
              </a:ext>
            </a:extLst>
          </p:cNvPr>
          <p:cNvSpPr/>
          <p:nvPr/>
        </p:nvSpPr>
        <p:spPr>
          <a:xfrm>
            <a:off x="2733872" y="1766229"/>
            <a:ext cx="5253133" cy="639013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4">
                    <a:lumMod val="75000"/>
                  </a:schemeClr>
                </a:solidFill>
              </a:rPr>
              <a:t>Minors in 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10DEA2-649F-E1FE-661C-8415F0D49982}"/>
              </a:ext>
            </a:extLst>
          </p:cNvPr>
          <p:cNvSpPr/>
          <p:nvPr/>
        </p:nvSpPr>
        <p:spPr>
          <a:xfrm>
            <a:off x="2733873" y="2426727"/>
            <a:ext cx="5240472" cy="639013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i="0" dirty="0">
                <a:solidFill>
                  <a:srgbClr val="B8860B"/>
                </a:solidFill>
                <a:effectLst/>
                <a:latin typeface="Times New Roman" panose="02020603050405020304" pitchFamily="18" charset="0"/>
              </a:rPr>
              <a:t>During my Graduation years, I had minors in Management. In addition to this, I had done one Internship/Co-op in a Management Company</a:t>
            </a:r>
            <a:endParaRPr lang="en-IN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D6ACCE-A3A8-8DEE-24CC-EECD9ECE40DB}"/>
              </a:ext>
            </a:extLst>
          </p:cNvPr>
          <p:cNvSpPr/>
          <p:nvPr/>
        </p:nvSpPr>
        <p:spPr>
          <a:xfrm>
            <a:off x="2721211" y="3230505"/>
            <a:ext cx="5253134" cy="67882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i="0" dirty="0">
                <a:solidFill>
                  <a:srgbClr val="B8860B"/>
                </a:solidFill>
                <a:effectLst/>
                <a:latin typeface="Times New Roman" panose="02020603050405020304" pitchFamily="18" charset="0"/>
              </a:rPr>
              <a:t>Every Summer I teach basics in Management to students interested in it. Students wishing to do summer courses can apply below and fill out the registration form. Registration forms are given below</a:t>
            </a:r>
            <a:endParaRPr lang="en-IN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17F3C-D5EC-F975-38ED-3E4F4A3A30CA}"/>
              </a:ext>
            </a:extLst>
          </p:cNvPr>
          <p:cNvSpPr txBox="1"/>
          <p:nvPr/>
        </p:nvSpPr>
        <p:spPr>
          <a:xfrm>
            <a:off x="2647941" y="3960091"/>
            <a:ext cx="270316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Please check if you are eligible or not for a summer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19751-847A-3B6C-C3C0-D2D306655639}"/>
              </a:ext>
            </a:extLst>
          </p:cNvPr>
          <p:cNvSpPr txBox="1"/>
          <p:nvPr/>
        </p:nvSpPr>
        <p:spPr>
          <a:xfrm>
            <a:off x="2724539" y="4176165"/>
            <a:ext cx="555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Age</a:t>
            </a:r>
            <a:endParaRPr lang="en-IN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5562FC-D00A-AA31-007B-03F28BC17211}"/>
              </a:ext>
            </a:extLst>
          </p:cNvPr>
          <p:cNvSpPr/>
          <p:nvPr/>
        </p:nvSpPr>
        <p:spPr>
          <a:xfrm>
            <a:off x="3142878" y="4212376"/>
            <a:ext cx="348307" cy="116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DAD9CA-67E7-D78B-F34A-AA9FDB9F146F}"/>
              </a:ext>
            </a:extLst>
          </p:cNvPr>
          <p:cNvSpPr/>
          <p:nvPr/>
        </p:nvSpPr>
        <p:spPr>
          <a:xfrm>
            <a:off x="2761117" y="4473301"/>
            <a:ext cx="763521" cy="2777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86FD95-F05B-643D-6CEF-602A466D546C}"/>
              </a:ext>
            </a:extLst>
          </p:cNvPr>
          <p:cNvSpPr txBox="1"/>
          <p:nvPr/>
        </p:nvSpPr>
        <p:spPr>
          <a:xfrm>
            <a:off x="2647942" y="4762917"/>
            <a:ext cx="515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 am also passionate about nature and its photography. Below are some most beautiful photos of nature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720F95-95A4-70FD-CEB8-1A84A0CFA064}"/>
              </a:ext>
            </a:extLst>
          </p:cNvPr>
          <p:cNvSpPr/>
          <p:nvPr/>
        </p:nvSpPr>
        <p:spPr>
          <a:xfrm>
            <a:off x="2831854" y="5144143"/>
            <a:ext cx="1404244" cy="855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BD98A8-B0DC-81B0-4C4F-86FB3F49B280}"/>
              </a:ext>
            </a:extLst>
          </p:cNvPr>
          <p:cNvSpPr/>
          <p:nvPr/>
        </p:nvSpPr>
        <p:spPr>
          <a:xfrm>
            <a:off x="4516016" y="5144142"/>
            <a:ext cx="1315617" cy="855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D88F9A5-D323-5BFE-54B0-E971FC1D7171}"/>
              </a:ext>
            </a:extLst>
          </p:cNvPr>
          <p:cNvSpPr/>
          <p:nvPr/>
        </p:nvSpPr>
        <p:spPr>
          <a:xfrm>
            <a:off x="6218042" y="5132249"/>
            <a:ext cx="1382553" cy="924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E0E4D81-F454-65A9-0090-042148B66B62}"/>
              </a:ext>
            </a:extLst>
          </p:cNvPr>
          <p:cNvSpPr/>
          <p:nvPr/>
        </p:nvSpPr>
        <p:spPr>
          <a:xfrm>
            <a:off x="2724539" y="994722"/>
            <a:ext cx="1184987" cy="27163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AA09998-B63D-0526-7353-688066B39C21}"/>
              </a:ext>
            </a:extLst>
          </p:cNvPr>
          <p:cNvSpPr/>
          <p:nvPr/>
        </p:nvSpPr>
        <p:spPr>
          <a:xfrm>
            <a:off x="3971290" y="994722"/>
            <a:ext cx="1134621" cy="26161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584C529-0C19-D0D7-E8E8-8C65C118E425}"/>
              </a:ext>
            </a:extLst>
          </p:cNvPr>
          <p:cNvSpPr/>
          <p:nvPr/>
        </p:nvSpPr>
        <p:spPr>
          <a:xfrm>
            <a:off x="5160252" y="992852"/>
            <a:ext cx="1142044" cy="27163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7962D0-141A-616F-4D58-4B2FB8543801}"/>
              </a:ext>
            </a:extLst>
          </p:cNvPr>
          <p:cNvSpPr/>
          <p:nvPr/>
        </p:nvSpPr>
        <p:spPr>
          <a:xfrm>
            <a:off x="4516016" y="6023807"/>
            <a:ext cx="1315616" cy="834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9926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8404EA-C116-1870-C1D0-DF9C9DAFFBF4}"/>
              </a:ext>
            </a:extLst>
          </p:cNvPr>
          <p:cNvSpPr/>
          <p:nvPr/>
        </p:nvSpPr>
        <p:spPr>
          <a:xfrm>
            <a:off x="2724540" y="0"/>
            <a:ext cx="526246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68C305C-565F-5C29-6BF8-9151C220C695}"/>
              </a:ext>
            </a:extLst>
          </p:cNvPr>
          <p:cNvSpPr/>
          <p:nvPr/>
        </p:nvSpPr>
        <p:spPr>
          <a:xfrm>
            <a:off x="2724540" y="0"/>
            <a:ext cx="5262465" cy="46653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HOME   EDUCATION  WORK  CONTACT  ABOUT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3666E-9471-4A8C-3137-D308883823E3}"/>
              </a:ext>
            </a:extLst>
          </p:cNvPr>
          <p:cNvSpPr txBox="1"/>
          <p:nvPr/>
        </p:nvSpPr>
        <p:spPr>
          <a:xfrm>
            <a:off x="2783825" y="691746"/>
            <a:ext cx="26482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>
                <a:latin typeface="Garamond" panose="02020404030301010803" pitchFamily="18" charset="0"/>
              </a:rPr>
              <a:t>Vraj Patel</a:t>
            </a:r>
            <a:endParaRPr lang="en-IN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ACB2A-B178-E268-CCEB-762137FBC886}"/>
              </a:ext>
            </a:extLst>
          </p:cNvPr>
          <p:cNvSpPr txBox="1"/>
          <p:nvPr/>
        </p:nvSpPr>
        <p:spPr>
          <a:xfrm>
            <a:off x="4164613" y="1471728"/>
            <a:ext cx="2814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Extracurricular Activities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F7F090-CBC6-1449-91DE-B610439B2FF7}"/>
              </a:ext>
            </a:extLst>
          </p:cNvPr>
          <p:cNvSpPr/>
          <p:nvPr/>
        </p:nvSpPr>
        <p:spPr>
          <a:xfrm>
            <a:off x="2724539" y="2321383"/>
            <a:ext cx="2655056" cy="639013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4">
                    <a:lumMod val="75000"/>
                  </a:schemeClr>
                </a:solidFill>
              </a:rPr>
              <a:t>Minors in </a:t>
            </a:r>
          </a:p>
          <a:p>
            <a:pPr algn="ctr"/>
            <a:r>
              <a:rPr lang="en-IN" sz="1050" dirty="0">
                <a:solidFill>
                  <a:schemeClr val="accent4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4DDBC6-2D76-4092-438C-CD7B25584187}"/>
              </a:ext>
            </a:extLst>
          </p:cNvPr>
          <p:cNvSpPr/>
          <p:nvPr/>
        </p:nvSpPr>
        <p:spPr>
          <a:xfrm>
            <a:off x="5393933" y="2321382"/>
            <a:ext cx="2593072" cy="639013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i="0" dirty="0">
                <a:solidFill>
                  <a:srgbClr val="B8860B"/>
                </a:solidFill>
                <a:effectLst/>
                <a:latin typeface="Times New Roman" panose="02020603050405020304" pitchFamily="18" charset="0"/>
              </a:rPr>
              <a:t>During my Graduation years, I had minors in Management. In addition to this, I had done one Internship/Co-op in a Management Company</a:t>
            </a:r>
            <a:endParaRPr lang="en-IN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BEAAA1-A97D-DEE1-4FDD-40D88E636729}"/>
              </a:ext>
            </a:extLst>
          </p:cNvPr>
          <p:cNvSpPr/>
          <p:nvPr/>
        </p:nvSpPr>
        <p:spPr>
          <a:xfrm>
            <a:off x="2724539" y="3101305"/>
            <a:ext cx="5253134" cy="67882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i="0" dirty="0">
                <a:solidFill>
                  <a:srgbClr val="B8860B"/>
                </a:solidFill>
                <a:effectLst/>
                <a:latin typeface="Times New Roman" panose="02020603050405020304" pitchFamily="18" charset="0"/>
              </a:rPr>
              <a:t>Every Summer I teach basics in Management to students interested in it. Students wishing to do summer courses can apply below and fill out the registration form. Registration forms are given below</a:t>
            </a:r>
            <a:endParaRPr lang="en-IN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05654-1C77-491E-7673-C6EEF132319D}"/>
              </a:ext>
            </a:extLst>
          </p:cNvPr>
          <p:cNvSpPr txBox="1"/>
          <p:nvPr/>
        </p:nvSpPr>
        <p:spPr>
          <a:xfrm>
            <a:off x="2647941" y="3960091"/>
            <a:ext cx="270316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Please check if you are eligible or not for a summer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C2426-6C65-76B4-143D-B5F16DDABA7F}"/>
              </a:ext>
            </a:extLst>
          </p:cNvPr>
          <p:cNvSpPr txBox="1"/>
          <p:nvPr/>
        </p:nvSpPr>
        <p:spPr>
          <a:xfrm>
            <a:off x="2724539" y="4176165"/>
            <a:ext cx="555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Age</a:t>
            </a:r>
            <a:endParaRPr lang="en-IN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34BA88-E812-0256-6464-76081F825456}"/>
              </a:ext>
            </a:extLst>
          </p:cNvPr>
          <p:cNvSpPr/>
          <p:nvPr/>
        </p:nvSpPr>
        <p:spPr>
          <a:xfrm>
            <a:off x="3142878" y="4212376"/>
            <a:ext cx="348307" cy="116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7029B40-AED7-D5AB-488C-0CC84CE34F18}"/>
              </a:ext>
            </a:extLst>
          </p:cNvPr>
          <p:cNvSpPr/>
          <p:nvPr/>
        </p:nvSpPr>
        <p:spPr>
          <a:xfrm>
            <a:off x="2761117" y="4473301"/>
            <a:ext cx="763521" cy="2777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BCE885-C123-0252-D794-F6DCB1DE254E}"/>
              </a:ext>
            </a:extLst>
          </p:cNvPr>
          <p:cNvSpPr txBox="1"/>
          <p:nvPr/>
        </p:nvSpPr>
        <p:spPr>
          <a:xfrm>
            <a:off x="2647942" y="4762917"/>
            <a:ext cx="515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 am also passionate about nature and its photography. Below are some most beautiful photos of nature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A20E46-7BD2-4DB3-4D7E-1ABB86C72DF3}"/>
              </a:ext>
            </a:extLst>
          </p:cNvPr>
          <p:cNvSpPr/>
          <p:nvPr/>
        </p:nvSpPr>
        <p:spPr>
          <a:xfrm>
            <a:off x="2831854" y="5144143"/>
            <a:ext cx="1404244" cy="855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A2336ED-6606-1B5B-EFB8-DBF1DACD213F}"/>
              </a:ext>
            </a:extLst>
          </p:cNvPr>
          <p:cNvSpPr/>
          <p:nvPr/>
        </p:nvSpPr>
        <p:spPr>
          <a:xfrm>
            <a:off x="4516016" y="5144142"/>
            <a:ext cx="1315617" cy="855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D1A6BD-BC01-FF72-D963-FF45FA83C5F9}"/>
              </a:ext>
            </a:extLst>
          </p:cNvPr>
          <p:cNvSpPr/>
          <p:nvPr/>
        </p:nvSpPr>
        <p:spPr>
          <a:xfrm>
            <a:off x="6218042" y="5132249"/>
            <a:ext cx="1382553" cy="924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7B1B8A-85ED-F2B6-2040-49405DA7B402}"/>
              </a:ext>
            </a:extLst>
          </p:cNvPr>
          <p:cNvSpPr/>
          <p:nvPr/>
        </p:nvSpPr>
        <p:spPr>
          <a:xfrm>
            <a:off x="2724539" y="994722"/>
            <a:ext cx="1184987" cy="27163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14D9A90-6270-5BD3-51D1-5B308710DA5A}"/>
              </a:ext>
            </a:extLst>
          </p:cNvPr>
          <p:cNvSpPr/>
          <p:nvPr/>
        </p:nvSpPr>
        <p:spPr>
          <a:xfrm>
            <a:off x="3971290" y="994722"/>
            <a:ext cx="1134621" cy="26161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52900DA-4412-25D0-C77C-32681089C1E1}"/>
              </a:ext>
            </a:extLst>
          </p:cNvPr>
          <p:cNvSpPr/>
          <p:nvPr/>
        </p:nvSpPr>
        <p:spPr>
          <a:xfrm>
            <a:off x="5160252" y="992852"/>
            <a:ext cx="1142044" cy="27163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F97A351-182C-458D-9100-DBEB02D0E1B8}"/>
              </a:ext>
            </a:extLst>
          </p:cNvPr>
          <p:cNvSpPr/>
          <p:nvPr/>
        </p:nvSpPr>
        <p:spPr>
          <a:xfrm>
            <a:off x="4516016" y="6023807"/>
            <a:ext cx="1315616" cy="834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2606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D7E953-1F28-1E8E-9E09-2A655F271C52}"/>
              </a:ext>
            </a:extLst>
          </p:cNvPr>
          <p:cNvSpPr/>
          <p:nvPr/>
        </p:nvSpPr>
        <p:spPr>
          <a:xfrm>
            <a:off x="2724540" y="0"/>
            <a:ext cx="5262465" cy="6858000"/>
          </a:xfrm>
          <a:prstGeom prst="rect">
            <a:avLst/>
          </a:prstGeom>
          <a:solidFill>
            <a:srgbClr val="ABE7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665F6F-1EA6-2413-9E20-6AC84172A884}"/>
              </a:ext>
            </a:extLst>
          </p:cNvPr>
          <p:cNvSpPr/>
          <p:nvPr/>
        </p:nvSpPr>
        <p:spPr>
          <a:xfrm>
            <a:off x="2724540" y="0"/>
            <a:ext cx="5262465" cy="46653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HOME   EDUCATION  WORK  CONTACT  ABOUT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E94983-03A2-40A6-E9CB-C61CE6D95C78}"/>
              </a:ext>
            </a:extLst>
          </p:cNvPr>
          <p:cNvSpPr txBox="1"/>
          <p:nvPr/>
        </p:nvSpPr>
        <p:spPr>
          <a:xfrm>
            <a:off x="2783825" y="691746"/>
            <a:ext cx="26482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>
                <a:latin typeface="Garamond" panose="02020404030301010803" pitchFamily="18" charset="0"/>
              </a:rPr>
              <a:t>Vraj Patel</a:t>
            </a:r>
            <a:endParaRPr lang="en-IN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1BC9C-CC1E-2592-2CAD-1A8975CB47BE}"/>
              </a:ext>
            </a:extLst>
          </p:cNvPr>
          <p:cNvSpPr txBox="1"/>
          <p:nvPr/>
        </p:nvSpPr>
        <p:spPr>
          <a:xfrm>
            <a:off x="4164613" y="1471728"/>
            <a:ext cx="2814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Extracurricular Activities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D6AF51-38A7-EED3-2B5B-BD16236C90AB}"/>
              </a:ext>
            </a:extLst>
          </p:cNvPr>
          <p:cNvSpPr/>
          <p:nvPr/>
        </p:nvSpPr>
        <p:spPr>
          <a:xfrm>
            <a:off x="2724539" y="2321383"/>
            <a:ext cx="2655056" cy="639013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4">
                    <a:lumMod val="75000"/>
                  </a:schemeClr>
                </a:solidFill>
              </a:rPr>
              <a:t>Minors in </a:t>
            </a:r>
          </a:p>
          <a:p>
            <a:pPr algn="ctr"/>
            <a:r>
              <a:rPr lang="en-IN" sz="1050" dirty="0">
                <a:solidFill>
                  <a:schemeClr val="accent4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8288D-BB40-7954-CDC6-1A70D3F69BA0}"/>
              </a:ext>
            </a:extLst>
          </p:cNvPr>
          <p:cNvSpPr/>
          <p:nvPr/>
        </p:nvSpPr>
        <p:spPr>
          <a:xfrm>
            <a:off x="5393933" y="2321382"/>
            <a:ext cx="2593072" cy="639013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i="0" dirty="0">
                <a:solidFill>
                  <a:srgbClr val="B8860B"/>
                </a:solidFill>
                <a:effectLst/>
                <a:latin typeface="Times New Roman" panose="02020603050405020304" pitchFamily="18" charset="0"/>
              </a:rPr>
              <a:t>During my Graduation years, I had minors in Management. In addition to this, I had done one Internship/Co-op in a Management Company</a:t>
            </a:r>
            <a:endParaRPr lang="en-IN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6A9344-2569-2EDD-D290-598286807E41}"/>
              </a:ext>
            </a:extLst>
          </p:cNvPr>
          <p:cNvSpPr/>
          <p:nvPr/>
        </p:nvSpPr>
        <p:spPr>
          <a:xfrm>
            <a:off x="2724539" y="3101305"/>
            <a:ext cx="5253134" cy="67882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i="0" dirty="0">
                <a:solidFill>
                  <a:srgbClr val="B8860B"/>
                </a:solidFill>
                <a:effectLst/>
                <a:latin typeface="Times New Roman" panose="02020603050405020304" pitchFamily="18" charset="0"/>
              </a:rPr>
              <a:t>Every Summer I teach basics in Management to students interested in it. Students wishing to do summer courses can apply below and fill out the registration form. Registration forms are given below</a:t>
            </a:r>
            <a:endParaRPr lang="en-IN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4478B-051E-9574-4A29-BE6E7F2D894A}"/>
              </a:ext>
            </a:extLst>
          </p:cNvPr>
          <p:cNvSpPr txBox="1"/>
          <p:nvPr/>
        </p:nvSpPr>
        <p:spPr>
          <a:xfrm>
            <a:off x="2647941" y="3960091"/>
            <a:ext cx="270316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Please check if you are eligible or not for a summer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F6C80-1DFC-2FA0-64F5-F08556AE9FFA}"/>
              </a:ext>
            </a:extLst>
          </p:cNvPr>
          <p:cNvSpPr txBox="1"/>
          <p:nvPr/>
        </p:nvSpPr>
        <p:spPr>
          <a:xfrm>
            <a:off x="2724539" y="4176165"/>
            <a:ext cx="555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Age</a:t>
            </a:r>
            <a:endParaRPr lang="en-IN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B6F3F1-E518-E029-8542-8AFA81E5B809}"/>
              </a:ext>
            </a:extLst>
          </p:cNvPr>
          <p:cNvSpPr/>
          <p:nvPr/>
        </p:nvSpPr>
        <p:spPr>
          <a:xfrm>
            <a:off x="3142878" y="4212376"/>
            <a:ext cx="348307" cy="116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3BB982-A8C1-8E46-CD5E-799229F9F955}"/>
              </a:ext>
            </a:extLst>
          </p:cNvPr>
          <p:cNvSpPr/>
          <p:nvPr/>
        </p:nvSpPr>
        <p:spPr>
          <a:xfrm>
            <a:off x="2761117" y="4473301"/>
            <a:ext cx="763521" cy="2777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EE7075-B7A2-F45E-AB27-DB8BF78A05DE}"/>
              </a:ext>
            </a:extLst>
          </p:cNvPr>
          <p:cNvSpPr txBox="1"/>
          <p:nvPr/>
        </p:nvSpPr>
        <p:spPr>
          <a:xfrm>
            <a:off x="2647942" y="4762917"/>
            <a:ext cx="515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 am also passionate about nature and its photography. Below are some most beautiful photos of nature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38F28CB-796A-010C-0314-6A85DA383486}"/>
              </a:ext>
            </a:extLst>
          </p:cNvPr>
          <p:cNvSpPr/>
          <p:nvPr/>
        </p:nvSpPr>
        <p:spPr>
          <a:xfrm>
            <a:off x="2831854" y="5144143"/>
            <a:ext cx="1404244" cy="855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557AE54-D991-7860-654E-67CF428A805F}"/>
              </a:ext>
            </a:extLst>
          </p:cNvPr>
          <p:cNvSpPr/>
          <p:nvPr/>
        </p:nvSpPr>
        <p:spPr>
          <a:xfrm>
            <a:off x="4516016" y="5144142"/>
            <a:ext cx="1315617" cy="855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6AE318-D53C-766C-D7D0-0411D7D6B945}"/>
              </a:ext>
            </a:extLst>
          </p:cNvPr>
          <p:cNvSpPr/>
          <p:nvPr/>
        </p:nvSpPr>
        <p:spPr>
          <a:xfrm>
            <a:off x="6218042" y="5132249"/>
            <a:ext cx="1382553" cy="924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29DD26E-6EDE-2E01-FF3B-0672FDB87601}"/>
              </a:ext>
            </a:extLst>
          </p:cNvPr>
          <p:cNvSpPr/>
          <p:nvPr/>
        </p:nvSpPr>
        <p:spPr>
          <a:xfrm>
            <a:off x="2724539" y="994722"/>
            <a:ext cx="1184987" cy="27163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BAFCE5A-EF0A-2AEC-C66C-194B82B905B9}"/>
              </a:ext>
            </a:extLst>
          </p:cNvPr>
          <p:cNvSpPr/>
          <p:nvPr/>
        </p:nvSpPr>
        <p:spPr>
          <a:xfrm>
            <a:off x="3971290" y="994722"/>
            <a:ext cx="1134621" cy="26161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94A5120-7D76-6BC9-6F74-9923303D614B}"/>
              </a:ext>
            </a:extLst>
          </p:cNvPr>
          <p:cNvSpPr/>
          <p:nvPr/>
        </p:nvSpPr>
        <p:spPr>
          <a:xfrm>
            <a:off x="5160252" y="992852"/>
            <a:ext cx="1142044" cy="27163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D38103E-04AD-91E6-5BD9-A48957B72A7E}"/>
              </a:ext>
            </a:extLst>
          </p:cNvPr>
          <p:cNvSpPr/>
          <p:nvPr/>
        </p:nvSpPr>
        <p:spPr>
          <a:xfrm>
            <a:off x="4516016" y="6023807"/>
            <a:ext cx="1315616" cy="834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2956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D5E3CB-92CC-7BB7-2EA1-A43AA1C549C7}"/>
              </a:ext>
            </a:extLst>
          </p:cNvPr>
          <p:cNvSpPr/>
          <p:nvPr/>
        </p:nvSpPr>
        <p:spPr>
          <a:xfrm>
            <a:off x="2724540" y="0"/>
            <a:ext cx="5262465" cy="6858000"/>
          </a:xfrm>
          <a:prstGeom prst="rect">
            <a:avLst/>
          </a:prstGeom>
          <a:solidFill>
            <a:srgbClr val="96E2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F728F0-DB31-EE84-B463-0C511D0785D7}"/>
              </a:ext>
            </a:extLst>
          </p:cNvPr>
          <p:cNvSpPr/>
          <p:nvPr/>
        </p:nvSpPr>
        <p:spPr>
          <a:xfrm>
            <a:off x="2724540" y="0"/>
            <a:ext cx="5262465" cy="46653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HOME   EDUCATION  WORK  CONTACT  ABOUT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F2E7B-CA3B-6662-2FA0-C6E6ED87A61E}"/>
              </a:ext>
            </a:extLst>
          </p:cNvPr>
          <p:cNvSpPr txBox="1"/>
          <p:nvPr/>
        </p:nvSpPr>
        <p:spPr>
          <a:xfrm>
            <a:off x="2783825" y="691746"/>
            <a:ext cx="26482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>
                <a:latin typeface="Garamond" panose="02020404030301010803" pitchFamily="18" charset="0"/>
              </a:rPr>
              <a:t>Vraj Patel</a:t>
            </a:r>
            <a:endParaRPr lang="en-IN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BD407-6263-6141-98BD-0A4ED0970EB0}"/>
              </a:ext>
            </a:extLst>
          </p:cNvPr>
          <p:cNvSpPr txBox="1"/>
          <p:nvPr/>
        </p:nvSpPr>
        <p:spPr>
          <a:xfrm>
            <a:off x="4164613" y="1471728"/>
            <a:ext cx="2814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Extracurricular Activities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9F2D3D-317B-87F7-29C3-C73B235D5C21}"/>
              </a:ext>
            </a:extLst>
          </p:cNvPr>
          <p:cNvSpPr/>
          <p:nvPr/>
        </p:nvSpPr>
        <p:spPr>
          <a:xfrm>
            <a:off x="2724539" y="2321383"/>
            <a:ext cx="2655056" cy="639013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4">
                    <a:lumMod val="75000"/>
                  </a:schemeClr>
                </a:solidFill>
              </a:rPr>
              <a:t>Minors in </a:t>
            </a:r>
          </a:p>
          <a:p>
            <a:pPr algn="ctr"/>
            <a:r>
              <a:rPr lang="en-IN" sz="1050" dirty="0">
                <a:solidFill>
                  <a:schemeClr val="accent4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DF031-4C98-5414-42D0-DC3D7281D04F}"/>
              </a:ext>
            </a:extLst>
          </p:cNvPr>
          <p:cNvSpPr/>
          <p:nvPr/>
        </p:nvSpPr>
        <p:spPr>
          <a:xfrm>
            <a:off x="5393933" y="2321382"/>
            <a:ext cx="2593072" cy="639013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i="0" dirty="0">
                <a:solidFill>
                  <a:srgbClr val="B8860B"/>
                </a:solidFill>
                <a:effectLst/>
                <a:latin typeface="Times New Roman" panose="02020603050405020304" pitchFamily="18" charset="0"/>
              </a:rPr>
              <a:t>During my Graduation years, I had minors in Management. In addition to this, I had done one Internship/Co-op in a Management Company</a:t>
            </a:r>
            <a:endParaRPr lang="en-IN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54BDC1-EA3D-38C0-B2E1-E21915C1F0E9}"/>
              </a:ext>
            </a:extLst>
          </p:cNvPr>
          <p:cNvSpPr/>
          <p:nvPr/>
        </p:nvSpPr>
        <p:spPr>
          <a:xfrm>
            <a:off x="2724539" y="3101305"/>
            <a:ext cx="5253134" cy="67882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i="0" dirty="0">
                <a:solidFill>
                  <a:srgbClr val="B8860B"/>
                </a:solidFill>
                <a:effectLst/>
                <a:latin typeface="Times New Roman" panose="02020603050405020304" pitchFamily="18" charset="0"/>
              </a:rPr>
              <a:t>Every Summer I teach basics in Management to students interested in it. Students wishing to do summer courses can apply below and fill out the registration form. Registration forms are given below</a:t>
            </a:r>
            <a:endParaRPr lang="en-IN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0F9F9-08AF-A463-254F-3A269B3EFC1C}"/>
              </a:ext>
            </a:extLst>
          </p:cNvPr>
          <p:cNvSpPr txBox="1"/>
          <p:nvPr/>
        </p:nvSpPr>
        <p:spPr>
          <a:xfrm>
            <a:off x="2647941" y="3960091"/>
            <a:ext cx="270316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Please check if you are eligible or not for a summer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D428C2-EBC6-341E-C033-927E152EDA47}"/>
              </a:ext>
            </a:extLst>
          </p:cNvPr>
          <p:cNvSpPr txBox="1"/>
          <p:nvPr/>
        </p:nvSpPr>
        <p:spPr>
          <a:xfrm>
            <a:off x="2724539" y="4176165"/>
            <a:ext cx="555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Age</a:t>
            </a:r>
            <a:endParaRPr lang="en-IN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85E74C-40D2-FF1C-4013-94B3D2071A62}"/>
              </a:ext>
            </a:extLst>
          </p:cNvPr>
          <p:cNvSpPr/>
          <p:nvPr/>
        </p:nvSpPr>
        <p:spPr>
          <a:xfrm>
            <a:off x="3142878" y="4212376"/>
            <a:ext cx="348307" cy="116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D3C44C-79B9-B8FF-71D3-CB289512F014}"/>
              </a:ext>
            </a:extLst>
          </p:cNvPr>
          <p:cNvSpPr/>
          <p:nvPr/>
        </p:nvSpPr>
        <p:spPr>
          <a:xfrm>
            <a:off x="2761117" y="4473301"/>
            <a:ext cx="763521" cy="2777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68CF0D-0F5E-0198-9054-3C5BA5F84BD3}"/>
              </a:ext>
            </a:extLst>
          </p:cNvPr>
          <p:cNvSpPr txBox="1"/>
          <p:nvPr/>
        </p:nvSpPr>
        <p:spPr>
          <a:xfrm>
            <a:off x="2647942" y="4762917"/>
            <a:ext cx="515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 am also passionate about nature and its photography. Below are some most beautiful photos of nature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5A52B2-7A18-9E9A-C66C-7EA5B4EF5966}"/>
              </a:ext>
            </a:extLst>
          </p:cNvPr>
          <p:cNvSpPr/>
          <p:nvPr/>
        </p:nvSpPr>
        <p:spPr>
          <a:xfrm>
            <a:off x="2831854" y="5144143"/>
            <a:ext cx="1404244" cy="855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B5E4DF0-E729-D76F-42E7-A9C71B58F6DC}"/>
              </a:ext>
            </a:extLst>
          </p:cNvPr>
          <p:cNvSpPr/>
          <p:nvPr/>
        </p:nvSpPr>
        <p:spPr>
          <a:xfrm>
            <a:off x="4516016" y="5144142"/>
            <a:ext cx="1315617" cy="855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738C147-4F0E-FE41-F48B-23F8D98C84DB}"/>
              </a:ext>
            </a:extLst>
          </p:cNvPr>
          <p:cNvSpPr/>
          <p:nvPr/>
        </p:nvSpPr>
        <p:spPr>
          <a:xfrm>
            <a:off x="6218042" y="5132249"/>
            <a:ext cx="1382553" cy="924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E3D9BF8-27B9-9C3E-C84A-2987A33F0DE4}"/>
              </a:ext>
            </a:extLst>
          </p:cNvPr>
          <p:cNvSpPr/>
          <p:nvPr/>
        </p:nvSpPr>
        <p:spPr>
          <a:xfrm>
            <a:off x="2724539" y="994722"/>
            <a:ext cx="1184987" cy="27163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0F4507F-9E7A-08C9-D092-95C7F48B0780}"/>
              </a:ext>
            </a:extLst>
          </p:cNvPr>
          <p:cNvSpPr/>
          <p:nvPr/>
        </p:nvSpPr>
        <p:spPr>
          <a:xfrm>
            <a:off x="3971290" y="994722"/>
            <a:ext cx="1134621" cy="26161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67FB3A-B520-3260-D23F-F7B89DC71CFF}"/>
              </a:ext>
            </a:extLst>
          </p:cNvPr>
          <p:cNvSpPr/>
          <p:nvPr/>
        </p:nvSpPr>
        <p:spPr>
          <a:xfrm>
            <a:off x="5160252" y="992852"/>
            <a:ext cx="1142044" cy="27163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F78FD5-6F27-7E72-FEC1-E329A5937E83}"/>
              </a:ext>
            </a:extLst>
          </p:cNvPr>
          <p:cNvSpPr/>
          <p:nvPr/>
        </p:nvSpPr>
        <p:spPr>
          <a:xfrm>
            <a:off x="4516016" y="6023807"/>
            <a:ext cx="1315616" cy="834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8129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A09417-B091-68F4-1712-A453EFC17F73}"/>
              </a:ext>
            </a:extLst>
          </p:cNvPr>
          <p:cNvSpPr/>
          <p:nvPr/>
        </p:nvSpPr>
        <p:spPr>
          <a:xfrm>
            <a:off x="2724540" y="0"/>
            <a:ext cx="5262465" cy="6858000"/>
          </a:xfrm>
          <a:prstGeom prst="rect">
            <a:avLst/>
          </a:prstGeom>
          <a:solidFill>
            <a:srgbClr val="EEB4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AE34547-12CC-87CD-8D60-C847EEB69A9C}"/>
              </a:ext>
            </a:extLst>
          </p:cNvPr>
          <p:cNvSpPr/>
          <p:nvPr/>
        </p:nvSpPr>
        <p:spPr>
          <a:xfrm>
            <a:off x="2724540" y="0"/>
            <a:ext cx="5262465" cy="46653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HOME   EDUCATION  WORK  CONTACT  ABOUT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E0D31-39BF-2251-C6A3-821F3562B9DC}"/>
              </a:ext>
            </a:extLst>
          </p:cNvPr>
          <p:cNvSpPr txBox="1"/>
          <p:nvPr/>
        </p:nvSpPr>
        <p:spPr>
          <a:xfrm>
            <a:off x="2783825" y="691746"/>
            <a:ext cx="26482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>
                <a:latin typeface="Garamond" panose="02020404030301010803" pitchFamily="18" charset="0"/>
              </a:rPr>
              <a:t>Vraj Patel</a:t>
            </a:r>
            <a:endParaRPr lang="en-IN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B6E305-B2DB-3938-64E0-671A50E7C494}"/>
              </a:ext>
            </a:extLst>
          </p:cNvPr>
          <p:cNvSpPr txBox="1"/>
          <p:nvPr/>
        </p:nvSpPr>
        <p:spPr>
          <a:xfrm>
            <a:off x="4164613" y="1471728"/>
            <a:ext cx="2814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Extracurricular Activities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EDA6AB-13DE-68DD-03D5-599BD263B0E4}"/>
              </a:ext>
            </a:extLst>
          </p:cNvPr>
          <p:cNvSpPr/>
          <p:nvPr/>
        </p:nvSpPr>
        <p:spPr>
          <a:xfrm>
            <a:off x="2724539" y="2321383"/>
            <a:ext cx="2655056" cy="639013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4">
                    <a:lumMod val="75000"/>
                  </a:schemeClr>
                </a:solidFill>
              </a:rPr>
              <a:t>Minors in </a:t>
            </a:r>
          </a:p>
          <a:p>
            <a:pPr algn="ctr"/>
            <a:r>
              <a:rPr lang="en-IN" sz="1050" dirty="0">
                <a:solidFill>
                  <a:schemeClr val="accent4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6B7C42-1D48-93A8-1FB1-21DE9C8A8089}"/>
              </a:ext>
            </a:extLst>
          </p:cNvPr>
          <p:cNvSpPr/>
          <p:nvPr/>
        </p:nvSpPr>
        <p:spPr>
          <a:xfrm>
            <a:off x="5393933" y="2321382"/>
            <a:ext cx="2593072" cy="639013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i="0" dirty="0">
                <a:solidFill>
                  <a:srgbClr val="B8860B"/>
                </a:solidFill>
                <a:effectLst/>
                <a:latin typeface="Times New Roman" panose="02020603050405020304" pitchFamily="18" charset="0"/>
              </a:rPr>
              <a:t>During my Graduation years, I had minors in Management. In addition to this, I had done one Internship/Co-op in a Management Company</a:t>
            </a:r>
            <a:endParaRPr lang="en-IN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55F6F2-BAB9-5B24-82B7-9AFA88C7B4F2}"/>
              </a:ext>
            </a:extLst>
          </p:cNvPr>
          <p:cNvSpPr/>
          <p:nvPr/>
        </p:nvSpPr>
        <p:spPr>
          <a:xfrm>
            <a:off x="2724539" y="3101305"/>
            <a:ext cx="5253134" cy="67882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i="0" dirty="0">
                <a:solidFill>
                  <a:srgbClr val="B8860B"/>
                </a:solidFill>
                <a:effectLst/>
                <a:latin typeface="Times New Roman" panose="02020603050405020304" pitchFamily="18" charset="0"/>
              </a:rPr>
              <a:t>Every Summer I teach basics in Management to students interested in it. Students wishing to do summer courses can apply below and fill out the registration form. Registration forms are given below</a:t>
            </a:r>
            <a:endParaRPr lang="en-IN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35D743-D30D-D278-83AB-4956D2D45495}"/>
              </a:ext>
            </a:extLst>
          </p:cNvPr>
          <p:cNvSpPr txBox="1"/>
          <p:nvPr/>
        </p:nvSpPr>
        <p:spPr>
          <a:xfrm>
            <a:off x="2647941" y="3960091"/>
            <a:ext cx="270316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Please check if you are eligible or not for a summer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B44C4-CC6A-A508-9E88-8AEFBC33947A}"/>
              </a:ext>
            </a:extLst>
          </p:cNvPr>
          <p:cNvSpPr txBox="1"/>
          <p:nvPr/>
        </p:nvSpPr>
        <p:spPr>
          <a:xfrm>
            <a:off x="2724539" y="4176165"/>
            <a:ext cx="555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Age</a:t>
            </a:r>
            <a:endParaRPr lang="en-IN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5E4AA7-EF68-7F2A-756B-3F6F39D47FE9}"/>
              </a:ext>
            </a:extLst>
          </p:cNvPr>
          <p:cNvSpPr/>
          <p:nvPr/>
        </p:nvSpPr>
        <p:spPr>
          <a:xfrm>
            <a:off x="3142878" y="4212376"/>
            <a:ext cx="348307" cy="116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2A1497-04FD-B0FF-F0F0-26A07BAD97D3}"/>
              </a:ext>
            </a:extLst>
          </p:cNvPr>
          <p:cNvSpPr/>
          <p:nvPr/>
        </p:nvSpPr>
        <p:spPr>
          <a:xfrm>
            <a:off x="2761117" y="4473301"/>
            <a:ext cx="763521" cy="2777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9459EA-36E7-D452-D6D6-82DD82C50EC6}"/>
              </a:ext>
            </a:extLst>
          </p:cNvPr>
          <p:cNvSpPr txBox="1"/>
          <p:nvPr/>
        </p:nvSpPr>
        <p:spPr>
          <a:xfrm>
            <a:off x="2647942" y="4762917"/>
            <a:ext cx="515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 am also passionate about nature and its photography. Below are some most beautiful photos of nature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C87C8E-82A5-C1CD-EA89-094A253804CD}"/>
              </a:ext>
            </a:extLst>
          </p:cNvPr>
          <p:cNvSpPr/>
          <p:nvPr/>
        </p:nvSpPr>
        <p:spPr>
          <a:xfrm>
            <a:off x="2831854" y="5144143"/>
            <a:ext cx="1404244" cy="855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B0EF213-6125-5DD7-C68C-831781ACE6C2}"/>
              </a:ext>
            </a:extLst>
          </p:cNvPr>
          <p:cNvSpPr/>
          <p:nvPr/>
        </p:nvSpPr>
        <p:spPr>
          <a:xfrm>
            <a:off x="4516016" y="5144142"/>
            <a:ext cx="1315617" cy="855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AF86CA-DF84-D116-C36B-5330D0F0749B}"/>
              </a:ext>
            </a:extLst>
          </p:cNvPr>
          <p:cNvSpPr/>
          <p:nvPr/>
        </p:nvSpPr>
        <p:spPr>
          <a:xfrm>
            <a:off x="6218042" y="5132249"/>
            <a:ext cx="1382553" cy="924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848E0D-40AF-9DEE-9EBC-7D90C502171B}"/>
              </a:ext>
            </a:extLst>
          </p:cNvPr>
          <p:cNvSpPr/>
          <p:nvPr/>
        </p:nvSpPr>
        <p:spPr>
          <a:xfrm>
            <a:off x="2724539" y="994722"/>
            <a:ext cx="1184987" cy="27163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844F7F-B9AA-500F-299A-9413857C0E4F}"/>
              </a:ext>
            </a:extLst>
          </p:cNvPr>
          <p:cNvSpPr/>
          <p:nvPr/>
        </p:nvSpPr>
        <p:spPr>
          <a:xfrm>
            <a:off x="3971290" y="994722"/>
            <a:ext cx="1134621" cy="26161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8CCA4FE-AF86-924A-6BEE-69D77701A3F4}"/>
              </a:ext>
            </a:extLst>
          </p:cNvPr>
          <p:cNvSpPr/>
          <p:nvPr/>
        </p:nvSpPr>
        <p:spPr>
          <a:xfrm>
            <a:off x="5160252" y="992852"/>
            <a:ext cx="1142044" cy="27163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Garamond" panose="02020404030301010803" pitchFamily="18" charset="0"/>
              </a:rPr>
              <a:t>Color</a:t>
            </a:r>
            <a:r>
              <a:rPr lang="en-IN" sz="1000" dirty="0">
                <a:solidFill>
                  <a:schemeClr val="tx1"/>
                </a:solidFill>
                <a:latin typeface="Garamond" panose="02020404030301010803" pitchFamily="18" charset="0"/>
              </a:rPr>
              <a:t> Scheme 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E3A2FE2-7D2E-90E3-9F31-3E0BE5E86590}"/>
              </a:ext>
            </a:extLst>
          </p:cNvPr>
          <p:cNvSpPr/>
          <p:nvPr/>
        </p:nvSpPr>
        <p:spPr>
          <a:xfrm>
            <a:off x="4516016" y="6023807"/>
            <a:ext cx="1315616" cy="834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1005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C9BA68-5438-BFD0-0CE3-893FD70F9317}"/>
              </a:ext>
            </a:extLst>
          </p:cNvPr>
          <p:cNvSpPr/>
          <p:nvPr/>
        </p:nvSpPr>
        <p:spPr>
          <a:xfrm rot="5400000">
            <a:off x="5060303" y="-5109288"/>
            <a:ext cx="2071396" cy="12192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A596A6-CE52-51AC-26FA-8C0D416C9039}"/>
              </a:ext>
            </a:extLst>
          </p:cNvPr>
          <p:cNvSpPr/>
          <p:nvPr/>
        </p:nvSpPr>
        <p:spPr>
          <a:xfrm>
            <a:off x="2502936" y="2472612"/>
            <a:ext cx="2071396" cy="3172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6A7B8C-177D-E5CD-3D3D-3125A0DCA691}"/>
              </a:ext>
            </a:extLst>
          </p:cNvPr>
          <p:cNvSpPr/>
          <p:nvPr/>
        </p:nvSpPr>
        <p:spPr>
          <a:xfrm>
            <a:off x="69982" y="2439956"/>
            <a:ext cx="2071396" cy="3205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Education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86120-EE76-C74E-135A-D4F8B2BAA6AE}"/>
              </a:ext>
            </a:extLst>
          </p:cNvPr>
          <p:cNvSpPr/>
          <p:nvPr/>
        </p:nvSpPr>
        <p:spPr>
          <a:xfrm>
            <a:off x="4935890" y="2472612"/>
            <a:ext cx="2071396" cy="3172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D59D-B8E3-0947-7288-00C32E86ACF8}"/>
              </a:ext>
            </a:extLst>
          </p:cNvPr>
          <p:cNvSpPr/>
          <p:nvPr/>
        </p:nvSpPr>
        <p:spPr>
          <a:xfrm>
            <a:off x="7368844" y="2507602"/>
            <a:ext cx="2071396" cy="3137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About 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2A1028-7F8E-E581-49A9-A5EED7AA0539}"/>
              </a:ext>
            </a:extLst>
          </p:cNvPr>
          <p:cNvSpPr/>
          <p:nvPr/>
        </p:nvSpPr>
        <p:spPr>
          <a:xfrm>
            <a:off x="-18661" y="-48986"/>
            <a:ext cx="12192000" cy="4572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Garamond" panose="02020404030301010803" pitchFamily="18" charset="0"/>
              </a:rPr>
              <a:t>HOME   EDUCATION  WORK  CONTACT  ABOUT ME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2731C8C-A93B-FA1F-DBAE-50420D18319D}"/>
              </a:ext>
            </a:extLst>
          </p:cNvPr>
          <p:cNvCxnSpPr>
            <a:endCxn id="4" idx="0"/>
          </p:cNvCxnSpPr>
          <p:nvPr/>
        </p:nvCxnSpPr>
        <p:spPr>
          <a:xfrm rot="5400000">
            <a:off x="112551" y="1208899"/>
            <a:ext cx="2224186" cy="237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39899CD-5601-1FD4-5C72-49DF0F8F3536}"/>
              </a:ext>
            </a:extLst>
          </p:cNvPr>
          <p:cNvCxnSpPr/>
          <p:nvPr/>
        </p:nvCxnSpPr>
        <p:spPr>
          <a:xfrm rot="16200000" flipH="1">
            <a:off x="1870787" y="811762"/>
            <a:ext cx="2181031" cy="9167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DF57041-3D21-5B2F-F11C-6E48B42BD528}"/>
              </a:ext>
            </a:extLst>
          </p:cNvPr>
          <p:cNvCxnSpPr/>
          <p:nvPr/>
        </p:nvCxnSpPr>
        <p:spPr>
          <a:xfrm rot="16200000" flipH="1">
            <a:off x="3233641" y="266505"/>
            <a:ext cx="2602075" cy="2500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0A3DBAC-3EA0-DBF3-956E-545AB59C3146}"/>
              </a:ext>
            </a:extLst>
          </p:cNvPr>
          <p:cNvCxnSpPr/>
          <p:nvPr/>
        </p:nvCxnSpPr>
        <p:spPr>
          <a:xfrm rot="16200000" flipH="1">
            <a:off x="4616904" y="366808"/>
            <a:ext cx="2979965" cy="2677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45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02FBF6-73D3-71B7-6797-952FF46FB69A}"/>
              </a:ext>
            </a:extLst>
          </p:cNvPr>
          <p:cNvSpPr/>
          <p:nvPr/>
        </p:nvSpPr>
        <p:spPr>
          <a:xfrm>
            <a:off x="4228076" y="25513"/>
            <a:ext cx="5065214" cy="6832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72F48F-02BB-0EE8-2013-5E46F1F43978}"/>
              </a:ext>
            </a:extLst>
          </p:cNvPr>
          <p:cNvSpPr/>
          <p:nvPr/>
        </p:nvSpPr>
        <p:spPr>
          <a:xfrm>
            <a:off x="4228076" y="25513"/>
            <a:ext cx="5065214" cy="6832487"/>
          </a:xfrm>
          <a:prstGeom prst="rect">
            <a:avLst/>
          </a:prstGeom>
          <a:solidFill>
            <a:srgbClr val="96E2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410325-063C-B798-17BF-6DDCD69A37EE}"/>
              </a:ext>
            </a:extLst>
          </p:cNvPr>
          <p:cNvSpPr txBox="1">
            <a:spLocks/>
          </p:cNvSpPr>
          <p:nvPr/>
        </p:nvSpPr>
        <p:spPr>
          <a:xfrm>
            <a:off x="4329404" y="738335"/>
            <a:ext cx="1224613" cy="469232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Garamond" panose="02020404030301010803" pitchFamily="18" charset="0"/>
              </a:rPr>
              <a:t>Vraj Patel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BC3B58B-E812-38F6-BCF2-D30C41EC7A64}"/>
              </a:ext>
            </a:extLst>
          </p:cNvPr>
          <p:cNvSpPr txBox="1">
            <a:spLocks/>
          </p:cNvSpPr>
          <p:nvPr/>
        </p:nvSpPr>
        <p:spPr>
          <a:xfrm>
            <a:off x="5973547" y="1424432"/>
            <a:ext cx="1322991" cy="216036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Hello </a:t>
            </a:r>
            <a:r>
              <a:rPr lang="en-IN" b="1" dirty="0">
                <a:solidFill>
                  <a:srgbClr val="000000"/>
                </a:solidFill>
                <a:latin typeface="Garamond" panose="02020404030301010803" pitchFamily="18" charset="0"/>
              </a:rPr>
              <a:t>👋</a:t>
            </a:r>
          </a:p>
          <a:p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F72B14-12CB-2583-2060-441430F101D6}"/>
              </a:ext>
            </a:extLst>
          </p:cNvPr>
          <p:cNvSpPr/>
          <p:nvPr/>
        </p:nvSpPr>
        <p:spPr>
          <a:xfrm>
            <a:off x="4329404" y="59684"/>
            <a:ext cx="4823927" cy="4534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>
                <a:solidFill>
                  <a:schemeClr val="tx1"/>
                </a:solidFill>
                <a:latin typeface="Garamond" panose="02020404030301010803" pitchFamily="18" charset="0"/>
              </a:rPr>
              <a:t>HOME   EDUCATION  WORK  CONTACT  ABOUT 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0BEC33-B654-CB69-AF34-BED8EF7E5DE9}"/>
              </a:ext>
            </a:extLst>
          </p:cNvPr>
          <p:cNvSpPr/>
          <p:nvPr/>
        </p:nvSpPr>
        <p:spPr>
          <a:xfrm>
            <a:off x="4281561" y="1066972"/>
            <a:ext cx="882605" cy="18081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err="1"/>
              <a:t>Color</a:t>
            </a:r>
            <a:r>
              <a:rPr lang="en-IN" sz="800" dirty="0"/>
              <a:t> Scheme 1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B3B24F-0951-A83C-2102-D0A1B4D1C783}"/>
              </a:ext>
            </a:extLst>
          </p:cNvPr>
          <p:cNvSpPr/>
          <p:nvPr/>
        </p:nvSpPr>
        <p:spPr>
          <a:xfrm>
            <a:off x="6061892" y="1667877"/>
            <a:ext cx="882605" cy="29085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latin typeface="Garamond" panose="02020404030301010803" pitchFamily="18" charset="0"/>
              </a:rPr>
              <a:t>Welcome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672BAE-0BCE-06CA-0A65-FADE5685F033}"/>
              </a:ext>
            </a:extLst>
          </p:cNvPr>
          <p:cNvSpPr txBox="1"/>
          <p:nvPr/>
        </p:nvSpPr>
        <p:spPr>
          <a:xfrm>
            <a:off x="4228075" y="2174931"/>
            <a:ext cx="485863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I'm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 Vraj Patel, actively seeking full-time/Co-op opportunities and studying Bachelor in Computer Science at Dalhousie University</a:t>
            </a:r>
            <a:endParaRPr lang="en-IN" sz="105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0E7948-B36F-46BB-E448-C298335C0B44}"/>
              </a:ext>
            </a:extLst>
          </p:cNvPr>
          <p:cNvSpPr/>
          <p:nvPr/>
        </p:nvSpPr>
        <p:spPr>
          <a:xfrm>
            <a:off x="5967872" y="2735832"/>
            <a:ext cx="1017249" cy="29113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Garamond" panose="02020404030301010803" pitchFamily="18" charset="0"/>
              </a:rPr>
              <a:t>Contact Me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F4F8EE-E694-A2E9-D07D-21657EA6A9C0}"/>
              </a:ext>
            </a:extLst>
          </p:cNvPr>
          <p:cNvSpPr/>
          <p:nvPr/>
        </p:nvSpPr>
        <p:spPr>
          <a:xfrm>
            <a:off x="5699756" y="3269317"/>
            <a:ext cx="1596782" cy="1559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4E6B7C-BCF0-6488-E8D7-AE0A6A1FEEB5}"/>
              </a:ext>
            </a:extLst>
          </p:cNvPr>
          <p:cNvSpPr/>
          <p:nvPr/>
        </p:nvSpPr>
        <p:spPr>
          <a:xfrm>
            <a:off x="5183810" y="1071446"/>
            <a:ext cx="882605" cy="18081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err="1"/>
              <a:t>Color</a:t>
            </a:r>
            <a:r>
              <a:rPr lang="en-IN" sz="800" dirty="0"/>
              <a:t> Scheme 1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D59BBB-ACEB-7CC7-9158-5D422D65E2E1}"/>
              </a:ext>
            </a:extLst>
          </p:cNvPr>
          <p:cNvSpPr/>
          <p:nvPr/>
        </p:nvSpPr>
        <p:spPr>
          <a:xfrm>
            <a:off x="6105600" y="1066972"/>
            <a:ext cx="882605" cy="18081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err="1"/>
              <a:t>Color</a:t>
            </a:r>
            <a:r>
              <a:rPr lang="en-IN" sz="800" dirty="0"/>
              <a:t> Scheme 1 </a:t>
            </a:r>
          </a:p>
        </p:txBody>
      </p:sp>
    </p:spTree>
    <p:extLst>
      <p:ext uri="{BB962C8B-B14F-4D97-AF65-F5344CB8AC3E}">
        <p14:creationId xmlns:p14="http://schemas.microsoft.com/office/powerpoint/2010/main" val="2977314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D055F5-1BF3-1A12-8809-9FE68D1DE9CA}"/>
              </a:ext>
            </a:extLst>
          </p:cNvPr>
          <p:cNvSpPr/>
          <p:nvPr/>
        </p:nvSpPr>
        <p:spPr>
          <a:xfrm>
            <a:off x="4228076" y="25513"/>
            <a:ext cx="5065214" cy="6832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6DA27D-B0D5-9278-8792-80DEEED20845}"/>
              </a:ext>
            </a:extLst>
          </p:cNvPr>
          <p:cNvSpPr/>
          <p:nvPr/>
        </p:nvSpPr>
        <p:spPr>
          <a:xfrm>
            <a:off x="4228076" y="25513"/>
            <a:ext cx="5065214" cy="6832487"/>
          </a:xfrm>
          <a:prstGeom prst="rect">
            <a:avLst/>
          </a:prstGeom>
          <a:solidFill>
            <a:srgbClr val="EEB4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31870C-94A1-0B5B-F471-28657DDE359E}"/>
              </a:ext>
            </a:extLst>
          </p:cNvPr>
          <p:cNvSpPr txBox="1">
            <a:spLocks/>
          </p:cNvSpPr>
          <p:nvPr/>
        </p:nvSpPr>
        <p:spPr>
          <a:xfrm>
            <a:off x="4329404" y="738335"/>
            <a:ext cx="1224613" cy="469232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Garamond" panose="02020404030301010803" pitchFamily="18" charset="0"/>
              </a:rPr>
              <a:t>Vraj Patel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9D7EE1B-829F-0918-09B6-6D4A99054E28}"/>
              </a:ext>
            </a:extLst>
          </p:cNvPr>
          <p:cNvSpPr txBox="1">
            <a:spLocks/>
          </p:cNvSpPr>
          <p:nvPr/>
        </p:nvSpPr>
        <p:spPr>
          <a:xfrm>
            <a:off x="5973547" y="1424432"/>
            <a:ext cx="1322991" cy="216036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Hello </a:t>
            </a:r>
            <a:r>
              <a:rPr lang="en-IN" b="1" dirty="0">
                <a:solidFill>
                  <a:srgbClr val="000000"/>
                </a:solidFill>
                <a:latin typeface="Garamond" panose="02020404030301010803" pitchFamily="18" charset="0"/>
              </a:rPr>
              <a:t>👋</a:t>
            </a:r>
          </a:p>
          <a:p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2D9043-75AD-AF20-8A38-F6D71DF47C54}"/>
              </a:ext>
            </a:extLst>
          </p:cNvPr>
          <p:cNvSpPr/>
          <p:nvPr/>
        </p:nvSpPr>
        <p:spPr>
          <a:xfrm>
            <a:off x="4329404" y="59684"/>
            <a:ext cx="4823927" cy="4534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>
                <a:solidFill>
                  <a:schemeClr val="tx1"/>
                </a:solidFill>
                <a:latin typeface="Garamond" panose="02020404030301010803" pitchFamily="18" charset="0"/>
              </a:rPr>
              <a:t>HOME   EDUCATION  WORK  CONTACT  ABOUT 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CCF20F-0C28-B39A-01ED-21B2CA4F12B4}"/>
              </a:ext>
            </a:extLst>
          </p:cNvPr>
          <p:cNvSpPr/>
          <p:nvPr/>
        </p:nvSpPr>
        <p:spPr>
          <a:xfrm>
            <a:off x="4281561" y="1066972"/>
            <a:ext cx="882605" cy="18081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err="1"/>
              <a:t>Color</a:t>
            </a:r>
            <a:r>
              <a:rPr lang="en-IN" sz="800" dirty="0"/>
              <a:t> Scheme 1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453ADC-CEC9-7B61-6624-3C1491023DB1}"/>
              </a:ext>
            </a:extLst>
          </p:cNvPr>
          <p:cNvSpPr/>
          <p:nvPr/>
        </p:nvSpPr>
        <p:spPr>
          <a:xfrm>
            <a:off x="6061892" y="1667877"/>
            <a:ext cx="882605" cy="29085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latin typeface="Garamond" panose="02020404030301010803" pitchFamily="18" charset="0"/>
              </a:rPr>
              <a:t>Welcome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F40A5-6041-8D8D-CD64-B423C2E7A929}"/>
              </a:ext>
            </a:extLst>
          </p:cNvPr>
          <p:cNvSpPr txBox="1"/>
          <p:nvPr/>
        </p:nvSpPr>
        <p:spPr>
          <a:xfrm>
            <a:off x="4228075" y="2174931"/>
            <a:ext cx="485863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I'm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 Vraj Patel, actively seeking full-time/Co-op opportunities and studying Bachelor in Computer Science at Dalhousie University</a:t>
            </a:r>
            <a:endParaRPr lang="en-IN" sz="105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543733-D925-BCEB-3760-EE7F9C68C933}"/>
              </a:ext>
            </a:extLst>
          </p:cNvPr>
          <p:cNvSpPr/>
          <p:nvPr/>
        </p:nvSpPr>
        <p:spPr>
          <a:xfrm>
            <a:off x="5967872" y="2735832"/>
            <a:ext cx="1017249" cy="29113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Garamond" panose="02020404030301010803" pitchFamily="18" charset="0"/>
              </a:rPr>
              <a:t>Contact Me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484709-0383-4ACB-2A16-CD30B3C184D4}"/>
              </a:ext>
            </a:extLst>
          </p:cNvPr>
          <p:cNvSpPr/>
          <p:nvPr/>
        </p:nvSpPr>
        <p:spPr>
          <a:xfrm>
            <a:off x="5699756" y="3269317"/>
            <a:ext cx="1596782" cy="1559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2D28C1-4333-7162-8B55-AF388158317B}"/>
              </a:ext>
            </a:extLst>
          </p:cNvPr>
          <p:cNvSpPr/>
          <p:nvPr/>
        </p:nvSpPr>
        <p:spPr>
          <a:xfrm>
            <a:off x="5183810" y="1071446"/>
            <a:ext cx="882605" cy="18081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err="1"/>
              <a:t>Color</a:t>
            </a:r>
            <a:r>
              <a:rPr lang="en-IN" sz="800" dirty="0"/>
              <a:t> Scheme 1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494A27D-6DD8-D89F-DE0B-3A70DDE8EA87}"/>
              </a:ext>
            </a:extLst>
          </p:cNvPr>
          <p:cNvSpPr/>
          <p:nvPr/>
        </p:nvSpPr>
        <p:spPr>
          <a:xfrm>
            <a:off x="6105600" y="1066972"/>
            <a:ext cx="882605" cy="18081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err="1"/>
              <a:t>Color</a:t>
            </a:r>
            <a:r>
              <a:rPr lang="en-IN" sz="800" dirty="0"/>
              <a:t> Scheme 1 </a:t>
            </a:r>
          </a:p>
        </p:txBody>
      </p:sp>
    </p:spTree>
    <p:extLst>
      <p:ext uri="{BB962C8B-B14F-4D97-AF65-F5344CB8AC3E}">
        <p14:creationId xmlns:p14="http://schemas.microsoft.com/office/powerpoint/2010/main" val="2188125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38250C-A5B2-484C-0EC2-050B87915C92}"/>
              </a:ext>
            </a:extLst>
          </p:cNvPr>
          <p:cNvSpPr/>
          <p:nvPr/>
        </p:nvSpPr>
        <p:spPr>
          <a:xfrm>
            <a:off x="2901820" y="25513"/>
            <a:ext cx="6391470" cy="6832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48C5C5A-D776-F584-F04A-FDC0BDA2E322}"/>
              </a:ext>
            </a:extLst>
          </p:cNvPr>
          <p:cNvSpPr txBox="1">
            <a:spLocks/>
          </p:cNvSpPr>
          <p:nvPr/>
        </p:nvSpPr>
        <p:spPr>
          <a:xfrm>
            <a:off x="2955911" y="688147"/>
            <a:ext cx="1545261" cy="469232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Garamond" panose="02020404030301010803" pitchFamily="18" charset="0"/>
              </a:rPr>
              <a:t>Vraj Patel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CB2CD42-AC72-FDB8-FFA1-1CEE487A3B8A}"/>
              </a:ext>
            </a:extLst>
          </p:cNvPr>
          <p:cNvSpPr txBox="1">
            <a:spLocks/>
          </p:cNvSpPr>
          <p:nvPr/>
        </p:nvSpPr>
        <p:spPr>
          <a:xfrm>
            <a:off x="5627141" y="1424432"/>
            <a:ext cx="1669398" cy="216036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6400" dirty="0"/>
              <a:t>Hello</a:t>
            </a:r>
            <a:r>
              <a:rPr lang="en-IN" dirty="0"/>
              <a:t> </a:t>
            </a:r>
            <a:r>
              <a:rPr lang="en-IN" b="1" dirty="0">
                <a:solidFill>
                  <a:srgbClr val="000000"/>
                </a:solidFill>
                <a:latin typeface="Garamond" panose="02020404030301010803" pitchFamily="18" charset="0"/>
              </a:rPr>
              <a:t>👋</a:t>
            </a:r>
          </a:p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B6B19F-82CE-0DA5-22F1-32274E1BA293}"/>
              </a:ext>
            </a:extLst>
          </p:cNvPr>
          <p:cNvSpPr/>
          <p:nvPr/>
        </p:nvSpPr>
        <p:spPr>
          <a:xfrm>
            <a:off x="2898710" y="59684"/>
            <a:ext cx="6391470" cy="4534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>
                <a:solidFill>
                  <a:schemeClr val="tx1"/>
                </a:solidFill>
                <a:latin typeface="Garamond" panose="02020404030301010803" pitchFamily="18" charset="0"/>
              </a:rPr>
              <a:t>HOME   EDUCATION  WORK  CONTACT  ABOUT 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613A73-AE60-C92C-0A37-BE40D021C5C3}"/>
              </a:ext>
            </a:extLst>
          </p:cNvPr>
          <p:cNvSpPr/>
          <p:nvPr/>
        </p:nvSpPr>
        <p:spPr>
          <a:xfrm>
            <a:off x="3012565" y="1099454"/>
            <a:ext cx="1113703" cy="32431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err="1"/>
              <a:t>Color</a:t>
            </a:r>
            <a:r>
              <a:rPr lang="en-IN" sz="800" dirty="0"/>
              <a:t> Scheme 1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705B23-6CA5-D86B-6B8E-F7F233E8ADEE}"/>
              </a:ext>
            </a:extLst>
          </p:cNvPr>
          <p:cNvSpPr/>
          <p:nvPr/>
        </p:nvSpPr>
        <p:spPr>
          <a:xfrm>
            <a:off x="5348137" y="1900042"/>
            <a:ext cx="1113703" cy="29085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latin typeface="Garamond" panose="02020404030301010803" pitchFamily="18" charset="0"/>
              </a:rPr>
              <a:t>Welcome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07448-2694-089E-EE1C-A97701A0D23F}"/>
              </a:ext>
            </a:extLst>
          </p:cNvPr>
          <p:cNvSpPr txBox="1"/>
          <p:nvPr/>
        </p:nvSpPr>
        <p:spPr>
          <a:xfrm>
            <a:off x="2955911" y="2174931"/>
            <a:ext cx="613079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I'm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 Vraj Patel, actively seeking full-time/Co-op opportunities and studying Bachelor in Computer Science at Dalhousie University</a:t>
            </a:r>
            <a:endParaRPr lang="en-IN" sz="105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FBF510-B24B-FF46-3D8A-8CA988AD44AE}"/>
              </a:ext>
            </a:extLst>
          </p:cNvPr>
          <p:cNvSpPr/>
          <p:nvPr/>
        </p:nvSpPr>
        <p:spPr>
          <a:xfrm>
            <a:off x="5323351" y="2751635"/>
            <a:ext cx="1283602" cy="29113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latin typeface="Garamond" panose="02020404030301010803" pitchFamily="18" charset="0"/>
              </a:rPr>
              <a:t>Contact 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15E9F2-069C-BE53-3B5B-A5C34CC00D4E}"/>
              </a:ext>
            </a:extLst>
          </p:cNvPr>
          <p:cNvSpPr/>
          <p:nvPr/>
        </p:nvSpPr>
        <p:spPr>
          <a:xfrm>
            <a:off x="4957713" y="3390820"/>
            <a:ext cx="2014877" cy="1815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D97466-0660-72A1-99A3-FFFE4367E0DD}"/>
              </a:ext>
            </a:extLst>
          </p:cNvPr>
          <p:cNvSpPr/>
          <p:nvPr/>
        </p:nvSpPr>
        <p:spPr>
          <a:xfrm>
            <a:off x="4167958" y="1102142"/>
            <a:ext cx="1113703" cy="32431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err="1"/>
              <a:t>Color</a:t>
            </a:r>
            <a:r>
              <a:rPr lang="en-IN" sz="800" dirty="0"/>
              <a:t> Scheme 1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7E2835E-4735-61F7-878C-8888B56B1461}"/>
              </a:ext>
            </a:extLst>
          </p:cNvPr>
          <p:cNvSpPr/>
          <p:nvPr/>
        </p:nvSpPr>
        <p:spPr>
          <a:xfrm>
            <a:off x="5323351" y="1091717"/>
            <a:ext cx="1113703" cy="32431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err="1"/>
              <a:t>Color</a:t>
            </a:r>
            <a:r>
              <a:rPr lang="en-IN" sz="800" dirty="0"/>
              <a:t> Scheme 1 </a:t>
            </a:r>
          </a:p>
        </p:txBody>
      </p:sp>
    </p:spTree>
    <p:extLst>
      <p:ext uri="{BB962C8B-B14F-4D97-AF65-F5344CB8AC3E}">
        <p14:creationId xmlns:p14="http://schemas.microsoft.com/office/powerpoint/2010/main" val="20191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4861</Words>
  <Application>Microsoft Office PowerPoint</Application>
  <PresentationFormat>Widescreen</PresentationFormat>
  <Paragraphs>1002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Calibri</vt:lpstr>
      <vt:lpstr>Calibri Light</vt:lpstr>
      <vt:lpstr>Garamond</vt:lpstr>
      <vt:lpstr>Times New Roman</vt:lpstr>
      <vt:lpstr>Verdana</vt:lpstr>
      <vt:lpstr>Office Theme</vt:lpstr>
      <vt:lpstr>Vraj Patel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Education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Vraj Patel</dc:title>
  <dc:creator>Vraj Patel</dc:creator>
  <cp:lastModifiedBy>Vraj Patel</cp:lastModifiedBy>
  <cp:revision>1</cp:revision>
  <dcterms:created xsi:type="dcterms:W3CDTF">2023-04-06T04:06:30Z</dcterms:created>
  <dcterms:modified xsi:type="dcterms:W3CDTF">2023-04-06T06:42:03Z</dcterms:modified>
</cp:coreProperties>
</file>