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4479-0A73-BC42-8D27-0B2E57E783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77F6-2A0C-914B-88A4-111109C8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2017-11-28T20:28:07Z</dcterms:created>
  <dcterms:modified xsi:type="dcterms:W3CDTF">2017-11-28T20:28:42Z</dcterms:modified>
</cp:coreProperties>
</file>