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8" r:id="rId5"/>
    <p:sldId id="266" r:id="rId6"/>
    <p:sldId id="267" r:id="rId7"/>
    <p:sldId id="260" r:id="rId8"/>
    <p:sldId id="269" r:id="rId9"/>
    <p:sldId id="261" r:id="rId10"/>
    <p:sldId id="270" r:id="rId11"/>
    <p:sldId id="26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hyperlink" Target="http://agileconsulting.blogspot.no/2011/12/looking-at-why-agile-works-tells-tells.html" TargetMode="External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6.sv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hyperlink" Target="http://luizricardo.org/2015/05/deploy-e-integracao-continua/" TargetMode="External"/><Relationship Id="rId4" Type="http://schemas.openxmlformats.org/officeDocument/2006/relationships/hyperlink" Target="https://commons.wikimedia.org/wiki/File:Simpleicons_Interface_lock-padlock-symbol-for-protect.svg" TargetMode="External"/><Relationship Id="rId9" Type="http://schemas.openxmlformats.org/officeDocument/2006/relationships/image" Target="../media/image2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16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hyperlink" Target="http://agileconsulting.blogspot.no/2011/12/looking-at-why-agile-works-tells-tells.html" TargetMode="External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6.sv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hyperlink" Target="http://luizricardo.org/2015/05/deploy-e-integracao-continua/" TargetMode="External"/><Relationship Id="rId4" Type="http://schemas.openxmlformats.org/officeDocument/2006/relationships/hyperlink" Target="https://commons.wikimedia.org/wiki/File:Simpleicons_Interface_lock-padlock-symbol-for-protect.svg" TargetMode="External"/><Relationship Id="rId9" Type="http://schemas.openxmlformats.org/officeDocument/2006/relationships/image" Target="../media/image2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16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8933E-ABE3-4739-9D1A-0DA45FA1AE2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B43C3B-84B9-4348-9523-5DE0423E3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Communication</a:t>
          </a:r>
        </a:p>
      </dgm:t>
    </dgm:pt>
    <dgm:pt modelId="{AC84178B-28B0-4DD4-96B7-F1E87B1D8236}" type="parTrans" cxnId="{AA35D8EE-410D-4437-8C99-0E55C7275912}">
      <dgm:prSet/>
      <dgm:spPr/>
      <dgm:t>
        <a:bodyPr/>
        <a:lstStyle/>
        <a:p>
          <a:endParaRPr lang="en-US"/>
        </a:p>
      </dgm:t>
    </dgm:pt>
    <dgm:pt modelId="{3F281D19-EE7C-46A3-B853-EDF42455E381}" type="sibTrans" cxnId="{AA35D8EE-410D-4437-8C99-0E55C7275912}">
      <dgm:prSet/>
      <dgm:spPr/>
      <dgm:t>
        <a:bodyPr/>
        <a:lstStyle/>
        <a:p>
          <a:endParaRPr lang="en-US"/>
        </a:p>
      </dgm:t>
    </dgm:pt>
    <dgm:pt modelId="{14FF4553-1E72-4F91-A268-08F2A3268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Methodology</a:t>
          </a:r>
        </a:p>
      </dgm:t>
    </dgm:pt>
    <dgm:pt modelId="{F0982798-F7C2-4A30-8EA7-6FB4AC7D9A87}" type="parTrans" cxnId="{003235F2-CE3C-4859-A7DC-B4B02C89358F}">
      <dgm:prSet/>
      <dgm:spPr/>
      <dgm:t>
        <a:bodyPr/>
        <a:lstStyle/>
        <a:p>
          <a:endParaRPr lang="en-US"/>
        </a:p>
      </dgm:t>
    </dgm:pt>
    <dgm:pt modelId="{B2DA56D2-846C-4049-BC1D-03EA518159EC}" type="sibTrans" cxnId="{003235F2-CE3C-4859-A7DC-B4B02C89358F}">
      <dgm:prSet/>
      <dgm:spPr/>
      <dgm:t>
        <a:bodyPr/>
        <a:lstStyle/>
        <a:p>
          <a:endParaRPr lang="en-US"/>
        </a:p>
      </dgm:t>
    </dgm:pt>
    <dgm:pt modelId="{05F0E72C-0E73-4650-8FB1-6894BD942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Boarding process </a:t>
          </a:r>
        </a:p>
      </dgm:t>
    </dgm:pt>
    <dgm:pt modelId="{94DAC474-D831-4B6E-A821-7C7BE7382026}" type="parTrans" cxnId="{95F6F4AE-FD7F-45E1-8053-5CD9CCF183E8}">
      <dgm:prSet/>
      <dgm:spPr/>
      <dgm:t>
        <a:bodyPr/>
        <a:lstStyle/>
        <a:p>
          <a:endParaRPr lang="en-US"/>
        </a:p>
      </dgm:t>
    </dgm:pt>
    <dgm:pt modelId="{2602D9ED-218F-4992-8C21-C4F8D096BD20}" type="sibTrans" cxnId="{95F6F4AE-FD7F-45E1-8053-5CD9CCF183E8}">
      <dgm:prSet/>
      <dgm:spPr/>
      <dgm:t>
        <a:bodyPr/>
        <a:lstStyle/>
        <a:p>
          <a:endParaRPr lang="en-US"/>
        </a:p>
      </dgm:t>
    </dgm:pt>
    <dgm:pt modelId="{D3805F0F-C91E-4BEC-8E16-52B92C9EE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Accountability</a:t>
          </a:r>
        </a:p>
      </dgm:t>
    </dgm:pt>
    <dgm:pt modelId="{5DFACA00-EC26-46B1-8A4D-D28CF9F6BBDB}" type="parTrans" cxnId="{99AD988B-7E5D-4CC0-A66D-AF0D493194E7}">
      <dgm:prSet/>
      <dgm:spPr/>
      <dgm:t>
        <a:bodyPr/>
        <a:lstStyle/>
        <a:p>
          <a:endParaRPr lang="en-US"/>
        </a:p>
      </dgm:t>
    </dgm:pt>
    <dgm:pt modelId="{BA6B5671-C40C-48FE-9720-B289B04EF6CD}" type="sibTrans" cxnId="{99AD988B-7E5D-4CC0-A66D-AF0D493194E7}">
      <dgm:prSet/>
      <dgm:spPr/>
      <dgm:t>
        <a:bodyPr/>
        <a:lstStyle/>
        <a:p>
          <a:endParaRPr lang="en-US"/>
        </a:p>
      </dgm:t>
    </dgm:pt>
    <dgm:pt modelId="{439A297B-BC28-429D-A8E0-3BB30C5F8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Collaboration</a:t>
          </a:r>
        </a:p>
      </dgm:t>
    </dgm:pt>
    <dgm:pt modelId="{C4E19CEF-36C5-4D7C-9591-90BE9C291D80}" type="parTrans" cxnId="{FF4E8B99-E7EC-4F13-9CC2-FCA6B5692D7F}">
      <dgm:prSet/>
      <dgm:spPr/>
      <dgm:t>
        <a:bodyPr/>
        <a:lstStyle/>
        <a:p>
          <a:endParaRPr lang="en-US"/>
        </a:p>
      </dgm:t>
    </dgm:pt>
    <dgm:pt modelId="{E0723763-6F52-4B1F-9A4E-696220D4B5F7}" type="sibTrans" cxnId="{FF4E8B99-E7EC-4F13-9CC2-FCA6B5692D7F}">
      <dgm:prSet/>
      <dgm:spPr/>
      <dgm:t>
        <a:bodyPr/>
        <a:lstStyle/>
        <a:p>
          <a:endParaRPr lang="en-US"/>
        </a:p>
      </dgm:t>
    </dgm:pt>
    <dgm:pt modelId="{E4E839B8-46FF-449B-877B-DDFD04AFF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Feedback</a:t>
          </a:r>
        </a:p>
      </dgm:t>
    </dgm:pt>
    <dgm:pt modelId="{D2D005D0-DC78-4DDE-9FB6-8C5665632863}" type="parTrans" cxnId="{BF57D25F-45F2-4B9A-BA78-76178FE072E2}">
      <dgm:prSet/>
      <dgm:spPr/>
      <dgm:t>
        <a:bodyPr/>
        <a:lstStyle/>
        <a:p>
          <a:endParaRPr lang="pt-PT"/>
        </a:p>
      </dgm:t>
    </dgm:pt>
    <dgm:pt modelId="{D77D90CB-4196-4DBE-A6C8-A5B2E6A5CB01}" type="sibTrans" cxnId="{BF57D25F-45F2-4B9A-BA78-76178FE072E2}">
      <dgm:prSet/>
      <dgm:spPr/>
      <dgm:t>
        <a:bodyPr/>
        <a:lstStyle/>
        <a:p>
          <a:endParaRPr lang="pt-PT"/>
        </a:p>
      </dgm:t>
    </dgm:pt>
    <dgm:pt modelId="{A283FE1F-E3E9-49AF-B2B6-D194D416B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Share Knowledge</a:t>
          </a:r>
          <a:endParaRPr lang="pt-PT" dirty="0"/>
        </a:p>
      </dgm:t>
    </dgm:pt>
    <dgm:pt modelId="{9026409D-DFF2-4BF0-8DB9-DE5CC519DC58}" type="parTrans" cxnId="{AA95BF20-E8C2-4142-972B-948740459CFE}">
      <dgm:prSet/>
      <dgm:spPr/>
      <dgm:t>
        <a:bodyPr/>
        <a:lstStyle/>
        <a:p>
          <a:endParaRPr lang="pt-PT"/>
        </a:p>
      </dgm:t>
    </dgm:pt>
    <dgm:pt modelId="{C00A9582-4306-4028-97A7-6F93DD61770B}" type="sibTrans" cxnId="{AA95BF20-E8C2-4142-972B-948740459CFE}">
      <dgm:prSet/>
      <dgm:spPr/>
      <dgm:t>
        <a:bodyPr/>
        <a:lstStyle/>
        <a:p>
          <a:endParaRPr lang="pt-PT"/>
        </a:p>
      </dgm:t>
    </dgm:pt>
    <dgm:pt modelId="{F4DD4E6D-17BE-43EA-AB1F-147D61CAC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Challenging and Fun</a:t>
          </a:r>
          <a:endParaRPr lang="pt-PT" dirty="0"/>
        </a:p>
      </dgm:t>
    </dgm:pt>
    <dgm:pt modelId="{BAD271D3-117D-480B-B08F-7D812DDDAC0F}" type="parTrans" cxnId="{D8E8F47C-B0D7-4F8B-B57B-3BDF767DAE6D}">
      <dgm:prSet/>
      <dgm:spPr/>
      <dgm:t>
        <a:bodyPr/>
        <a:lstStyle/>
        <a:p>
          <a:endParaRPr lang="pt-PT"/>
        </a:p>
      </dgm:t>
    </dgm:pt>
    <dgm:pt modelId="{61CDFE61-ED4F-4085-9859-F28C006E05C7}" type="sibTrans" cxnId="{D8E8F47C-B0D7-4F8B-B57B-3BDF767DAE6D}">
      <dgm:prSet/>
      <dgm:spPr/>
      <dgm:t>
        <a:bodyPr/>
        <a:lstStyle/>
        <a:p>
          <a:endParaRPr lang="pt-PT"/>
        </a:p>
      </dgm:t>
    </dgm:pt>
    <dgm:pt modelId="{39BF7F98-9A2F-42C2-B603-AC367DED6BD3}" type="pres">
      <dgm:prSet presAssocID="{2EA8933E-ABE3-4739-9D1A-0DA45FA1AE2C}" presName="root" presStyleCnt="0">
        <dgm:presLayoutVars>
          <dgm:dir/>
          <dgm:resizeHandles val="exact"/>
        </dgm:presLayoutVars>
      </dgm:prSet>
      <dgm:spPr/>
    </dgm:pt>
    <dgm:pt modelId="{46E5AAEF-44A2-4CD0-8E01-49E12D194F9F}" type="pres">
      <dgm:prSet presAssocID="{ADB43C3B-84B9-4348-9523-5DE0423E3AD3}" presName="compNode" presStyleCnt="0"/>
      <dgm:spPr/>
    </dgm:pt>
    <dgm:pt modelId="{AE2565FE-6FFD-4D27-BB82-DAFAC4EEE666}" type="pres">
      <dgm:prSet presAssocID="{ADB43C3B-84B9-4348-9523-5DE0423E3AD3}" presName="bgRect" presStyleLbl="bgShp" presStyleIdx="0" presStyleCnt="8"/>
      <dgm:spPr/>
    </dgm:pt>
    <dgm:pt modelId="{E96A1376-6A3A-459D-9B30-47310F825278}" type="pres">
      <dgm:prSet presAssocID="{ADB43C3B-84B9-4348-9523-5DE0423E3AD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56A406D2-9E79-4EF8-A956-2B3D238A5E8C}" type="pres">
      <dgm:prSet presAssocID="{ADB43C3B-84B9-4348-9523-5DE0423E3AD3}" presName="spaceRect" presStyleCnt="0"/>
      <dgm:spPr/>
    </dgm:pt>
    <dgm:pt modelId="{0C5A2548-ECA7-419E-B899-5403D73AA5FC}" type="pres">
      <dgm:prSet presAssocID="{ADB43C3B-84B9-4348-9523-5DE0423E3AD3}" presName="parTx" presStyleLbl="revTx" presStyleIdx="0" presStyleCnt="8">
        <dgm:presLayoutVars>
          <dgm:chMax val="0"/>
          <dgm:chPref val="0"/>
        </dgm:presLayoutVars>
      </dgm:prSet>
      <dgm:spPr/>
    </dgm:pt>
    <dgm:pt modelId="{6E5D18C6-E22A-4667-8022-4D6E77EA331B}" type="pres">
      <dgm:prSet presAssocID="{3F281D19-EE7C-46A3-B853-EDF42455E381}" presName="sibTrans" presStyleCnt="0"/>
      <dgm:spPr/>
    </dgm:pt>
    <dgm:pt modelId="{323ABF65-9973-41AA-B693-1C7FE00A3912}" type="pres">
      <dgm:prSet presAssocID="{E4E839B8-46FF-449B-877B-DDFD04AFF8C8}" presName="compNode" presStyleCnt="0"/>
      <dgm:spPr/>
    </dgm:pt>
    <dgm:pt modelId="{A6E24AA9-DAD7-4726-B39E-C3C3F707C866}" type="pres">
      <dgm:prSet presAssocID="{E4E839B8-46FF-449B-877B-DDFD04AFF8C8}" presName="bgRect" presStyleLbl="bgShp" presStyleIdx="1" presStyleCnt="8"/>
      <dgm:spPr/>
    </dgm:pt>
    <dgm:pt modelId="{867F88CA-6B15-4A0B-B6FB-AE4E1DBC08DB}" type="pres">
      <dgm:prSet presAssocID="{E4E839B8-46FF-449B-877B-DDFD04AFF8C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CAC83A0-0503-4745-92C2-051D1434A6FC}" type="pres">
      <dgm:prSet presAssocID="{E4E839B8-46FF-449B-877B-DDFD04AFF8C8}" presName="spaceRect" presStyleCnt="0"/>
      <dgm:spPr/>
    </dgm:pt>
    <dgm:pt modelId="{D25F0DA6-D4B5-47D4-A88F-44FBD7B75A75}" type="pres">
      <dgm:prSet presAssocID="{E4E839B8-46FF-449B-877B-DDFD04AFF8C8}" presName="parTx" presStyleLbl="revTx" presStyleIdx="1" presStyleCnt="8">
        <dgm:presLayoutVars>
          <dgm:chMax val="0"/>
          <dgm:chPref val="0"/>
        </dgm:presLayoutVars>
      </dgm:prSet>
      <dgm:spPr/>
    </dgm:pt>
    <dgm:pt modelId="{1A64297F-E3E9-43E8-9C2B-65BF6A518E2B}" type="pres">
      <dgm:prSet presAssocID="{D77D90CB-4196-4DBE-A6C8-A5B2E6A5CB01}" presName="sibTrans" presStyleCnt="0"/>
      <dgm:spPr/>
    </dgm:pt>
    <dgm:pt modelId="{7722A44E-1497-42C1-8F50-1E695FED08B2}" type="pres">
      <dgm:prSet presAssocID="{A283FE1F-E3E9-49AF-B2B6-D194D416BE1B}" presName="compNode" presStyleCnt="0"/>
      <dgm:spPr/>
    </dgm:pt>
    <dgm:pt modelId="{FAFD9B73-B71D-4BC6-9EF4-332A0105CFB9}" type="pres">
      <dgm:prSet presAssocID="{A283FE1F-E3E9-49AF-B2B6-D194D416BE1B}" presName="bgRect" presStyleLbl="bgShp" presStyleIdx="2" presStyleCnt="8"/>
      <dgm:spPr/>
    </dgm:pt>
    <dgm:pt modelId="{6F0CE4AD-A4DC-4290-9051-CAEB931A7BA4}" type="pres">
      <dgm:prSet presAssocID="{A283FE1F-E3E9-49AF-B2B6-D194D416BE1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1612AF-004E-49DF-9A99-335E39C3783D}" type="pres">
      <dgm:prSet presAssocID="{A283FE1F-E3E9-49AF-B2B6-D194D416BE1B}" presName="spaceRect" presStyleCnt="0"/>
      <dgm:spPr/>
    </dgm:pt>
    <dgm:pt modelId="{7BA92157-74E0-4820-AB0F-D0DB668836DC}" type="pres">
      <dgm:prSet presAssocID="{A283FE1F-E3E9-49AF-B2B6-D194D416BE1B}" presName="parTx" presStyleLbl="revTx" presStyleIdx="2" presStyleCnt="8">
        <dgm:presLayoutVars>
          <dgm:chMax val="0"/>
          <dgm:chPref val="0"/>
        </dgm:presLayoutVars>
      </dgm:prSet>
      <dgm:spPr/>
    </dgm:pt>
    <dgm:pt modelId="{EB701634-D79F-4A65-90E2-694A39F874C6}" type="pres">
      <dgm:prSet presAssocID="{C00A9582-4306-4028-97A7-6F93DD61770B}" presName="sibTrans" presStyleCnt="0"/>
      <dgm:spPr/>
    </dgm:pt>
    <dgm:pt modelId="{6B6A4BEA-4DCF-4F30-A5B2-F990149A6F28}" type="pres">
      <dgm:prSet presAssocID="{14FF4553-1E72-4F91-A268-08F2A32682A7}" presName="compNode" presStyleCnt="0"/>
      <dgm:spPr/>
    </dgm:pt>
    <dgm:pt modelId="{67F0DE69-2EEA-41DA-A5F5-F5832ED3B82B}" type="pres">
      <dgm:prSet presAssocID="{14FF4553-1E72-4F91-A268-08F2A32682A7}" presName="bgRect" presStyleLbl="bgShp" presStyleIdx="3" presStyleCnt="8" custLinFactNeighborX="-2193" custLinFactNeighborY="-1174"/>
      <dgm:spPr/>
    </dgm:pt>
    <dgm:pt modelId="{EC4E6BCC-435D-41EA-AB62-C107C8A661A6}" type="pres">
      <dgm:prSet presAssocID="{14FF4553-1E72-4F91-A268-08F2A32682A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91C2B8A5-9AC8-4F43-A24A-1B21F9014817}" type="pres">
      <dgm:prSet presAssocID="{14FF4553-1E72-4F91-A268-08F2A32682A7}" presName="spaceRect" presStyleCnt="0"/>
      <dgm:spPr/>
    </dgm:pt>
    <dgm:pt modelId="{D4DE3329-9467-4CC3-891B-0ABBB5A2D9FA}" type="pres">
      <dgm:prSet presAssocID="{14FF4553-1E72-4F91-A268-08F2A32682A7}" presName="parTx" presStyleLbl="revTx" presStyleIdx="3" presStyleCnt="8">
        <dgm:presLayoutVars>
          <dgm:chMax val="0"/>
          <dgm:chPref val="0"/>
        </dgm:presLayoutVars>
      </dgm:prSet>
      <dgm:spPr/>
    </dgm:pt>
    <dgm:pt modelId="{67F76EF7-1477-4422-B230-B16305AA2416}" type="pres">
      <dgm:prSet presAssocID="{B2DA56D2-846C-4049-BC1D-03EA518159EC}" presName="sibTrans" presStyleCnt="0"/>
      <dgm:spPr/>
    </dgm:pt>
    <dgm:pt modelId="{7FBA31C5-A33B-4BCB-BA61-D76DAFFFE67E}" type="pres">
      <dgm:prSet presAssocID="{05F0E72C-0E73-4650-8FB1-6894BD942476}" presName="compNode" presStyleCnt="0"/>
      <dgm:spPr/>
    </dgm:pt>
    <dgm:pt modelId="{20896E65-FEE8-4486-AF5D-CD7030F95F8E}" type="pres">
      <dgm:prSet presAssocID="{05F0E72C-0E73-4650-8FB1-6894BD942476}" presName="bgRect" presStyleLbl="bgShp" presStyleIdx="4" presStyleCnt="8"/>
      <dgm:spPr/>
    </dgm:pt>
    <dgm:pt modelId="{DADE54B7-99FA-47CC-B44B-ABB98885786D}" type="pres">
      <dgm:prSet presAssocID="{05F0E72C-0E73-4650-8FB1-6894BD94247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25B6B3BF-F328-4E74-8975-804D8DEE3A39}" type="pres">
      <dgm:prSet presAssocID="{05F0E72C-0E73-4650-8FB1-6894BD942476}" presName="spaceRect" presStyleCnt="0"/>
      <dgm:spPr/>
    </dgm:pt>
    <dgm:pt modelId="{09A56852-4783-4A9F-8D18-B446B4C7BD3D}" type="pres">
      <dgm:prSet presAssocID="{05F0E72C-0E73-4650-8FB1-6894BD942476}" presName="parTx" presStyleLbl="revTx" presStyleIdx="4" presStyleCnt="8">
        <dgm:presLayoutVars>
          <dgm:chMax val="0"/>
          <dgm:chPref val="0"/>
        </dgm:presLayoutVars>
      </dgm:prSet>
      <dgm:spPr/>
    </dgm:pt>
    <dgm:pt modelId="{5EC3748F-41CB-46D7-9946-B2724B97050F}" type="pres">
      <dgm:prSet presAssocID="{2602D9ED-218F-4992-8C21-C4F8D096BD20}" presName="sibTrans" presStyleCnt="0"/>
      <dgm:spPr/>
    </dgm:pt>
    <dgm:pt modelId="{E4713110-6119-4ED3-B5F2-CF61393F3876}" type="pres">
      <dgm:prSet presAssocID="{D3805F0F-C91E-4BEC-8E16-52B92C9EE480}" presName="compNode" presStyleCnt="0"/>
      <dgm:spPr/>
    </dgm:pt>
    <dgm:pt modelId="{B467D826-F339-4827-AA81-234E635917EF}" type="pres">
      <dgm:prSet presAssocID="{D3805F0F-C91E-4BEC-8E16-52B92C9EE480}" presName="bgRect" presStyleLbl="bgShp" presStyleIdx="5" presStyleCnt="8"/>
      <dgm:spPr/>
    </dgm:pt>
    <dgm:pt modelId="{BD5B8ABD-8B80-49C4-A0D0-1E4CADB4D5EE}" type="pres">
      <dgm:prSet presAssocID="{D3805F0F-C91E-4BEC-8E16-52B92C9EE48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04E6E0CA-7969-454C-B808-9AA2126634F4}" type="pres">
      <dgm:prSet presAssocID="{D3805F0F-C91E-4BEC-8E16-52B92C9EE480}" presName="spaceRect" presStyleCnt="0"/>
      <dgm:spPr/>
    </dgm:pt>
    <dgm:pt modelId="{67EBDD20-4C3B-4559-8C39-3C14291DB359}" type="pres">
      <dgm:prSet presAssocID="{D3805F0F-C91E-4BEC-8E16-52B92C9EE480}" presName="parTx" presStyleLbl="revTx" presStyleIdx="5" presStyleCnt="8">
        <dgm:presLayoutVars>
          <dgm:chMax val="0"/>
          <dgm:chPref val="0"/>
        </dgm:presLayoutVars>
      </dgm:prSet>
      <dgm:spPr/>
    </dgm:pt>
    <dgm:pt modelId="{53C1F31D-BF1E-4ECD-8F0C-91CE5EEA4AA4}" type="pres">
      <dgm:prSet presAssocID="{BA6B5671-C40C-48FE-9720-B289B04EF6CD}" presName="sibTrans" presStyleCnt="0"/>
      <dgm:spPr/>
    </dgm:pt>
    <dgm:pt modelId="{7813D391-A433-4EF0-8C2C-B1ED389A1F70}" type="pres">
      <dgm:prSet presAssocID="{439A297B-BC28-429D-A8E0-3BB30C5F8767}" presName="compNode" presStyleCnt="0"/>
      <dgm:spPr/>
    </dgm:pt>
    <dgm:pt modelId="{1E4B2149-D24A-4DAE-84B2-8DC04164DBB1}" type="pres">
      <dgm:prSet presAssocID="{439A297B-BC28-429D-A8E0-3BB30C5F8767}" presName="bgRect" presStyleLbl="bgShp" presStyleIdx="6" presStyleCnt="8"/>
      <dgm:spPr/>
    </dgm:pt>
    <dgm:pt modelId="{80102A9D-C77E-4A50-9C01-6D80530C4AC9}" type="pres">
      <dgm:prSet presAssocID="{439A297B-BC28-429D-A8E0-3BB30C5F876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70A8925-0A46-4440-853E-7D4D96C53134}" type="pres">
      <dgm:prSet presAssocID="{439A297B-BC28-429D-A8E0-3BB30C5F8767}" presName="spaceRect" presStyleCnt="0"/>
      <dgm:spPr/>
    </dgm:pt>
    <dgm:pt modelId="{97AEF5A7-CC70-42B3-A824-4A04166BF8F0}" type="pres">
      <dgm:prSet presAssocID="{439A297B-BC28-429D-A8E0-3BB30C5F8767}" presName="parTx" presStyleLbl="revTx" presStyleIdx="6" presStyleCnt="8">
        <dgm:presLayoutVars>
          <dgm:chMax val="0"/>
          <dgm:chPref val="0"/>
        </dgm:presLayoutVars>
      </dgm:prSet>
      <dgm:spPr/>
    </dgm:pt>
    <dgm:pt modelId="{FAFA65BB-0A89-4333-863E-17BAEC584D83}" type="pres">
      <dgm:prSet presAssocID="{E0723763-6F52-4B1F-9A4E-696220D4B5F7}" presName="sibTrans" presStyleCnt="0"/>
      <dgm:spPr/>
    </dgm:pt>
    <dgm:pt modelId="{DC3E2C3B-F2D0-4F4A-83A8-BAE438D9543C}" type="pres">
      <dgm:prSet presAssocID="{F4DD4E6D-17BE-43EA-AB1F-147D61CAC4E7}" presName="compNode" presStyleCnt="0"/>
      <dgm:spPr/>
    </dgm:pt>
    <dgm:pt modelId="{66957023-7A13-4735-8242-8902C8BD0B96}" type="pres">
      <dgm:prSet presAssocID="{F4DD4E6D-17BE-43EA-AB1F-147D61CAC4E7}" presName="bgRect" presStyleLbl="bgShp" presStyleIdx="7" presStyleCnt="8"/>
      <dgm:spPr/>
    </dgm:pt>
    <dgm:pt modelId="{99CCF1AB-8ED7-4BBF-A770-D15CC627D20D}" type="pres">
      <dgm:prSet presAssocID="{F4DD4E6D-17BE-43EA-AB1F-147D61CAC4E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88077157-93CF-4903-94FE-386B2EA50A0A}" type="pres">
      <dgm:prSet presAssocID="{F4DD4E6D-17BE-43EA-AB1F-147D61CAC4E7}" presName="spaceRect" presStyleCnt="0"/>
      <dgm:spPr/>
    </dgm:pt>
    <dgm:pt modelId="{228C570B-9374-4A30-BC9B-DA57F7236ED4}" type="pres">
      <dgm:prSet presAssocID="{F4DD4E6D-17BE-43EA-AB1F-147D61CAC4E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788CD00-9121-4535-AD15-2210B227F17E}" type="presOf" srcId="{439A297B-BC28-429D-A8E0-3BB30C5F8767}" destId="{97AEF5A7-CC70-42B3-A824-4A04166BF8F0}" srcOrd="0" destOrd="0" presId="urn:microsoft.com/office/officeart/2018/2/layout/IconVerticalSolidList"/>
    <dgm:cxn modelId="{80153503-5822-486E-BEF0-D5B748D1C863}" type="presOf" srcId="{14FF4553-1E72-4F91-A268-08F2A32682A7}" destId="{D4DE3329-9467-4CC3-891B-0ABBB5A2D9FA}" srcOrd="0" destOrd="0" presId="urn:microsoft.com/office/officeart/2018/2/layout/IconVerticalSolidList"/>
    <dgm:cxn modelId="{BF652311-9395-4F92-BE91-43071B391FDE}" type="presOf" srcId="{05F0E72C-0E73-4650-8FB1-6894BD942476}" destId="{09A56852-4783-4A9F-8D18-B446B4C7BD3D}" srcOrd="0" destOrd="0" presId="urn:microsoft.com/office/officeart/2018/2/layout/IconVerticalSolidList"/>
    <dgm:cxn modelId="{AA95BF20-E8C2-4142-972B-948740459CFE}" srcId="{2EA8933E-ABE3-4739-9D1A-0DA45FA1AE2C}" destId="{A283FE1F-E3E9-49AF-B2B6-D194D416BE1B}" srcOrd="2" destOrd="0" parTransId="{9026409D-DFF2-4BF0-8DB9-DE5CC519DC58}" sibTransId="{C00A9582-4306-4028-97A7-6F93DD61770B}"/>
    <dgm:cxn modelId="{B440583E-4FF7-455B-A218-DBD0EC8A57CA}" type="presOf" srcId="{ADB43C3B-84B9-4348-9523-5DE0423E3AD3}" destId="{0C5A2548-ECA7-419E-B899-5403D73AA5FC}" srcOrd="0" destOrd="0" presId="urn:microsoft.com/office/officeart/2018/2/layout/IconVerticalSolidList"/>
    <dgm:cxn modelId="{BF57D25F-45F2-4B9A-BA78-76178FE072E2}" srcId="{2EA8933E-ABE3-4739-9D1A-0DA45FA1AE2C}" destId="{E4E839B8-46FF-449B-877B-DDFD04AFF8C8}" srcOrd="1" destOrd="0" parTransId="{D2D005D0-DC78-4DDE-9FB6-8C5665632863}" sibTransId="{D77D90CB-4196-4DBE-A6C8-A5B2E6A5CB01}"/>
    <dgm:cxn modelId="{98DDA368-5A5B-4D91-845D-A078F6E008D7}" type="presOf" srcId="{A283FE1F-E3E9-49AF-B2B6-D194D416BE1B}" destId="{7BA92157-74E0-4820-AB0F-D0DB668836DC}" srcOrd="0" destOrd="0" presId="urn:microsoft.com/office/officeart/2018/2/layout/IconVerticalSolidList"/>
    <dgm:cxn modelId="{6C073172-D1CE-4673-A1DE-C9DA83041CAF}" type="presOf" srcId="{D3805F0F-C91E-4BEC-8E16-52B92C9EE480}" destId="{67EBDD20-4C3B-4559-8C39-3C14291DB359}" srcOrd="0" destOrd="0" presId="urn:microsoft.com/office/officeart/2018/2/layout/IconVerticalSolidList"/>
    <dgm:cxn modelId="{4B006754-2376-4D91-AAA9-1A8B3E4C2F53}" type="presOf" srcId="{2EA8933E-ABE3-4739-9D1A-0DA45FA1AE2C}" destId="{39BF7F98-9A2F-42C2-B603-AC367DED6BD3}" srcOrd="0" destOrd="0" presId="urn:microsoft.com/office/officeart/2018/2/layout/IconVerticalSolidList"/>
    <dgm:cxn modelId="{D8E8F47C-B0D7-4F8B-B57B-3BDF767DAE6D}" srcId="{2EA8933E-ABE3-4739-9D1A-0DA45FA1AE2C}" destId="{F4DD4E6D-17BE-43EA-AB1F-147D61CAC4E7}" srcOrd="7" destOrd="0" parTransId="{BAD271D3-117D-480B-B08F-7D812DDDAC0F}" sibTransId="{61CDFE61-ED4F-4085-9859-F28C006E05C7}"/>
    <dgm:cxn modelId="{99AD988B-7E5D-4CC0-A66D-AF0D493194E7}" srcId="{2EA8933E-ABE3-4739-9D1A-0DA45FA1AE2C}" destId="{D3805F0F-C91E-4BEC-8E16-52B92C9EE480}" srcOrd="5" destOrd="0" parTransId="{5DFACA00-EC26-46B1-8A4D-D28CF9F6BBDB}" sibTransId="{BA6B5671-C40C-48FE-9720-B289B04EF6CD}"/>
    <dgm:cxn modelId="{FF4E8B99-E7EC-4F13-9CC2-FCA6B5692D7F}" srcId="{2EA8933E-ABE3-4739-9D1A-0DA45FA1AE2C}" destId="{439A297B-BC28-429D-A8E0-3BB30C5F8767}" srcOrd="6" destOrd="0" parTransId="{C4E19CEF-36C5-4D7C-9591-90BE9C291D80}" sibTransId="{E0723763-6F52-4B1F-9A4E-696220D4B5F7}"/>
    <dgm:cxn modelId="{6A80BAA4-1325-4847-BE24-D2788445D50A}" type="presOf" srcId="{F4DD4E6D-17BE-43EA-AB1F-147D61CAC4E7}" destId="{228C570B-9374-4A30-BC9B-DA57F7236ED4}" srcOrd="0" destOrd="0" presId="urn:microsoft.com/office/officeart/2018/2/layout/IconVerticalSolidList"/>
    <dgm:cxn modelId="{95F6F4AE-FD7F-45E1-8053-5CD9CCF183E8}" srcId="{2EA8933E-ABE3-4739-9D1A-0DA45FA1AE2C}" destId="{05F0E72C-0E73-4650-8FB1-6894BD942476}" srcOrd="4" destOrd="0" parTransId="{94DAC474-D831-4B6E-A821-7C7BE7382026}" sibTransId="{2602D9ED-218F-4992-8C21-C4F8D096BD20}"/>
    <dgm:cxn modelId="{0FABB5CD-E70D-4467-9C30-D4CA5CF57D28}" type="presOf" srcId="{E4E839B8-46FF-449B-877B-DDFD04AFF8C8}" destId="{D25F0DA6-D4B5-47D4-A88F-44FBD7B75A75}" srcOrd="0" destOrd="0" presId="urn:microsoft.com/office/officeart/2018/2/layout/IconVerticalSolidList"/>
    <dgm:cxn modelId="{AA35D8EE-410D-4437-8C99-0E55C7275912}" srcId="{2EA8933E-ABE3-4739-9D1A-0DA45FA1AE2C}" destId="{ADB43C3B-84B9-4348-9523-5DE0423E3AD3}" srcOrd="0" destOrd="0" parTransId="{AC84178B-28B0-4DD4-96B7-F1E87B1D8236}" sibTransId="{3F281D19-EE7C-46A3-B853-EDF42455E381}"/>
    <dgm:cxn modelId="{003235F2-CE3C-4859-A7DC-B4B02C89358F}" srcId="{2EA8933E-ABE3-4739-9D1A-0DA45FA1AE2C}" destId="{14FF4553-1E72-4F91-A268-08F2A32682A7}" srcOrd="3" destOrd="0" parTransId="{F0982798-F7C2-4A30-8EA7-6FB4AC7D9A87}" sibTransId="{B2DA56D2-846C-4049-BC1D-03EA518159EC}"/>
    <dgm:cxn modelId="{59D5AA64-0317-4CFA-9CF0-6C4ACCFB732E}" type="presParOf" srcId="{39BF7F98-9A2F-42C2-B603-AC367DED6BD3}" destId="{46E5AAEF-44A2-4CD0-8E01-49E12D194F9F}" srcOrd="0" destOrd="0" presId="urn:microsoft.com/office/officeart/2018/2/layout/IconVerticalSolidList"/>
    <dgm:cxn modelId="{F6768B10-FE39-428D-B5BF-A4F3653271F5}" type="presParOf" srcId="{46E5AAEF-44A2-4CD0-8E01-49E12D194F9F}" destId="{AE2565FE-6FFD-4D27-BB82-DAFAC4EEE666}" srcOrd="0" destOrd="0" presId="urn:microsoft.com/office/officeart/2018/2/layout/IconVerticalSolidList"/>
    <dgm:cxn modelId="{050C4C13-A8F6-425E-B806-FB7C14112B2B}" type="presParOf" srcId="{46E5AAEF-44A2-4CD0-8E01-49E12D194F9F}" destId="{E96A1376-6A3A-459D-9B30-47310F825278}" srcOrd="1" destOrd="0" presId="urn:microsoft.com/office/officeart/2018/2/layout/IconVerticalSolidList"/>
    <dgm:cxn modelId="{28C8C255-F85B-4295-A062-C734110E562F}" type="presParOf" srcId="{46E5AAEF-44A2-4CD0-8E01-49E12D194F9F}" destId="{56A406D2-9E79-4EF8-A956-2B3D238A5E8C}" srcOrd="2" destOrd="0" presId="urn:microsoft.com/office/officeart/2018/2/layout/IconVerticalSolidList"/>
    <dgm:cxn modelId="{FA1D66FF-DB6E-4BD1-ACFC-458113FCFEF1}" type="presParOf" srcId="{46E5AAEF-44A2-4CD0-8E01-49E12D194F9F}" destId="{0C5A2548-ECA7-419E-B899-5403D73AA5FC}" srcOrd="3" destOrd="0" presId="urn:microsoft.com/office/officeart/2018/2/layout/IconVerticalSolidList"/>
    <dgm:cxn modelId="{B31DCD2F-C526-4E2D-AF0E-18F1A150BE2B}" type="presParOf" srcId="{39BF7F98-9A2F-42C2-B603-AC367DED6BD3}" destId="{6E5D18C6-E22A-4667-8022-4D6E77EA331B}" srcOrd="1" destOrd="0" presId="urn:microsoft.com/office/officeart/2018/2/layout/IconVerticalSolidList"/>
    <dgm:cxn modelId="{10D2432A-6C86-48D9-AB18-F109F1F0EE1A}" type="presParOf" srcId="{39BF7F98-9A2F-42C2-B603-AC367DED6BD3}" destId="{323ABF65-9973-41AA-B693-1C7FE00A3912}" srcOrd="2" destOrd="0" presId="urn:microsoft.com/office/officeart/2018/2/layout/IconVerticalSolidList"/>
    <dgm:cxn modelId="{30BB58CB-2726-43D2-BA9E-0F7B800BCFCD}" type="presParOf" srcId="{323ABF65-9973-41AA-B693-1C7FE00A3912}" destId="{A6E24AA9-DAD7-4726-B39E-C3C3F707C866}" srcOrd="0" destOrd="0" presId="urn:microsoft.com/office/officeart/2018/2/layout/IconVerticalSolidList"/>
    <dgm:cxn modelId="{EF810AD2-2BEC-42E8-A452-500E3C523754}" type="presParOf" srcId="{323ABF65-9973-41AA-B693-1C7FE00A3912}" destId="{867F88CA-6B15-4A0B-B6FB-AE4E1DBC08DB}" srcOrd="1" destOrd="0" presId="urn:microsoft.com/office/officeart/2018/2/layout/IconVerticalSolidList"/>
    <dgm:cxn modelId="{3494B29A-CEC6-4BB1-B1B6-710AC7611115}" type="presParOf" srcId="{323ABF65-9973-41AA-B693-1C7FE00A3912}" destId="{7CAC83A0-0503-4745-92C2-051D1434A6FC}" srcOrd="2" destOrd="0" presId="urn:microsoft.com/office/officeart/2018/2/layout/IconVerticalSolidList"/>
    <dgm:cxn modelId="{2D383108-20EA-4232-A69F-B17BD7B99671}" type="presParOf" srcId="{323ABF65-9973-41AA-B693-1C7FE00A3912}" destId="{D25F0DA6-D4B5-47D4-A88F-44FBD7B75A75}" srcOrd="3" destOrd="0" presId="urn:microsoft.com/office/officeart/2018/2/layout/IconVerticalSolidList"/>
    <dgm:cxn modelId="{C8F8E227-7346-48BC-ABFB-494A9BB79EA0}" type="presParOf" srcId="{39BF7F98-9A2F-42C2-B603-AC367DED6BD3}" destId="{1A64297F-E3E9-43E8-9C2B-65BF6A518E2B}" srcOrd="3" destOrd="0" presId="urn:microsoft.com/office/officeart/2018/2/layout/IconVerticalSolidList"/>
    <dgm:cxn modelId="{74F82F8C-22C5-47AE-9299-724FEB66D04C}" type="presParOf" srcId="{39BF7F98-9A2F-42C2-B603-AC367DED6BD3}" destId="{7722A44E-1497-42C1-8F50-1E695FED08B2}" srcOrd="4" destOrd="0" presId="urn:microsoft.com/office/officeart/2018/2/layout/IconVerticalSolidList"/>
    <dgm:cxn modelId="{E43262F0-ECE3-4956-9565-900EC3915233}" type="presParOf" srcId="{7722A44E-1497-42C1-8F50-1E695FED08B2}" destId="{FAFD9B73-B71D-4BC6-9EF4-332A0105CFB9}" srcOrd="0" destOrd="0" presId="urn:microsoft.com/office/officeart/2018/2/layout/IconVerticalSolidList"/>
    <dgm:cxn modelId="{BC70C52F-B2AD-494B-A6C5-921B7C17FD24}" type="presParOf" srcId="{7722A44E-1497-42C1-8F50-1E695FED08B2}" destId="{6F0CE4AD-A4DC-4290-9051-CAEB931A7BA4}" srcOrd="1" destOrd="0" presId="urn:microsoft.com/office/officeart/2018/2/layout/IconVerticalSolidList"/>
    <dgm:cxn modelId="{FF689BAA-B70D-4476-AF4E-EF17D6A15910}" type="presParOf" srcId="{7722A44E-1497-42C1-8F50-1E695FED08B2}" destId="{1A1612AF-004E-49DF-9A99-335E39C3783D}" srcOrd="2" destOrd="0" presId="urn:microsoft.com/office/officeart/2018/2/layout/IconVerticalSolidList"/>
    <dgm:cxn modelId="{315145B8-DDA7-4B1B-89A7-F5E22782CBE3}" type="presParOf" srcId="{7722A44E-1497-42C1-8F50-1E695FED08B2}" destId="{7BA92157-74E0-4820-AB0F-D0DB668836DC}" srcOrd="3" destOrd="0" presId="urn:microsoft.com/office/officeart/2018/2/layout/IconVerticalSolidList"/>
    <dgm:cxn modelId="{D06AF352-774E-46AD-8A1E-8FBD0A7F69AD}" type="presParOf" srcId="{39BF7F98-9A2F-42C2-B603-AC367DED6BD3}" destId="{EB701634-D79F-4A65-90E2-694A39F874C6}" srcOrd="5" destOrd="0" presId="urn:microsoft.com/office/officeart/2018/2/layout/IconVerticalSolidList"/>
    <dgm:cxn modelId="{4FD26C6D-E858-4DFB-9340-7DB04E04B6A4}" type="presParOf" srcId="{39BF7F98-9A2F-42C2-B603-AC367DED6BD3}" destId="{6B6A4BEA-4DCF-4F30-A5B2-F990149A6F28}" srcOrd="6" destOrd="0" presId="urn:microsoft.com/office/officeart/2018/2/layout/IconVerticalSolidList"/>
    <dgm:cxn modelId="{5856F5A0-DD53-4759-81AD-8CA8FCE3CB81}" type="presParOf" srcId="{6B6A4BEA-4DCF-4F30-A5B2-F990149A6F28}" destId="{67F0DE69-2EEA-41DA-A5F5-F5832ED3B82B}" srcOrd="0" destOrd="0" presId="urn:microsoft.com/office/officeart/2018/2/layout/IconVerticalSolidList"/>
    <dgm:cxn modelId="{56A24499-7725-40CF-B406-D3B4FDEBABE7}" type="presParOf" srcId="{6B6A4BEA-4DCF-4F30-A5B2-F990149A6F28}" destId="{EC4E6BCC-435D-41EA-AB62-C107C8A661A6}" srcOrd="1" destOrd="0" presId="urn:microsoft.com/office/officeart/2018/2/layout/IconVerticalSolidList"/>
    <dgm:cxn modelId="{C80F0900-718E-4F9C-A42E-9F52FF5B22B5}" type="presParOf" srcId="{6B6A4BEA-4DCF-4F30-A5B2-F990149A6F28}" destId="{91C2B8A5-9AC8-4F43-A24A-1B21F9014817}" srcOrd="2" destOrd="0" presId="urn:microsoft.com/office/officeart/2018/2/layout/IconVerticalSolidList"/>
    <dgm:cxn modelId="{E1BD47E0-4069-434B-ABFF-11E9B6093D1A}" type="presParOf" srcId="{6B6A4BEA-4DCF-4F30-A5B2-F990149A6F28}" destId="{D4DE3329-9467-4CC3-891B-0ABBB5A2D9FA}" srcOrd="3" destOrd="0" presId="urn:microsoft.com/office/officeart/2018/2/layout/IconVerticalSolidList"/>
    <dgm:cxn modelId="{7D603AAB-70B1-4D79-981F-1E9F7ECC0BE4}" type="presParOf" srcId="{39BF7F98-9A2F-42C2-B603-AC367DED6BD3}" destId="{67F76EF7-1477-4422-B230-B16305AA2416}" srcOrd="7" destOrd="0" presId="urn:microsoft.com/office/officeart/2018/2/layout/IconVerticalSolidList"/>
    <dgm:cxn modelId="{42F3C854-26C1-44DE-91DD-361B1293C908}" type="presParOf" srcId="{39BF7F98-9A2F-42C2-B603-AC367DED6BD3}" destId="{7FBA31C5-A33B-4BCB-BA61-D76DAFFFE67E}" srcOrd="8" destOrd="0" presId="urn:microsoft.com/office/officeart/2018/2/layout/IconVerticalSolidList"/>
    <dgm:cxn modelId="{CAB14FF5-6C6E-4AC7-B159-0064EDE35CD6}" type="presParOf" srcId="{7FBA31C5-A33B-4BCB-BA61-D76DAFFFE67E}" destId="{20896E65-FEE8-4486-AF5D-CD7030F95F8E}" srcOrd="0" destOrd="0" presId="urn:microsoft.com/office/officeart/2018/2/layout/IconVerticalSolidList"/>
    <dgm:cxn modelId="{58E01430-83AF-40B2-A480-168E688A54B9}" type="presParOf" srcId="{7FBA31C5-A33B-4BCB-BA61-D76DAFFFE67E}" destId="{DADE54B7-99FA-47CC-B44B-ABB98885786D}" srcOrd="1" destOrd="0" presId="urn:microsoft.com/office/officeart/2018/2/layout/IconVerticalSolidList"/>
    <dgm:cxn modelId="{0A5593BB-03B2-41A4-9362-F1B1419368A7}" type="presParOf" srcId="{7FBA31C5-A33B-4BCB-BA61-D76DAFFFE67E}" destId="{25B6B3BF-F328-4E74-8975-804D8DEE3A39}" srcOrd="2" destOrd="0" presId="urn:microsoft.com/office/officeart/2018/2/layout/IconVerticalSolidList"/>
    <dgm:cxn modelId="{5E491B30-342F-43E1-9586-C25ECF3C5C86}" type="presParOf" srcId="{7FBA31C5-A33B-4BCB-BA61-D76DAFFFE67E}" destId="{09A56852-4783-4A9F-8D18-B446B4C7BD3D}" srcOrd="3" destOrd="0" presId="urn:microsoft.com/office/officeart/2018/2/layout/IconVerticalSolidList"/>
    <dgm:cxn modelId="{1D2AD60C-2D85-459C-929F-E6EE7D1EE220}" type="presParOf" srcId="{39BF7F98-9A2F-42C2-B603-AC367DED6BD3}" destId="{5EC3748F-41CB-46D7-9946-B2724B97050F}" srcOrd="9" destOrd="0" presId="urn:microsoft.com/office/officeart/2018/2/layout/IconVerticalSolidList"/>
    <dgm:cxn modelId="{B7DC1483-983F-442A-8DDC-BF6EA97B54AC}" type="presParOf" srcId="{39BF7F98-9A2F-42C2-B603-AC367DED6BD3}" destId="{E4713110-6119-4ED3-B5F2-CF61393F3876}" srcOrd="10" destOrd="0" presId="urn:microsoft.com/office/officeart/2018/2/layout/IconVerticalSolidList"/>
    <dgm:cxn modelId="{3F6DF466-BF73-4B33-807F-88C5528E15A1}" type="presParOf" srcId="{E4713110-6119-4ED3-B5F2-CF61393F3876}" destId="{B467D826-F339-4827-AA81-234E635917EF}" srcOrd="0" destOrd="0" presId="urn:microsoft.com/office/officeart/2018/2/layout/IconVerticalSolidList"/>
    <dgm:cxn modelId="{D0715FBC-491A-4E58-8744-16D2CE5F9A91}" type="presParOf" srcId="{E4713110-6119-4ED3-B5F2-CF61393F3876}" destId="{BD5B8ABD-8B80-49C4-A0D0-1E4CADB4D5EE}" srcOrd="1" destOrd="0" presId="urn:microsoft.com/office/officeart/2018/2/layout/IconVerticalSolidList"/>
    <dgm:cxn modelId="{915263E7-0AA4-457B-8755-E868F94B4760}" type="presParOf" srcId="{E4713110-6119-4ED3-B5F2-CF61393F3876}" destId="{04E6E0CA-7969-454C-B808-9AA2126634F4}" srcOrd="2" destOrd="0" presId="urn:microsoft.com/office/officeart/2018/2/layout/IconVerticalSolidList"/>
    <dgm:cxn modelId="{41FF7C39-E693-4158-9865-8AFF581652FB}" type="presParOf" srcId="{E4713110-6119-4ED3-B5F2-CF61393F3876}" destId="{67EBDD20-4C3B-4559-8C39-3C14291DB359}" srcOrd="3" destOrd="0" presId="urn:microsoft.com/office/officeart/2018/2/layout/IconVerticalSolidList"/>
    <dgm:cxn modelId="{6DB45407-7B9A-436D-9082-B6D97F00DBA7}" type="presParOf" srcId="{39BF7F98-9A2F-42C2-B603-AC367DED6BD3}" destId="{53C1F31D-BF1E-4ECD-8F0C-91CE5EEA4AA4}" srcOrd="11" destOrd="0" presId="urn:microsoft.com/office/officeart/2018/2/layout/IconVerticalSolidList"/>
    <dgm:cxn modelId="{5214FDA8-EE57-418D-9D91-ABAB8213BC6E}" type="presParOf" srcId="{39BF7F98-9A2F-42C2-B603-AC367DED6BD3}" destId="{7813D391-A433-4EF0-8C2C-B1ED389A1F70}" srcOrd="12" destOrd="0" presId="urn:microsoft.com/office/officeart/2018/2/layout/IconVerticalSolidList"/>
    <dgm:cxn modelId="{5D73DD67-1256-44A5-AC5A-9F15223ED1A1}" type="presParOf" srcId="{7813D391-A433-4EF0-8C2C-B1ED389A1F70}" destId="{1E4B2149-D24A-4DAE-84B2-8DC04164DBB1}" srcOrd="0" destOrd="0" presId="urn:microsoft.com/office/officeart/2018/2/layout/IconVerticalSolidList"/>
    <dgm:cxn modelId="{4A6994B8-0F52-48EF-A8C2-C25BB1E484E0}" type="presParOf" srcId="{7813D391-A433-4EF0-8C2C-B1ED389A1F70}" destId="{80102A9D-C77E-4A50-9C01-6D80530C4AC9}" srcOrd="1" destOrd="0" presId="urn:microsoft.com/office/officeart/2018/2/layout/IconVerticalSolidList"/>
    <dgm:cxn modelId="{7EF95D3C-1104-4164-A699-87E93CAB7576}" type="presParOf" srcId="{7813D391-A433-4EF0-8C2C-B1ED389A1F70}" destId="{370A8925-0A46-4440-853E-7D4D96C53134}" srcOrd="2" destOrd="0" presId="urn:microsoft.com/office/officeart/2018/2/layout/IconVerticalSolidList"/>
    <dgm:cxn modelId="{1B13DB66-0EDB-4908-A4BA-73FEE8113905}" type="presParOf" srcId="{7813D391-A433-4EF0-8C2C-B1ED389A1F70}" destId="{97AEF5A7-CC70-42B3-A824-4A04166BF8F0}" srcOrd="3" destOrd="0" presId="urn:microsoft.com/office/officeart/2018/2/layout/IconVerticalSolidList"/>
    <dgm:cxn modelId="{8F8C0220-CBB7-41A3-B1FE-90D5C32E3C95}" type="presParOf" srcId="{39BF7F98-9A2F-42C2-B603-AC367DED6BD3}" destId="{FAFA65BB-0A89-4333-863E-17BAEC584D83}" srcOrd="13" destOrd="0" presId="urn:microsoft.com/office/officeart/2018/2/layout/IconVerticalSolidList"/>
    <dgm:cxn modelId="{7F1F2636-936F-4870-94F4-0AED72934F64}" type="presParOf" srcId="{39BF7F98-9A2F-42C2-B603-AC367DED6BD3}" destId="{DC3E2C3B-F2D0-4F4A-83A8-BAE438D9543C}" srcOrd="14" destOrd="0" presId="urn:microsoft.com/office/officeart/2018/2/layout/IconVerticalSolidList"/>
    <dgm:cxn modelId="{A536E47C-086F-44AA-8727-FF30897A99C9}" type="presParOf" srcId="{DC3E2C3B-F2D0-4F4A-83A8-BAE438D9543C}" destId="{66957023-7A13-4735-8242-8902C8BD0B96}" srcOrd="0" destOrd="0" presId="urn:microsoft.com/office/officeart/2018/2/layout/IconVerticalSolidList"/>
    <dgm:cxn modelId="{79B6619B-F454-41B1-A2E9-E6058A1377B0}" type="presParOf" srcId="{DC3E2C3B-F2D0-4F4A-83A8-BAE438D9543C}" destId="{99CCF1AB-8ED7-4BBF-A770-D15CC627D20D}" srcOrd="1" destOrd="0" presId="urn:microsoft.com/office/officeart/2018/2/layout/IconVerticalSolidList"/>
    <dgm:cxn modelId="{A2ABD710-2CC0-41AE-B0D6-714A517E4E7B}" type="presParOf" srcId="{DC3E2C3B-F2D0-4F4A-83A8-BAE438D9543C}" destId="{88077157-93CF-4903-94FE-386B2EA50A0A}" srcOrd="2" destOrd="0" presId="urn:microsoft.com/office/officeart/2018/2/layout/IconVerticalSolidList"/>
    <dgm:cxn modelId="{D151AF3A-61A3-4056-BC24-EB8619C0EF25}" type="presParOf" srcId="{DC3E2C3B-F2D0-4F4A-83A8-BAE438D9543C}" destId="{228C570B-9374-4A30-BC9B-DA57F7236E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DAC673-3E5F-4E5F-88E2-01ABD80189F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3F9B6F-5A92-4A67-BA31-A0D382D1B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awareness of the company roadmap</a:t>
          </a:r>
        </a:p>
      </dgm:t>
    </dgm:pt>
    <dgm:pt modelId="{1BCBD859-28E2-46CB-8A76-87B0AFA1B181}" type="parTrans" cxnId="{385FE6FE-8022-46B9-B689-B20A44160513}">
      <dgm:prSet/>
      <dgm:spPr/>
      <dgm:t>
        <a:bodyPr/>
        <a:lstStyle/>
        <a:p>
          <a:endParaRPr lang="en-US"/>
        </a:p>
      </dgm:t>
    </dgm:pt>
    <dgm:pt modelId="{CBC4226C-D24A-4C8D-83CE-7E1605033E77}" type="sibTrans" cxnId="{385FE6FE-8022-46B9-B689-B20A44160513}">
      <dgm:prSet/>
      <dgm:spPr/>
      <dgm:t>
        <a:bodyPr/>
        <a:lstStyle/>
        <a:p>
          <a:endParaRPr lang="en-US"/>
        </a:p>
      </dgm:t>
    </dgm:pt>
    <dgm:pt modelId="{595E5E87-7D33-4B35-847B-B9A04518F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Protection from external influences on daily work</a:t>
          </a:r>
        </a:p>
      </dgm:t>
    </dgm:pt>
    <dgm:pt modelId="{58773D15-DCF7-464F-84A9-832A51B93F82}" type="parTrans" cxnId="{2576EE53-477A-4A7C-AAC1-A27F7658C176}">
      <dgm:prSet/>
      <dgm:spPr/>
      <dgm:t>
        <a:bodyPr/>
        <a:lstStyle/>
        <a:p>
          <a:endParaRPr lang="en-US"/>
        </a:p>
      </dgm:t>
    </dgm:pt>
    <dgm:pt modelId="{127DB9DA-C737-4A13-B5FA-4961F1855DFA}" type="sibTrans" cxnId="{2576EE53-477A-4A7C-AAC1-A27F7658C176}">
      <dgm:prSet/>
      <dgm:spPr/>
      <dgm:t>
        <a:bodyPr/>
        <a:lstStyle/>
        <a:p>
          <a:endParaRPr lang="en-US"/>
        </a:p>
      </dgm:t>
    </dgm:pt>
    <dgm:pt modelId="{CE1B8758-9020-4B29-A43B-19049F7B5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proper channels to publish work and distributed inside the team</a:t>
          </a:r>
        </a:p>
      </dgm:t>
    </dgm:pt>
    <dgm:pt modelId="{D4783B2F-4B05-4FE5-B880-03022A3F9CC9}" type="parTrans" cxnId="{A90CC366-9223-4CDA-9E68-343147C4FBCD}">
      <dgm:prSet/>
      <dgm:spPr/>
      <dgm:t>
        <a:bodyPr/>
        <a:lstStyle/>
        <a:p>
          <a:endParaRPr lang="en-US"/>
        </a:p>
      </dgm:t>
    </dgm:pt>
    <dgm:pt modelId="{3EB3875D-FDB2-4FC2-9B62-2050A7B5A658}" type="sibTrans" cxnId="{A90CC366-9223-4CDA-9E68-343147C4FBCD}">
      <dgm:prSet/>
      <dgm:spPr/>
      <dgm:t>
        <a:bodyPr/>
        <a:lstStyle/>
        <a:p>
          <a:endParaRPr lang="en-US"/>
        </a:p>
      </dgm:t>
    </dgm:pt>
    <dgm:pt modelId="{51889FE1-D457-4203-A896-90DDDC51F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AKA sprint backlog</a:t>
          </a:r>
        </a:p>
      </dgm:t>
    </dgm:pt>
    <dgm:pt modelId="{0C559FC8-2C39-402C-B526-88DBF6748135}" type="parTrans" cxnId="{F9CA68B3-1261-46FA-96C4-37B2E4B106D1}">
      <dgm:prSet/>
      <dgm:spPr/>
      <dgm:t>
        <a:bodyPr/>
        <a:lstStyle/>
        <a:p>
          <a:endParaRPr lang="en-US"/>
        </a:p>
      </dgm:t>
    </dgm:pt>
    <dgm:pt modelId="{4798FA66-7741-4CD5-96B7-FB433098942A}" type="sibTrans" cxnId="{F9CA68B3-1261-46FA-96C4-37B2E4B106D1}">
      <dgm:prSet/>
      <dgm:spPr/>
      <dgm:t>
        <a:bodyPr/>
        <a:lstStyle/>
        <a:p>
          <a:endParaRPr lang="en-US"/>
        </a:p>
      </dgm:t>
    </dgm:pt>
    <dgm:pt modelId="{7594F6D7-7E07-4D49-89C4-ABEBFF5C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must control the source code </a:t>
          </a:r>
        </a:p>
      </dgm:t>
    </dgm:pt>
    <dgm:pt modelId="{5D0EAE64-EA8B-4A7B-B70F-2B0AA4C720AD}" type="parTrans" cxnId="{45AE2EDC-F90E-445B-BFF3-2E37B2ACD827}">
      <dgm:prSet/>
      <dgm:spPr/>
      <dgm:t>
        <a:bodyPr/>
        <a:lstStyle/>
        <a:p>
          <a:endParaRPr lang="en-US"/>
        </a:p>
      </dgm:t>
    </dgm:pt>
    <dgm:pt modelId="{2465C309-A96F-477E-BBFB-CF7F605C28A6}" type="sibTrans" cxnId="{45AE2EDC-F90E-445B-BFF3-2E37B2ACD827}">
      <dgm:prSet/>
      <dgm:spPr/>
      <dgm:t>
        <a:bodyPr/>
        <a:lstStyle/>
        <a:p>
          <a:endParaRPr lang="en-US"/>
        </a:p>
      </dgm:t>
    </dgm:pt>
    <dgm:pt modelId="{C09F72B7-31F3-43F2-BA7A-9497F8A0D4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to change requests close to direct code changes</a:t>
          </a:r>
        </a:p>
      </dgm:t>
    </dgm:pt>
    <dgm:pt modelId="{E0F0281F-501D-40A8-AECF-CE5E7941DA26}" type="parTrans" cxnId="{D7FCB9F2-C681-41EB-8325-ECA62E99CBD0}">
      <dgm:prSet/>
      <dgm:spPr/>
      <dgm:t>
        <a:bodyPr/>
        <a:lstStyle/>
        <a:p>
          <a:endParaRPr lang="en-US"/>
        </a:p>
      </dgm:t>
    </dgm:pt>
    <dgm:pt modelId="{A68023D6-F8B5-4CED-81FC-CDB93638A898}" type="sibTrans" cxnId="{D7FCB9F2-C681-41EB-8325-ECA62E99CBD0}">
      <dgm:prSet/>
      <dgm:spPr/>
      <dgm:t>
        <a:bodyPr/>
        <a:lstStyle/>
        <a:p>
          <a:endParaRPr lang="en-US"/>
        </a:p>
      </dgm:t>
    </dgm:pt>
    <dgm:pt modelId="{65CF9527-BF71-4C1B-A5A8-0296BF9430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Methodologies best practices </a:t>
          </a:r>
        </a:p>
      </dgm:t>
    </dgm:pt>
    <dgm:pt modelId="{A2668871-791C-4311-AF4A-1F492259C71F}" type="parTrans" cxnId="{5E765766-5E88-4FFA-AFDF-3FE7F7E70D07}">
      <dgm:prSet/>
      <dgm:spPr/>
      <dgm:t>
        <a:bodyPr/>
        <a:lstStyle/>
        <a:p>
          <a:endParaRPr lang="en-US"/>
        </a:p>
      </dgm:t>
    </dgm:pt>
    <dgm:pt modelId="{8450E7DC-A78D-4ABB-B861-914904F6A17D}" type="sibTrans" cxnId="{5E765766-5E88-4FFA-AFDF-3FE7F7E70D07}">
      <dgm:prSet/>
      <dgm:spPr/>
      <dgm:t>
        <a:bodyPr/>
        <a:lstStyle/>
        <a:p>
          <a:endParaRPr lang="en-US"/>
        </a:p>
      </dgm:t>
    </dgm:pt>
    <dgm:pt modelId="{3E3E0162-5841-4C00-9305-66D262867D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Flow</a:t>
          </a:r>
        </a:p>
      </dgm:t>
    </dgm:pt>
    <dgm:pt modelId="{A89C91AF-7CB1-431C-A1AF-FC2C1624C1B8}" type="parTrans" cxnId="{F3FB56A9-BDE7-4010-8034-7CEA50802344}">
      <dgm:prSet/>
      <dgm:spPr/>
      <dgm:t>
        <a:bodyPr/>
        <a:lstStyle/>
        <a:p>
          <a:endParaRPr lang="en-US"/>
        </a:p>
      </dgm:t>
    </dgm:pt>
    <dgm:pt modelId="{16467BCA-12ED-4920-9994-7494BC046776}" type="sibTrans" cxnId="{F3FB56A9-BDE7-4010-8034-7CEA50802344}">
      <dgm:prSet/>
      <dgm:spPr/>
      <dgm:t>
        <a:bodyPr/>
        <a:lstStyle/>
        <a:p>
          <a:endParaRPr lang="en-US"/>
        </a:p>
      </dgm:t>
    </dgm:pt>
    <dgm:pt modelId="{0C9538EB-65CA-4678-8B2C-ECDE26319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Semantic version</a:t>
          </a:r>
        </a:p>
        <a:p>
          <a:pPr>
            <a:lnSpc>
              <a:spcPct val="100000"/>
            </a:lnSpc>
          </a:pPr>
          <a:r>
            <a:rPr lang="en-US" dirty="0"/>
            <a:t>Agile, TDD</a:t>
          </a:r>
        </a:p>
      </dgm:t>
    </dgm:pt>
    <dgm:pt modelId="{58AECB2C-1923-42F5-995E-22B7CA21B3C5}" type="parTrans" cxnId="{E32CFF84-BB6B-4E0B-89E0-A67E806E3B73}">
      <dgm:prSet/>
      <dgm:spPr/>
      <dgm:t>
        <a:bodyPr/>
        <a:lstStyle/>
        <a:p>
          <a:endParaRPr lang="en-US"/>
        </a:p>
      </dgm:t>
    </dgm:pt>
    <dgm:pt modelId="{E6B509F6-0250-4121-9AD5-EDA3AC94F534}" type="sibTrans" cxnId="{E32CFF84-BB6B-4E0B-89E0-A67E806E3B73}">
      <dgm:prSet/>
      <dgm:spPr/>
      <dgm:t>
        <a:bodyPr/>
        <a:lstStyle/>
        <a:p>
          <a:endParaRPr lang="en-US"/>
        </a:p>
      </dgm:t>
    </dgm:pt>
    <dgm:pt modelId="{B78B7452-71DE-4C18-8500-43E6380480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Integration and Deploy</a:t>
          </a:r>
          <a:endParaRPr lang="pt-PT" dirty="0"/>
        </a:p>
      </dgm:t>
    </dgm:pt>
    <dgm:pt modelId="{ECB99190-7159-4263-82DB-09AAF6AC071C}" type="parTrans" cxnId="{61A416A2-B703-489B-B123-735D35D25A7E}">
      <dgm:prSet/>
      <dgm:spPr/>
      <dgm:t>
        <a:bodyPr/>
        <a:lstStyle/>
        <a:p>
          <a:endParaRPr lang="pt-PT"/>
        </a:p>
      </dgm:t>
    </dgm:pt>
    <dgm:pt modelId="{FB2462DB-1041-4DBD-9797-E77DC0542F99}" type="sibTrans" cxnId="{61A416A2-B703-489B-B123-735D35D25A7E}">
      <dgm:prSet/>
      <dgm:spPr/>
      <dgm:t>
        <a:bodyPr/>
        <a:lstStyle/>
        <a:p>
          <a:endParaRPr lang="pt-PT"/>
        </a:p>
      </dgm:t>
    </dgm:pt>
    <dgm:pt modelId="{A56B0665-1133-48B3-9BCB-88CD67CEF57B}" type="pres">
      <dgm:prSet presAssocID="{ABDAC673-3E5F-4E5F-88E2-01ABD80189FF}" presName="root" presStyleCnt="0">
        <dgm:presLayoutVars>
          <dgm:dir/>
          <dgm:resizeHandles val="exact"/>
        </dgm:presLayoutVars>
      </dgm:prSet>
      <dgm:spPr/>
    </dgm:pt>
    <dgm:pt modelId="{A40F5969-B761-4BD4-B74E-F2A730A67B69}" type="pres">
      <dgm:prSet presAssocID="{DE3F9B6F-5A92-4A67-BA31-A0D382D1B2B3}" presName="compNode" presStyleCnt="0"/>
      <dgm:spPr/>
    </dgm:pt>
    <dgm:pt modelId="{D5D79F40-3240-4B4D-BB97-25610AEEA43E}" type="pres">
      <dgm:prSet presAssocID="{DE3F9B6F-5A92-4A67-BA31-A0D382D1B2B3}" presName="bgRect" presStyleLbl="bgShp" presStyleIdx="0" presStyleCnt="6"/>
      <dgm:spPr/>
    </dgm:pt>
    <dgm:pt modelId="{CE51B4FB-34C1-434D-AF84-3E1D11FF54F8}" type="pres">
      <dgm:prSet presAssocID="{DE3F9B6F-5A92-4A67-BA31-A0D382D1B2B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80C7B7F-5D49-40BD-AD9C-0343E7BE5764}" type="pres">
      <dgm:prSet presAssocID="{DE3F9B6F-5A92-4A67-BA31-A0D382D1B2B3}" presName="spaceRect" presStyleCnt="0"/>
      <dgm:spPr/>
    </dgm:pt>
    <dgm:pt modelId="{E8392A73-DA02-404C-9CBE-6404417B07F1}" type="pres">
      <dgm:prSet presAssocID="{DE3F9B6F-5A92-4A67-BA31-A0D382D1B2B3}" presName="parTx" presStyleLbl="revTx" presStyleIdx="0" presStyleCnt="9">
        <dgm:presLayoutVars>
          <dgm:chMax val="0"/>
          <dgm:chPref val="0"/>
        </dgm:presLayoutVars>
      </dgm:prSet>
      <dgm:spPr/>
    </dgm:pt>
    <dgm:pt modelId="{F4955D41-E119-4297-8712-188F1CFFF811}" type="pres">
      <dgm:prSet presAssocID="{CBC4226C-D24A-4C8D-83CE-7E1605033E77}" presName="sibTrans" presStyleCnt="0"/>
      <dgm:spPr/>
    </dgm:pt>
    <dgm:pt modelId="{613C80C7-6AC1-4FD5-8E52-FC4DC1023184}" type="pres">
      <dgm:prSet presAssocID="{595E5E87-7D33-4B35-847B-B9A04518F6CC}" presName="compNode" presStyleCnt="0"/>
      <dgm:spPr/>
    </dgm:pt>
    <dgm:pt modelId="{D23A6A83-8165-46E6-9E45-8209BABFD731}" type="pres">
      <dgm:prSet presAssocID="{595E5E87-7D33-4B35-847B-B9A04518F6CC}" presName="bgRect" presStyleLbl="bgShp" presStyleIdx="1" presStyleCnt="6"/>
      <dgm:spPr/>
    </dgm:pt>
    <dgm:pt modelId="{C2963BCE-877A-4DD0-B7A1-2671669C690A}" type="pres">
      <dgm:prSet presAssocID="{595E5E87-7D33-4B35-847B-B9A04518F6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</dgm:spPr>
      <dgm:extLst/>
    </dgm:pt>
    <dgm:pt modelId="{55B7B439-BF81-4EA7-BFBB-B8EACA9DDEA8}" type="pres">
      <dgm:prSet presAssocID="{595E5E87-7D33-4B35-847B-B9A04518F6CC}" presName="spaceRect" presStyleCnt="0"/>
      <dgm:spPr/>
    </dgm:pt>
    <dgm:pt modelId="{79399122-3E9B-4D79-8D3F-E45C3EAA562A}" type="pres">
      <dgm:prSet presAssocID="{595E5E87-7D33-4B35-847B-B9A04518F6CC}" presName="parTx" presStyleLbl="revTx" presStyleIdx="1" presStyleCnt="9">
        <dgm:presLayoutVars>
          <dgm:chMax val="0"/>
          <dgm:chPref val="0"/>
        </dgm:presLayoutVars>
      </dgm:prSet>
      <dgm:spPr/>
    </dgm:pt>
    <dgm:pt modelId="{DCF425B8-D543-4AAC-A2C5-BD36B255544A}" type="pres">
      <dgm:prSet presAssocID="{127DB9DA-C737-4A13-B5FA-4961F1855DFA}" presName="sibTrans" presStyleCnt="0"/>
      <dgm:spPr/>
    </dgm:pt>
    <dgm:pt modelId="{1C318687-2499-44B6-8217-92E4C50269F0}" type="pres">
      <dgm:prSet presAssocID="{CE1B8758-9020-4B29-A43B-19049F7B5B84}" presName="compNode" presStyleCnt="0"/>
      <dgm:spPr/>
    </dgm:pt>
    <dgm:pt modelId="{AF52A0ED-411B-4021-B71F-898FA168B8DE}" type="pres">
      <dgm:prSet presAssocID="{CE1B8758-9020-4B29-A43B-19049F7B5B84}" presName="bgRect" presStyleLbl="bgShp" presStyleIdx="2" presStyleCnt="6"/>
      <dgm:spPr/>
    </dgm:pt>
    <dgm:pt modelId="{24FE6E41-5A49-4860-AFA6-841F17C392CC}" type="pres">
      <dgm:prSet presAssocID="{CE1B8758-9020-4B29-A43B-19049F7B5B8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236E821-2485-46BC-98DB-E813B2458B45}" type="pres">
      <dgm:prSet presAssocID="{CE1B8758-9020-4B29-A43B-19049F7B5B84}" presName="spaceRect" presStyleCnt="0"/>
      <dgm:spPr/>
    </dgm:pt>
    <dgm:pt modelId="{D9A91793-4FFE-409A-8EE8-32DB69E061D4}" type="pres">
      <dgm:prSet presAssocID="{CE1B8758-9020-4B29-A43B-19049F7B5B84}" presName="parTx" presStyleLbl="revTx" presStyleIdx="2" presStyleCnt="9">
        <dgm:presLayoutVars>
          <dgm:chMax val="0"/>
          <dgm:chPref val="0"/>
        </dgm:presLayoutVars>
      </dgm:prSet>
      <dgm:spPr/>
    </dgm:pt>
    <dgm:pt modelId="{C1A43481-DCD2-4467-8CC8-7EA5AF9BD88A}" type="pres">
      <dgm:prSet presAssocID="{CE1B8758-9020-4B29-A43B-19049F7B5B84}" presName="desTx" presStyleLbl="revTx" presStyleIdx="3" presStyleCnt="9">
        <dgm:presLayoutVars/>
      </dgm:prSet>
      <dgm:spPr/>
    </dgm:pt>
    <dgm:pt modelId="{CF18AAB6-C5B8-4DB8-B108-C42E8180D990}" type="pres">
      <dgm:prSet presAssocID="{3EB3875D-FDB2-4FC2-9B62-2050A7B5A658}" presName="sibTrans" presStyleCnt="0"/>
      <dgm:spPr/>
    </dgm:pt>
    <dgm:pt modelId="{BA050F75-E358-4892-9FBB-516F6F85FED1}" type="pres">
      <dgm:prSet presAssocID="{7594F6D7-7E07-4D49-89C4-ABEBFF5C2EBF}" presName="compNode" presStyleCnt="0"/>
      <dgm:spPr/>
    </dgm:pt>
    <dgm:pt modelId="{F4D31E09-DAAF-40B6-80EA-2B4EA2ABE223}" type="pres">
      <dgm:prSet presAssocID="{7594F6D7-7E07-4D49-89C4-ABEBFF5C2EBF}" presName="bgRect" presStyleLbl="bgShp" presStyleIdx="3" presStyleCnt="6"/>
      <dgm:spPr/>
    </dgm:pt>
    <dgm:pt modelId="{2FC3AF4A-3E39-44E1-B101-BCAB12B5B28E}" type="pres">
      <dgm:prSet presAssocID="{7594F6D7-7E07-4D49-89C4-ABEBFF5C2E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1DC02DF-E4B6-4A9D-9C95-AED406C5DEA1}" type="pres">
      <dgm:prSet presAssocID="{7594F6D7-7E07-4D49-89C4-ABEBFF5C2EBF}" presName="spaceRect" presStyleCnt="0"/>
      <dgm:spPr/>
    </dgm:pt>
    <dgm:pt modelId="{AAC570F3-AB6F-4416-A9CD-76D6169EF0C1}" type="pres">
      <dgm:prSet presAssocID="{7594F6D7-7E07-4D49-89C4-ABEBFF5C2EBF}" presName="parTx" presStyleLbl="revTx" presStyleIdx="4" presStyleCnt="9">
        <dgm:presLayoutVars>
          <dgm:chMax val="0"/>
          <dgm:chPref val="0"/>
        </dgm:presLayoutVars>
      </dgm:prSet>
      <dgm:spPr/>
    </dgm:pt>
    <dgm:pt modelId="{CA26DBDC-6EF0-472A-9388-B92429C656F3}" type="pres">
      <dgm:prSet presAssocID="{7594F6D7-7E07-4D49-89C4-ABEBFF5C2EBF}" presName="desTx" presStyleLbl="revTx" presStyleIdx="5" presStyleCnt="9">
        <dgm:presLayoutVars/>
      </dgm:prSet>
      <dgm:spPr/>
    </dgm:pt>
    <dgm:pt modelId="{E8A17D30-0E49-440A-B0F7-3DAA47C1D8AF}" type="pres">
      <dgm:prSet presAssocID="{2465C309-A96F-477E-BBFB-CF7F605C28A6}" presName="sibTrans" presStyleCnt="0"/>
      <dgm:spPr/>
    </dgm:pt>
    <dgm:pt modelId="{3B09AD2F-3576-4839-A0C3-67CE75BD3C7A}" type="pres">
      <dgm:prSet presAssocID="{B78B7452-71DE-4C18-8500-43E638048036}" presName="compNode" presStyleCnt="0"/>
      <dgm:spPr/>
    </dgm:pt>
    <dgm:pt modelId="{9D77B619-AA82-4098-AE58-34201921B56C}" type="pres">
      <dgm:prSet presAssocID="{B78B7452-71DE-4C18-8500-43E638048036}" presName="bgRect" presStyleLbl="bgShp" presStyleIdx="4" presStyleCnt="6"/>
      <dgm:spPr/>
    </dgm:pt>
    <dgm:pt modelId="{35ECF7E3-B597-41A3-972B-808911A05C09}" type="pres">
      <dgm:prSet presAssocID="{B78B7452-71DE-4C18-8500-43E63804803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50000" r="-50000"/>
          </a:stretch>
        </a:blipFill>
      </dgm:spPr>
    </dgm:pt>
    <dgm:pt modelId="{48D1FADF-2D2B-4FD9-9504-8A72ED093A5F}" type="pres">
      <dgm:prSet presAssocID="{B78B7452-71DE-4C18-8500-43E638048036}" presName="spaceRect" presStyleCnt="0"/>
      <dgm:spPr/>
    </dgm:pt>
    <dgm:pt modelId="{3BACC4A1-47FD-45DE-97DC-A139EBBBEA51}" type="pres">
      <dgm:prSet presAssocID="{B78B7452-71DE-4C18-8500-43E638048036}" presName="parTx" presStyleLbl="revTx" presStyleIdx="6" presStyleCnt="9">
        <dgm:presLayoutVars>
          <dgm:chMax val="0"/>
          <dgm:chPref val="0"/>
        </dgm:presLayoutVars>
      </dgm:prSet>
      <dgm:spPr/>
    </dgm:pt>
    <dgm:pt modelId="{F0AF1144-A1B3-460F-9225-DC962E746CE4}" type="pres">
      <dgm:prSet presAssocID="{FB2462DB-1041-4DBD-9797-E77DC0542F99}" presName="sibTrans" presStyleCnt="0"/>
      <dgm:spPr/>
    </dgm:pt>
    <dgm:pt modelId="{D5F83608-730E-4543-B5D1-4B66E50B0189}" type="pres">
      <dgm:prSet presAssocID="{65CF9527-BF71-4C1B-A5A8-0296BF9430A2}" presName="compNode" presStyleCnt="0"/>
      <dgm:spPr/>
    </dgm:pt>
    <dgm:pt modelId="{1307DAAF-59B7-4923-8191-25042818C071}" type="pres">
      <dgm:prSet presAssocID="{65CF9527-BF71-4C1B-A5A8-0296BF9430A2}" presName="bgRect" presStyleLbl="bgShp" presStyleIdx="5" presStyleCnt="6"/>
      <dgm:spPr/>
    </dgm:pt>
    <dgm:pt modelId="{62335561-51AE-43F0-BDA1-451DE7060EBA}" type="pres">
      <dgm:prSet presAssocID="{65CF9527-BF71-4C1B-A5A8-0296BF9430A2}" presName="iconRect" presStyleLbl="node1" presStyleIdx="5" presStyleCnt="6" custScaleX="227803" custScaleY="100777" custLinFactNeighborX="30149" custLinFactNeighborY="-8842"/>
      <dgm:spPr>
        <a:blipFill>
          <a:blip xmlns:r="http://schemas.openxmlformats.org/officeDocument/2006/relationships"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08CC84-D34C-4338-984C-882139BCB69B}" type="pres">
      <dgm:prSet presAssocID="{65CF9527-BF71-4C1B-A5A8-0296BF9430A2}" presName="spaceRect" presStyleCnt="0"/>
      <dgm:spPr/>
    </dgm:pt>
    <dgm:pt modelId="{012457B3-1087-43BC-B418-1F4FEDC07FEB}" type="pres">
      <dgm:prSet presAssocID="{65CF9527-BF71-4C1B-A5A8-0296BF9430A2}" presName="parTx" presStyleLbl="revTx" presStyleIdx="7" presStyleCnt="9" custLinFactNeighborX="11699" custLinFactNeighborY="1152">
        <dgm:presLayoutVars>
          <dgm:chMax val="0"/>
          <dgm:chPref val="0"/>
        </dgm:presLayoutVars>
      </dgm:prSet>
      <dgm:spPr/>
    </dgm:pt>
    <dgm:pt modelId="{FF7805E6-B2D7-4B38-95AE-F440AD1E7E9C}" type="pres">
      <dgm:prSet presAssocID="{65CF9527-BF71-4C1B-A5A8-0296BF9430A2}" presName="desTx" presStyleLbl="revTx" presStyleIdx="8" presStyleCnt="9">
        <dgm:presLayoutVars/>
      </dgm:prSet>
      <dgm:spPr/>
    </dgm:pt>
  </dgm:ptLst>
  <dgm:cxnLst>
    <dgm:cxn modelId="{4E1ED412-C774-440A-B9B9-623D123EC7E8}" type="presOf" srcId="{DE3F9B6F-5A92-4A67-BA31-A0D382D1B2B3}" destId="{E8392A73-DA02-404C-9CBE-6404417B07F1}" srcOrd="0" destOrd="0" presId="urn:microsoft.com/office/officeart/2018/2/layout/IconVerticalSolidList"/>
    <dgm:cxn modelId="{0C28D21A-038D-490B-8696-0B0B2866E189}" type="presOf" srcId="{595E5E87-7D33-4B35-847B-B9A04518F6CC}" destId="{79399122-3E9B-4D79-8D3F-E45C3EAA562A}" srcOrd="0" destOrd="0" presId="urn:microsoft.com/office/officeart/2018/2/layout/IconVerticalSolidList"/>
    <dgm:cxn modelId="{C0212D20-24D5-4792-8331-D4D329A1426F}" type="presOf" srcId="{65CF9527-BF71-4C1B-A5A8-0296BF9430A2}" destId="{012457B3-1087-43BC-B418-1F4FEDC07FEB}" srcOrd="0" destOrd="0" presId="urn:microsoft.com/office/officeart/2018/2/layout/IconVerticalSolidList"/>
    <dgm:cxn modelId="{2F716032-8DFF-4FB5-BCE9-2C37289196BF}" type="presOf" srcId="{C09F72B7-31F3-43F2-BA7A-9497F8A0D497}" destId="{CA26DBDC-6EF0-472A-9388-B92429C656F3}" srcOrd="0" destOrd="0" presId="urn:microsoft.com/office/officeart/2018/2/layout/IconVerticalSolidList"/>
    <dgm:cxn modelId="{5E765766-5E88-4FFA-AFDF-3FE7F7E70D07}" srcId="{ABDAC673-3E5F-4E5F-88E2-01ABD80189FF}" destId="{65CF9527-BF71-4C1B-A5A8-0296BF9430A2}" srcOrd="5" destOrd="0" parTransId="{A2668871-791C-4311-AF4A-1F492259C71F}" sibTransId="{8450E7DC-A78D-4ABB-B861-914904F6A17D}"/>
    <dgm:cxn modelId="{A90CC366-9223-4CDA-9E68-343147C4FBCD}" srcId="{ABDAC673-3E5F-4E5F-88E2-01ABD80189FF}" destId="{CE1B8758-9020-4B29-A43B-19049F7B5B84}" srcOrd="2" destOrd="0" parTransId="{D4783B2F-4B05-4FE5-B880-03022A3F9CC9}" sibTransId="{3EB3875D-FDB2-4FC2-9B62-2050A7B5A658}"/>
    <dgm:cxn modelId="{47ABE46A-4511-46B5-88E5-63D4509E4735}" type="presOf" srcId="{3E3E0162-5841-4C00-9305-66D262867D2D}" destId="{FF7805E6-B2D7-4B38-95AE-F440AD1E7E9C}" srcOrd="0" destOrd="0" presId="urn:microsoft.com/office/officeart/2018/2/layout/IconVerticalSolidList"/>
    <dgm:cxn modelId="{B6CAB56D-25C9-48D8-95EE-DBB2A30BC115}" type="presOf" srcId="{51889FE1-D457-4203-A896-90DDDC51F44C}" destId="{C1A43481-DCD2-4467-8CC8-7EA5AF9BD88A}" srcOrd="0" destOrd="0" presId="urn:microsoft.com/office/officeart/2018/2/layout/IconVerticalSolidList"/>
    <dgm:cxn modelId="{435ADE4D-24FA-48CD-B6EF-6F9B8B1787A3}" type="presOf" srcId="{0C9538EB-65CA-4678-8B2C-ECDE26319676}" destId="{FF7805E6-B2D7-4B38-95AE-F440AD1E7E9C}" srcOrd="0" destOrd="1" presId="urn:microsoft.com/office/officeart/2018/2/layout/IconVerticalSolidList"/>
    <dgm:cxn modelId="{2576EE53-477A-4A7C-AAC1-A27F7658C176}" srcId="{ABDAC673-3E5F-4E5F-88E2-01ABD80189FF}" destId="{595E5E87-7D33-4B35-847B-B9A04518F6CC}" srcOrd="1" destOrd="0" parTransId="{58773D15-DCF7-464F-84A9-832A51B93F82}" sibTransId="{127DB9DA-C737-4A13-B5FA-4961F1855DFA}"/>
    <dgm:cxn modelId="{B9008E76-7238-4151-8D8F-E8FE60513407}" type="presOf" srcId="{7594F6D7-7E07-4D49-89C4-ABEBFF5C2EBF}" destId="{AAC570F3-AB6F-4416-A9CD-76D6169EF0C1}" srcOrd="0" destOrd="0" presId="urn:microsoft.com/office/officeart/2018/2/layout/IconVerticalSolidList"/>
    <dgm:cxn modelId="{E749F77E-82F1-45FD-866C-7127253D6419}" type="presOf" srcId="{ABDAC673-3E5F-4E5F-88E2-01ABD80189FF}" destId="{A56B0665-1133-48B3-9BCB-88CD67CEF57B}" srcOrd="0" destOrd="0" presId="urn:microsoft.com/office/officeart/2018/2/layout/IconVerticalSolidList"/>
    <dgm:cxn modelId="{E32CFF84-BB6B-4E0B-89E0-A67E806E3B73}" srcId="{65CF9527-BF71-4C1B-A5A8-0296BF9430A2}" destId="{0C9538EB-65CA-4678-8B2C-ECDE26319676}" srcOrd="1" destOrd="0" parTransId="{58AECB2C-1923-42F5-995E-22B7CA21B3C5}" sibTransId="{E6B509F6-0250-4121-9AD5-EDA3AC94F534}"/>
    <dgm:cxn modelId="{61A416A2-B703-489B-B123-735D35D25A7E}" srcId="{ABDAC673-3E5F-4E5F-88E2-01ABD80189FF}" destId="{B78B7452-71DE-4C18-8500-43E638048036}" srcOrd="4" destOrd="0" parTransId="{ECB99190-7159-4263-82DB-09AAF6AC071C}" sibTransId="{FB2462DB-1041-4DBD-9797-E77DC0542F99}"/>
    <dgm:cxn modelId="{F3FB56A9-BDE7-4010-8034-7CEA50802344}" srcId="{65CF9527-BF71-4C1B-A5A8-0296BF9430A2}" destId="{3E3E0162-5841-4C00-9305-66D262867D2D}" srcOrd="0" destOrd="0" parTransId="{A89C91AF-7CB1-431C-A1AF-FC2C1624C1B8}" sibTransId="{16467BCA-12ED-4920-9994-7494BC046776}"/>
    <dgm:cxn modelId="{F9CA68B3-1261-46FA-96C4-37B2E4B106D1}" srcId="{CE1B8758-9020-4B29-A43B-19049F7B5B84}" destId="{51889FE1-D457-4203-A896-90DDDC51F44C}" srcOrd="0" destOrd="0" parTransId="{0C559FC8-2C39-402C-B526-88DBF6748135}" sibTransId="{4798FA66-7741-4CD5-96B7-FB433098942A}"/>
    <dgm:cxn modelId="{45AE2EDC-F90E-445B-BFF3-2E37B2ACD827}" srcId="{ABDAC673-3E5F-4E5F-88E2-01ABD80189FF}" destId="{7594F6D7-7E07-4D49-89C4-ABEBFF5C2EBF}" srcOrd="3" destOrd="0" parTransId="{5D0EAE64-EA8B-4A7B-B70F-2B0AA4C720AD}" sibTransId="{2465C309-A96F-477E-BBFB-CF7F605C28A6}"/>
    <dgm:cxn modelId="{9069E2E7-5617-4E3E-A3E2-03972F34DE9D}" type="presOf" srcId="{B78B7452-71DE-4C18-8500-43E638048036}" destId="{3BACC4A1-47FD-45DE-97DC-A139EBBBEA51}" srcOrd="0" destOrd="0" presId="urn:microsoft.com/office/officeart/2018/2/layout/IconVerticalSolidList"/>
    <dgm:cxn modelId="{F4F00FEB-F609-4142-A5E6-A8C0866342B5}" type="presOf" srcId="{CE1B8758-9020-4B29-A43B-19049F7B5B84}" destId="{D9A91793-4FFE-409A-8EE8-32DB69E061D4}" srcOrd="0" destOrd="0" presId="urn:microsoft.com/office/officeart/2018/2/layout/IconVerticalSolidList"/>
    <dgm:cxn modelId="{D7FCB9F2-C681-41EB-8325-ECA62E99CBD0}" srcId="{7594F6D7-7E07-4D49-89C4-ABEBFF5C2EBF}" destId="{C09F72B7-31F3-43F2-BA7A-9497F8A0D497}" srcOrd="0" destOrd="0" parTransId="{E0F0281F-501D-40A8-AECF-CE5E7941DA26}" sibTransId="{A68023D6-F8B5-4CED-81FC-CDB93638A898}"/>
    <dgm:cxn modelId="{385FE6FE-8022-46B9-B689-B20A44160513}" srcId="{ABDAC673-3E5F-4E5F-88E2-01ABD80189FF}" destId="{DE3F9B6F-5A92-4A67-BA31-A0D382D1B2B3}" srcOrd="0" destOrd="0" parTransId="{1BCBD859-28E2-46CB-8A76-87B0AFA1B181}" sibTransId="{CBC4226C-D24A-4C8D-83CE-7E1605033E77}"/>
    <dgm:cxn modelId="{71A6EA27-1D05-495F-BEED-42F5D8C954AF}" type="presParOf" srcId="{A56B0665-1133-48B3-9BCB-88CD67CEF57B}" destId="{A40F5969-B761-4BD4-B74E-F2A730A67B69}" srcOrd="0" destOrd="0" presId="urn:microsoft.com/office/officeart/2018/2/layout/IconVerticalSolidList"/>
    <dgm:cxn modelId="{74FC9990-9955-4FA7-8B11-36280D713B59}" type="presParOf" srcId="{A40F5969-B761-4BD4-B74E-F2A730A67B69}" destId="{D5D79F40-3240-4B4D-BB97-25610AEEA43E}" srcOrd="0" destOrd="0" presId="urn:microsoft.com/office/officeart/2018/2/layout/IconVerticalSolidList"/>
    <dgm:cxn modelId="{620155CB-83EA-4693-B8F7-4A511E19034C}" type="presParOf" srcId="{A40F5969-B761-4BD4-B74E-F2A730A67B69}" destId="{CE51B4FB-34C1-434D-AF84-3E1D11FF54F8}" srcOrd="1" destOrd="0" presId="urn:microsoft.com/office/officeart/2018/2/layout/IconVerticalSolidList"/>
    <dgm:cxn modelId="{69F8B4F5-8C53-4FB1-89BF-5CEB76F8EDBF}" type="presParOf" srcId="{A40F5969-B761-4BD4-B74E-F2A730A67B69}" destId="{580C7B7F-5D49-40BD-AD9C-0343E7BE5764}" srcOrd="2" destOrd="0" presId="urn:microsoft.com/office/officeart/2018/2/layout/IconVerticalSolidList"/>
    <dgm:cxn modelId="{79A40255-0FFB-4BAD-9FDD-778C3E4864AD}" type="presParOf" srcId="{A40F5969-B761-4BD4-B74E-F2A730A67B69}" destId="{E8392A73-DA02-404C-9CBE-6404417B07F1}" srcOrd="3" destOrd="0" presId="urn:microsoft.com/office/officeart/2018/2/layout/IconVerticalSolidList"/>
    <dgm:cxn modelId="{70120C45-83E8-4C9F-A70F-A03174CE3065}" type="presParOf" srcId="{A56B0665-1133-48B3-9BCB-88CD67CEF57B}" destId="{F4955D41-E119-4297-8712-188F1CFFF811}" srcOrd="1" destOrd="0" presId="urn:microsoft.com/office/officeart/2018/2/layout/IconVerticalSolidList"/>
    <dgm:cxn modelId="{6DDFB002-0F29-44E1-81E3-433B4E1A3458}" type="presParOf" srcId="{A56B0665-1133-48B3-9BCB-88CD67CEF57B}" destId="{613C80C7-6AC1-4FD5-8E52-FC4DC1023184}" srcOrd="2" destOrd="0" presId="urn:microsoft.com/office/officeart/2018/2/layout/IconVerticalSolidList"/>
    <dgm:cxn modelId="{EB871163-3A47-4BED-9CEC-29F4BA129F67}" type="presParOf" srcId="{613C80C7-6AC1-4FD5-8E52-FC4DC1023184}" destId="{D23A6A83-8165-46E6-9E45-8209BABFD731}" srcOrd="0" destOrd="0" presId="urn:microsoft.com/office/officeart/2018/2/layout/IconVerticalSolidList"/>
    <dgm:cxn modelId="{919929E4-2A8A-457C-B7D0-45669D06E25B}" type="presParOf" srcId="{613C80C7-6AC1-4FD5-8E52-FC4DC1023184}" destId="{C2963BCE-877A-4DD0-B7A1-2671669C690A}" srcOrd="1" destOrd="0" presId="urn:microsoft.com/office/officeart/2018/2/layout/IconVerticalSolidList"/>
    <dgm:cxn modelId="{54E4BECB-3B4D-4AA6-AFB4-3391B60DC48A}" type="presParOf" srcId="{613C80C7-6AC1-4FD5-8E52-FC4DC1023184}" destId="{55B7B439-BF81-4EA7-BFBB-B8EACA9DDEA8}" srcOrd="2" destOrd="0" presId="urn:microsoft.com/office/officeart/2018/2/layout/IconVerticalSolidList"/>
    <dgm:cxn modelId="{511C6564-5103-4E97-AA11-65F46FA3BEF3}" type="presParOf" srcId="{613C80C7-6AC1-4FD5-8E52-FC4DC1023184}" destId="{79399122-3E9B-4D79-8D3F-E45C3EAA562A}" srcOrd="3" destOrd="0" presId="urn:microsoft.com/office/officeart/2018/2/layout/IconVerticalSolidList"/>
    <dgm:cxn modelId="{9C7718D8-9CC7-43C3-9737-8A4B4B9CB746}" type="presParOf" srcId="{A56B0665-1133-48B3-9BCB-88CD67CEF57B}" destId="{DCF425B8-D543-4AAC-A2C5-BD36B255544A}" srcOrd="3" destOrd="0" presId="urn:microsoft.com/office/officeart/2018/2/layout/IconVerticalSolidList"/>
    <dgm:cxn modelId="{C003131B-38B8-423C-94FC-8B1963F576F9}" type="presParOf" srcId="{A56B0665-1133-48B3-9BCB-88CD67CEF57B}" destId="{1C318687-2499-44B6-8217-92E4C50269F0}" srcOrd="4" destOrd="0" presId="urn:microsoft.com/office/officeart/2018/2/layout/IconVerticalSolidList"/>
    <dgm:cxn modelId="{D35666AA-A2CD-4304-B85B-73C1C49042CE}" type="presParOf" srcId="{1C318687-2499-44B6-8217-92E4C50269F0}" destId="{AF52A0ED-411B-4021-B71F-898FA168B8DE}" srcOrd="0" destOrd="0" presId="urn:microsoft.com/office/officeart/2018/2/layout/IconVerticalSolidList"/>
    <dgm:cxn modelId="{A3D50DF2-5AA3-43ED-9214-81AE39605327}" type="presParOf" srcId="{1C318687-2499-44B6-8217-92E4C50269F0}" destId="{24FE6E41-5A49-4860-AFA6-841F17C392CC}" srcOrd="1" destOrd="0" presId="urn:microsoft.com/office/officeart/2018/2/layout/IconVerticalSolidList"/>
    <dgm:cxn modelId="{ED46C1CE-3D6E-4604-9128-155BC88737A2}" type="presParOf" srcId="{1C318687-2499-44B6-8217-92E4C50269F0}" destId="{7236E821-2485-46BC-98DB-E813B2458B45}" srcOrd="2" destOrd="0" presId="urn:microsoft.com/office/officeart/2018/2/layout/IconVerticalSolidList"/>
    <dgm:cxn modelId="{6FEC1053-45A5-469B-ACF9-7C37D36ECB38}" type="presParOf" srcId="{1C318687-2499-44B6-8217-92E4C50269F0}" destId="{D9A91793-4FFE-409A-8EE8-32DB69E061D4}" srcOrd="3" destOrd="0" presId="urn:microsoft.com/office/officeart/2018/2/layout/IconVerticalSolidList"/>
    <dgm:cxn modelId="{0A2278A3-4B20-432A-9ADF-B71E0268426E}" type="presParOf" srcId="{1C318687-2499-44B6-8217-92E4C50269F0}" destId="{C1A43481-DCD2-4467-8CC8-7EA5AF9BD88A}" srcOrd="4" destOrd="0" presId="urn:microsoft.com/office/officeart/2018/2/layout/IconVerticalSolidList"/>
    <dgm:cxn modelId="{EDD647FB-5805-4A4A-851A-DF68EB425B3E}" type="presParOf" srcId="{A56B0665-1133-48B3-9BCB-88CD67CEF57B}" destId="{CF18AAB6-C5B8-4DB8-B108-C42E8180D990}" srcOrd="5" destOrd="0" presId="urn:microsoft.com/office/officeart/2018/2/layout/IconVerticalSolidList"/>
    <dgm:cxn modelId="{938C7A7B-50B3-4D09-8FDB-B632F815C3E1}" type="presParOf" srcId="{A56B0665-1133-48B3-9BCB-88CD67CEF57B}" destId="{BA050F75-E358-4892-9FBB-516F6F85FED1}" srcOrd="6" destOrd="0" presId="urn:microsoft.com/office/officeart/2018/2/layout/IconVerticalSolidList"/>
    <dgm:cxn modelId="{A0226763-1DB2-4ABD-A797-1759B8FEF9F2}" type="presParOf" srcId="{BA050F75-E358-4892-9FBB-516F6F85FED1}" destId="{F4D31E09-DAAF-40B6-80EA-2B4EA2ABE223}" srcOrd="0" destOrd="0" presId="urn:microsoft.com/office/officeart/2018/2/layout/IconVerticalSolidList"/>
    <dgm:cxn modelId="{836187FD-B6F6-4661-B154-7B962B4D8C1C}" type="presParOf" srcId="{BA050F75-E358-4892-9FBB-516F6F85FED1}" destId="{2FC3AF4A-3E39-44E1-B101-BCAB12B5B28E}" srcOrd="1" destOrd="0" presId="urn:microsoft.com/office/officeart/2018/2/layout/IconVerticalSolidList"/>
    <dgm:cxn modelId="{7094F4A3-6C80-4300-A603-CF813EDEC950}" type="presParOf" srcId="{BA050F75-E358-4892-9FBB-516F6F85FED1}" destId="{F1DC02DF-E4B6-4A9D-9C95-AED406C5DEA1}" srcOrd="2" destOrd="0" presId="urn:microsoft.com/office/officeart/2018/2/layout/IconVerticalSolidList"/>
    <dgm:cxn modelId="{2F9E228A-136F-4153-8818-28A26062C824}" type="presParOf" srcId="{BA050F75-E358-4892-9FBB-516F6F85FED1}" destId="{AAC570F3-AB6F-4416-A9CD-76D6169EF0C1}" srcOrd="3" destOrd="0" presId="urn:microsoft.com/office/officeart/2018/2/layout/IconVerticalSolidList"/>
    <dgm:cxn modelId="{0E407F62-6A1A-4182-AC9B-437F3164B288}" type="presParOf" srcId="{BA050F75-E358-4892-9FBB-516F6F85FED1}" destId="{CA26DBDC-6EF0-472A-9388-B92429C656F3}" srcOrd="4" destOrd="0" presId="urn:microsoft.com/office/officeart/2018/2/layout/IconVerticalSolidList"/>
    <dgm:cxn modelId="{33FEE1EC-3B78-4E0B-A0C7-635AF052200C}" type="presParOf" srcId="{A56B0665-1133-48B3-9BCB-88CD67CEF57B}" destId="{E8A17D30-0E49-440A-B0F7-3DAA47C1D8AF}" srcOrd="7" destOrd="0" presId="urn:microsoft.com/office/officeart/2018/2/layout/IconVerticalSolidList"/>
    <dgm:cxn modelId="{F31084F5-E763-498C-BF20-AEA34D83A56F}" type="presParOf" srcId="{A56B0665-1133-48B3-9BCB-88CD67CEF57B}" destId="{3B09AD2F-3576-4839-A0C3-67CE75BD3C7A}" srcOrd="8" destOrd="0" presId="urn:microsoft.com/office/officeart/2018/2/layout/IconVerticalSolidList"/>
    <dgm:cxn modelId="{CFE54CD5-ECF7-4603-B24F-8AF15F63443C}" type="presParOf" srcId="{3B09AD2F-3576-4839-A0C3-67CE75BD3C7A}" destId="{9D77B619-AA82-4098-AE58-34201921B56C}" srcOrd="0" destOrd="0" presId="urn:microsoft.com/office/officeart/2018/2/layout/IconVerticalSolidList"/>
    <dgm:cxn modelId="{AE513FFD-7FAF-4A80-A1AF-1CC1C16AC75A}" type="presParOf" srcId="{3B09AD2F-3576-4839-A0C3-67CE75BD3C7A}" destId="{35ECF7E3-B597-41A3-972B-808911A05C09}" srcOrd="1" destOrd="0" presId="urn:microsoft.com/office/officeart/2018/2/layout/IconVerticalSolidList"/>
    <dgm:cxn modelId="{AA701DB7-AE92-4574-876F-81C290E78F86}" type="presParOf" srcId="{3B09AD2F-3576-4839-A0C3-67CE75BD3C7A}" destId="{48D1FADF-2D2B-4FD9-9504-8A72ED093A5F}" srcOrd="2" destOrd="0" presId="urn:microsoft.com/office/officeart/2018/2/layout/IconVerticalSolidList"/>
    <dgm:cxn modelId="{AC8B20B0-F4C3-4433-ADEE-0FE5F60419FD}" type="presParOf" srcId="{3B09AD2F-3576-4839-A0C3-67CE75BD3C7A}" destId="{3BACC4A1-47FD-45DE-97DC-A139EBBBEA51}" srcOrd="3" destOrd="0" presId="urn:microsoft.com/office/officeart/2018/2/layout/IconVerticalSolidList"/>
    <dgm:cxn modelId="{32ADA553-19C1-4710-A0A2-5335467BF712}" type="presParOf" srcId="{A56B0665-1133-48B3-9BCB-88CD67CEF57B}" destId="{F0AF1144-A1B3-460F-9225-DC962E746CE4}" srcOrd="9" destOrd="0" presId="urn:microsoft.com/office/officeart/2018/2/layout/IconVerticalSolidList"/>
    <dgm:cxn modelId="{69C7D8F9-25D0-4297-9A22-D18FE864B960}" type="presParOf" srcId="{A56B0665-1133-48B3-9BCB-88CD67CEF57B}" destId="{D5F83608-730E-4543-B5D1-4B66E50B0189}" srcOrd="10" destOrd="0" presId="urn:microsoft.com/office/officeart/2018/2/layout/IconVerticalSolidList"/>
    <dgm:cxn modelId="{CABBC7F7-120E-413D-AE20-0FEF281B335A}" type="presParOf" srcId="{D5F83608-730E-4543-B5D1-4B66E50B0189}" destId="{1307DAAF-59B7-4923-8191-25042818C071}" srcOrd="0" destOrd="0" presId="urn:microsoft.com/office/officeart/2018/2/layout/IconVerticalSolidList"/>
    <dgm:cxn modelId="{540757C6-0966-4018-AB28-D4490DA0A6AE}" type="presParOf" srcId="{D5F83608-730E-4543-B5D1-4B66E50B0189}" destId="{62335561-51AE-43F0-BDA1-451DE7060EBA}" srcOrd="1" destOrd="0" presId="urn:microsoft.com/office/officeart/2018/2/layout/IconVerticalSolidList"/>
    <dgm:cxn modelId="{DBBFF92C-AD27-4E96-A086-B02519D48D4E}" type="presParOf" srcId="{D5F83608-730E-4543-B5D1-4B66E50B0189}" destId="{F208CC84-D34C-4338-984C-882139BCB69B}" srcOrd="2" destOrd="0" presId="urn:microsoft.com/office/officeart/2018/2/layout/IconVerticalSolidList"/>
    <dgm:cxn modelId="{B3909C2D-01A3-41BB-9B25-756A6B108BF9}" type="presParOf" srcId="{D5F83608-730E-4543-B5D1-4B66E50B0189}" destId="{012457B3-1087-43BC-B418-1F4FEDC07FEB}" srcOrd="3" destOrd="0" presId="urn:microsoft.com/office/officeart/2018/2/layout/IconVerticalSolidList"/>
    <dgm:cxn modelId="{4F39FBAC-C26E-41D3-9339-BB851AFE9360}" type="presParOf" srcId="{D5F83608-730E-4543-B5D1-4B66E50B0189}" destId="{FF7805E6-B2D7-4B38-95AE-F440AD1E7E9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8933E-ABE3-4739-9D1A-0DA45FA1AE2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B43C3B-84B9-4348-9523-5DE0423E3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Reusability through components instead of only services</a:t>
          </a:r>
        </a:p>
      </dgm:t>
    </dgm:pt>
    <dgm:pt modelId="{AC84178B-28B0-4DD4-96B7-F1E87B1D8236}" type="parTrans" cxnId="{AA35D8EE-410D-4437-8C99-0E55C7275912}">
      <dgm:prSet/>
      <dgm:spPr/>
      <dgm:t>
        <a:bodyPr/>
        <a:lstStyle/>
        <a:p>
          <a:endParaRPr lang="en-US"/>
        </a:p>
      </dgm:t>
    </dgm:pt>
    <dgm:pt modelId="{3F281D19-EE7C-46A3-B853-EDF42455E381}" type="sibTrans" cxnId="{AA35D8EE-410D-4437-8C99-0E55C7275912}">
      <dgm:prSet/>
      <dgm:spPr/>
      <dgm:t>
        <a:bodyPr/>
        <a:lstStyle/>
        <a:p>
          <a:endParaRPr lang="en-US"/>
        </a:p>
      </dgm:t>
    </dgm:pt>
    <dgm:pt modelId="{14FF4553-1E72-4F91-A268-08F2A3268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 not </a:t>
          </a:r>
          <a:r>
            <a:rPr lang="en-US" dirty="0" err="1"/>
            <a:t>copy&amp;Paste</a:t>
          </a:r>
          <a:endParaRPr lang="en-US" dirty="0"/>
        </a:p>
      </dgm:t>
    </dgm:pt>
    <dgm:pt modelId="{F0982798-F7C2-4A30-8EA7-6FB4AC7D9A87}" type="parTrans" cxnId="{003235F2-CE3C-4859-A7DC-B4B02C89358F}">
      <dgm:prSet/>
      <dgm:spPr/>
      <dgm:t>
        <a:bodyPr/>
        <a:lstStyle/>
        <a:p>
          <a:endParaRPr lang="en-US"/>
        </a:p>
      </dgm:t>
    </dgm:pt>
    <dgm:pt modelId="{B2DA56D2-846C-4049-BC1D-03EA518159EC}" type="sibTrans" cxnId="{003235F2-CE3C-4859-A7DC-B4B02C89358F}">
      <dgm:prSet/>
      <dgm:spPr/>
      <dgm:t>
        <a:bodyPr/>
        <a:lstStyle/>
        <a:p>
          <a:endParaRPr lang="en-US"/>
        </a:p>
      </dgm:t>
    </dgm:pt>
    <dgm:pt modelId="{05F0E72C-0E73-4650-8FB1-6894BD942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Testability </a:t>
          </a:r>
        </a:p>
      </dgm:t>
    </dgm:pt>
    <dgm:pt modelId="{94DAC474-D831-4B6E-A821-7C7BE7382026}" type="parTrans" cxnId="{95F6F4AE-FD7F-45E1-8053-5CD9CCF183E8}">
      <dgm:prSet/>
      <dgm:spPr/>
      <dgm:t>
        <a:bodyPr/>
        <a:lstStyle/>
        <a:p>
          <a:endParaRPr lang="en-US"/>
        </a:p>
      </dgm:t>
    </dgm:pt>
    <dgm:pt modelId="{2602D9ED-218F-4992-8C21-C4F8D096BD20}" type="sibTrans" cxnId="{95F6F4AE-FD7F-45E1-8053-5CD9CCF183E8}">
      <dgm:prSet/>
      <dgm:spPr/>
      <dgm:t>
        <a:bodyPr/>
        <a:lstStyle/>
        <a:p>
          <a:endParaRPr lang="en-US"/>
        </a:p>
      </dgm:t>
    </dgm:pt>
    <dgm:pt modelId="{D3805F0F-C91E-4BEC-8E16-52B92C9EE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Diagnostics strategy</a:t>
          </a:r>
        </a:p>
      </dgm:t>
    </dgm:pt>
    <dgm:pt modelId="{5DFACA00-EC26-46B1-8A4D-D28CF9F6BBDB}" type="parTrans" cxnId="{99AD988B-7E5D-4CC0-A66D-AF0D493194E7}">
      <dgm:prSet/>
      <dgm:spPr/>
      <dgm:t>
        <a:bodyPr/>
        <a:lstStyle/>
        <a:p>
          <a:endParaRPr lang="en-US"/>
        </a:p>
      </dgm:t>
    </dgm:pt>
    <dgm:pt modelId="{BA6B5671-C40C-48FE-9720-B289B04EF6CD}" type="sibTrans" cxnId="{99AD988B-7E5D-4CC0-A66D-AF0D493194E7}">
      <dgm:prSet/>
      <dgm:spPr/>
      <dgm:t>
        <a:bodyPr/>
        <a:lstStyle/>
        <a:p>
          <a:endParaRPr lang="en-US"/>
        </a:p>
      </dgm:t>
    </dgm:pt>
    <dgm:pt modelId="{439A297B-BC28-429D-A8E0-3BB30C5F8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SOLID principles</a:t>
          </a:r>
        </a:p>
      </dgm:t>
    </dgm:pt>
    <dgm:pt modelId="{C4E19CEF-36C5-4D7C-9591-90BE9C291D80}" type="parTrans" cxnId="{FF4E8B99-E7EC-4F13-9CC2-FCA6B5692D7F}">
      <dgm:prSet/>
      <dgm:spPr/>
      <dgm:t>
        <a:bodyPr/>
        <a:lstStyle/>
        <a:p>
          <a:endParaRPr lang="en-US"/>
        </a:p>
      </dgm:t>
    </dgm:pt>
    <dgm:pt modelId="{E0723763-6F52-4B1F-9A4E-696220D4B5F7}" type="sibTrans" cxnId="{FF4E8B99-E7EC-4F13-9CC2-FCA6B5692D7F}">
      <dgm:prSet/>
      <dgm:spPr/>
      <dgm:t>
        <a:bodyPr/>
        <a:lstStyle/>
        <a:p>
          <a:endParaRPr lang="en-US"/>
        </a:p>
      </dgm:t>
    </dgm:pt>
    <dgm:pt modelId="{E4E839B8-46FF-449B-877B-DDFD04AFF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Application of Design patterns </a:t>
          </a:r>
        </a:p>
      </dgm:t>
    </dgm:pt>
    <dgm:pt modelId="{D2D005D0-DC78-4DDE-9FB6-8C5665632863}" type="parTrans" cxnId="{BF57D25F-45F2-4B9A-BA78-76178FE072E2}">
      <dgm:prSet/>
      <dgm:spPr/>
      <dgm:t>
        <a:bodyPr/>
        <a:lstStyle/>
        <a:p>
          <a:endParaRPr lang="pt-PT"/>
        </a:p>
      </dgm:t>
    </dgm:pt>
    <dgm:pt modelId="{D77D90CB-4196-4DBE-A6C8-A5B2E6A5CB01}" type="sibTrans" cxnId="{BF57D25F-45F2-4B9A-BA78-76178FE072E2}">
      <dgm:prSet/>
      <dgm:spPr/>
      <dgm:t>
        <a:bodyPr/>
        <a:lstStyle/>
        <a:p>
          <a:endParaRPr lang="pt-PT"/>
        </a:p>
      </dgm:t>
    </dgm:pt>
    <dgm:pt modelId="{A283FE1F-E3E9-49AF-B2B6-D194D416B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</a:t>
          </a:r>
          <a:endParaRPr lang="pt-PT" dirty="0"/>
        </a:p>
      </dgm:t>
    </dgm:pt>
    <dgm:pt modelId="{9026409D-DFF2-4BF0-8DB9-DE5CC519DC58}" type="parTrans" cxnId="{AA95BF20-E8C2-4142-972B-948740459CFE}">
      <dgm:prSet/>
      <dgm:spPr/>
      <dgm:t>
        <a:bodyPr/>
        <a:lstStyle/>
        <a:p>
          <a:endParaRPr lang="pt-PT"/>
        </a:p>
      </dgm:t>
    </dgm:pt>
    <dgm:pt modelId="{C00A9582-4306-4028-97A7-6F93DD61770B}" type="sibTrans" cxnId="{AA95BF20-E8C2-4142-972B-948740459CFE}">
      <dgm:prSet/>
      <dgm:spPr/>
      <dgm:t>
        <a:bodyPr/>
        <a:lstStyle/>
        <a:p>
          <a:endParaRPr lang="pt-PT"/>
        </a:p>
      </dgm:t>
    </dgm:pt>
    <dgm:pt modelId="{39BF7F98-9A2F-42C2-B603-AC367DED6BD3}" type="pres">
      <dgm:prSet presAssocID="{2EA8933E-ABE3-4739-9D1A-0DA45FA1AE2C}" presName="root" presStyleCnt="0">
        <dgm:presLayoutVars>
          <dgm:dir/>
          <dgm:resizeHandles val="exact"/>
        </dgm:presLayoutVars>
      </dgm:prSet>
      <dgm:spPr/>
    </dgm:pt>
    <dgm:pt modelId="{46E5AAEF-44A2-4CD0-8E01-49E12D194F9F}" type="pres">
      <dgm:prSet presAssocID="{ADB43C3B-84B9-4348-9523-5DE0423E3AD3}" presName="compNode" presStyleCnt="0"/>
      <dgm:spPr/>
    </dgm:pt>
    <dgm:pt modelId="{AE2565FE-6FFD-4D27-BB82-DAFAC4EEE666}" type="pres">
      <dgm:prSet presAssocID="{ADB43C3B-84B9-4348-9523-5DE0423E3AD3}" presName="bgRect" presStyleLbl="bgShp" presStyleIdx="0" presStyleCnt="7"/>
      <dgm:spPr/>
    </dgm:pt>
    <dgm:pt modelId="{E96A1376-6A3A-459D-9B30-47310F825278}" type="pres">
      <dgm:prSet presAssocID="{ADB43C3B-84B9-4348-9523-5DE0423E3AD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6A406D2-9E79-4EF8-A956-2B3D238A5E8C}" type="pres">
      <dgm:prSet presAssocID="{ADB43C3B-84B9-4348-9523-5DE0423E3AD3}" presName="spaceRect" presStyleCnt="0"/>
      <dgm:spPr/>
    </dgm:pt>
    <dgm:pt modelId="{0C5A2548-ECA7-419E-B899-5403D73AA5FC}" type="pres">
      <dgm:prSet presAssocID="{ADB43C3B-84B9-4348-9523-5DE0423E3AD3}" presName="parTx" presStyleLbl="revTx" presStyleIdx="0" presStyleCnt="7">
        <dgm:presLayoutVars>
          <dgm:chMax val="0"/>
          <dgm:chPref val="0"/>
        </dgm:presLayoutVars>
      </dgm:prSet>
      <dgm:spPr/>
    </dgm:pt>
    <dgm:pt modelId="{6E5D18C6-E22A-4667-8022-4D6E77EA331B}" type="pres">
      <dgm:prSet presAssocID="{3F281D19-EE7C-46A3-B853-EDF42455E381}" presName="sibTrans" presStyleCnt="0"/>
      <dgm:spPr/>
    </dgm:pt>
    <dgm:pt modelId="{323ABF65-9973-41AA-B693-1C7FE00A3912}" type="pres">
      <dgm:prSet presAssocID="{E4E839B8-46FF-449B-877B-DDFD04AFF8C8}" presName="compNode" presStyleCnt="0"/>
      <dgm:spPr/>
    </dgm:pt>
    <dgm:pt modelId="{A6E24AA9-DAD7-4726-B39E-C3C3F707C866}" type="pres">
      <dgm:prSet presAssocID="{E4E839B8-46FF-449B-877B-DDFD04AFF8C8}" presName="bgRect" presStyleLbl="bgShp" presStyleIdx="1" presStyleCnt="7"/>
      <dgm:spPr/>
    </dgm:pt>
    <dgm:pt modelId="{867F88CA-6B15-4A0B-B6FB-AE4E1DBC08DB}" type="pres">
      <dgm:prSet presAssocID="{E4E839B8-46FF-449B-877B-DDFD04AFF8C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CAC83A0-0503-4745-92C2-051D1434A6FC}" type="pres">
      <dgm:prSet presAssocID="{E4E839B8-46FF-449B-877B-DDFD04AFF8C8}" presName="spaceRect" presStyleCnt="0"/>
      <dgm:spPr/>
    </dgm:pt>
    <dgm:pt modelId="{D25F0DA6-D4B5-47D4-A88F-44FBD7B75A75}" type="pres">
      <dgm:prSet presAssocID="{E4E839B8-46FF-449B-877B-DDFD04AFF8C8}" presName="parTx" presStyleLbl="revTx" presStyleIdx="1" presStyleCnt="7">
        <dgm:presLayoutVars>
          <dgm:chMax val="0"/>
          <dgm:chPref val="0"/>
        </dgm:presLayoutVars>
      </dgm:prSet>
      <dgm:spPr/>
    </dgm:pt>
    <dgm:pt modelId="{1A64297F-E3E9-43E8-9C2B-65BF6A518E2B}" type="pres">
      <dgm:prSet presAssocID="{D77D90CB-4196-4DBE-A6C8-A5B2E6A5CB01}" presName="sibTrans" presStyleCnt="0"/>
      <dgm:spPr/>
    </dgm:pt>
    <dgm:pt modelId="{7722A44E-1497-42C1-8F50-1E695FED08B2}" type="pres">
      <dgm:prSet presAssocID="{A283FE1F-E3E9-49AF-B2B6-D194D416BE1B}" presName="compNode" presStyleCnt="0"/>
      <dgm:spPr/>
    </dgm:pt>
    <dgm:pt modelId="{FAFD9B73-B71D-4BC6-9EF4-332A0105CFB9}" type="pres">
      <dgm:prSet presAssocID="{A283FE1F-E3E9-49AF-B2B6-D194D416BE1B}" presName="bgRect" presStyleLbl="bgShp" presStyleIdx="2" presStyleCnt="7"/>
      <dgm:spPr/>
    </dgm:pt>
    <dgm:pt modelId="{6F0CE4AD-A4DC-4290-9051-CAEB931A7BA4}" type="pres">
      <dgm:prSet presAssocID="{A283FE1F-E3E9-49AF-B2B6-D194D416BE1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1612AF-004E-49DF-9A99-335E39C3783D}" type="pres">
      <dgm:prSet presAssocID="{A283FE1F-E3E9-49AF-B2B6-D194D416BE1B}" presName="spaceRect" presStyleCnt="0"/>
      <dgm:spPr/>
    </dgm:pt>
    <dgm:pt modelId="{7BA92157-74E0-4820-AB0F-D0DB668836DC}" type="pres">
      <dgm:prSet presAssocID="{A283FE1F-E3E9-49AF-B2B6-D194D416BE1B}" presName="parTx" presStyleLbl="revTx" presStyleIdx="2" presStyleCnt="7">
        <dgm:presLayoutVars>
          <dgm:chMax val="0"/>
          <dgm:chPref val="0"/>
        </dgm:presLayoutVars>
      </dgm:prSet>
      <dgm:spPr/>
    </dgm:pt>
    <dgm:pt modelId="{EB701634-D79F-4A65-90E2-694A39F874C6}" type="pres">
      <dgm:prSet presAssocID="{C00A9582-4306-4028-97A7-6F93DD61770B}" presName="sibTrans" presStyleCnt="0"/>
      <dgm:spPr/>
    </dgm:pt>
    <dgm:pt modelId="{6B6A4BEA-4DCF-4F30-A5B2-F990149A6F28}" type="pres">
      <dgm:prSet presAssocID="{14FF4553-1E72-4F91-A268-08F2A32682A7}" presName="compNode" presStyleCnt="0"/>
      <dgm:spPr/>
    </dgm:pt>
    <dgm:pt modelId="{67F0DE69-2EEA-41DA-A5F5-F5832ED3B82B}" type="pres">
      <dgm:prSet presAssocID="{14FF4553-1E72-4F91-A268-08F2A32682A7}" presName="bgRect" presStyleLbl="bgShp" presStyleIdx="3" presStyleCnt="7" custLinFactNeighborX="-2193" custLinFactNeighborY="-1174"/>
      <dgm:spPr/>
    </dgm:pt>
    <dgm:pt modelId="{EC4E6BCC-435D-41EA-AB62-C107C8A661A6}" type="pres">
      <dgm:prSet presAssocID="{14FF4553-1E72-4F91-A268-08F2A32682A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1C2B8A5-9AC8-4F43-A24A-1B21F9014817}" type="pres">
      <dgm:prSet presAssocID="{14FF4553-1E72-4F91-A268-08F2A32682A7}" presName="spaceRect" presStyleCnt="0"/>
      <dgm:spPr/>
    </dgm:pt>
    <dgm:pt modelId="{D4DE3329-9467-4CC3-891B-0ABBB5A2D9FA}" type="pres">
      <dgm:prSet presAssocID="{14FF4553-1E72-4F91-A268-08F2A32682A7}" presName="parTx" presStyleLbl="revTx" presStyleIdx="3" presStyleCnt="7">
        <dgm:presLayoutVars>
          <dgm:chMax val="0"/>
          <dgm:chPref val="0"/>
        </dgm:presLayoutVars>
      </dgm:prSet>
      <dgm:spPr/>
    </dgm:pt>
    <dgm:pt modelId="{67F76EF7-1477-4422-B230-B16305AA2416}" type="pres">
      <dgm:prSet presAssocID="{B2DA56D2-846C-4049-BC1D-03EA518159EC}" presName="sibTrans" presStyleCnt="0"/>
      <dgm:spPr/>
    </dgm:pt>
    <dgm:pt modelId="{7FBA31C5-A33B-4BCB-BA61-D76DAFFFE67E}" type="pres">
      <dgm:prSet presAssocID="{05F0E72C-0E73-4650-8FB1-6894BD942476}" presName="compNode" presStyleCnt="0"/>
      <dgm:spPr/>
    </dgm:pt>
    <dgm:pt modelId="{20896E65-FEE8-4486-AF5D-CD7030F95F8E}" type="pres">
      <dgm:prSet presAssocID="{05F0E72C-0E73-4650-8FB1-6894BD942476}" presName="bgRect" presStyleLbl="bgShp" presStyleIdx="4" presStyleCnt="7"/>
      <dgm:spPr/>
    </dgm:pt>
    <dgm:pt modelId="{DADE54B7-99FA-47CC-B44B-ABB98885786D}" type="pres">
      <dgm:prSet presAssocID="{05F0E72C-0E73-4650-8FB1-6894BD94247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B6B3BF-F328-4E74-8975-804D8DEE3A39}" type="pres">
      <dgm:prSet presAssocID="{05F0E72C-0E73-4650-8FB1-6894BD942476}" presName="spaceRect" presStyleCnt="0"/>
      <dgm:spPr/>
    </dgm:pt>
    <dgm:pt modelId="{09A56852-4783-4A9F-8D18-B446B4C7BD3D}" type="pres">
      <dgm:prSet presAssocID="{05F0E72C-0E73-4650-8FB1-6894BD942476}" presName="parTx" presStyleLbl="revTx" presStyleIdx="4" presStyleCnt="7">
        <dgm:presLayoutVars>
          <dgm:chMax val="0"/>
          <dgm:chPref val="0"/>
        </dgm:presLayoutVars>
      </dgm:prSet>
      <dgm:spPr/>
    </dgm:pt>
    <dgm:pt modelId="{5EC3748F-41CB-46D7-9946-B2724B97050F}" type="pres">
      <dgm:prSet presAssocID="{2602D9ED-218F-4992-8C21-C4F8D096BD20}" presName="sibTrans" presStyleCnt="0"/>
      <dgm:spPr/>
    </dgm:pt>
    <dgm:pt modelId="{E4713110-6119-4ED3-B5F2-CF61393F3876}" type="pres">
      <dgm:prSet presAssocID="{D3805F0F-C91E-4BEC-8E16-52B92C9EE480}" presName="compNode" presStyleCnt="0"/>
      <dgm:spPr/>
    </dgm:pt>
    <dgm:pt modelId="{B467D826-F339-4827-AA81-234E635917EF}" type="pres">
      <dgm:prSet presAssocID="{D3805F0F-C91E-4BEC-8E16-52B92C9EE480}" presName="bgRect" presStyleLbl="bgShp" presStyleIdx="5" presStyleCnt="7"/>
      <dgm:spPr/>
    </dgm:pt>
    <dgm:pt modelId="{BD5B8ABD-8B80-49C4-A0D0-1E4CADB4D5EE}" type="pres">
      <dgm:prSet presAssocID="{D3805F0F-C91E-4BEC-8E16-52B92C9EE48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04E6E0CA-7969-454C-B808-9AA2126634F4}" type="pres">
      <dgm:prSet presAssocID="{D3805F0F-C91E-4BEC-8E16-52B92C9EE480}" presName="spaceRect" presStyleCnt="0"/>
      <dgm:spPr/>
    </dgm:pt>
    <dgm:pt modelId="{67EBDD20-4C3B-4559-8C39-3C14291DB359}" type="pres">
      <dgm:prSet presAssocID="{D3805F0F-C91E-4BEC-8E16-52B92C9EE480}" presName="parTx" presStyleLbl="revTx" presStyleIdx="5" presStyleCnt="7">
        <dgm:presLayoutVars>
          <dgm:chMax val="0"/>
          <dgm:chPref val="0"/>
        </dgm:presLayoutVars>
      </dgm:prSet>
      <dgm:spPr/>
    </dgm:pt>
    <dgm:pt modelId="{53C1F31D-BF1E-4ECD-8F0C-91CE5EEA4AA4}" type="pres">
      <dgm:prSet presAssocID="{BA6B5671-C40C-48FE-9720-B289B04EF6CD}" presName="sibTrans" presStyleCnt="0"/>
      <dgm:spPr/>
    </dgm:pt>
    <dgm:pt modelId="{7813D391-A433-4EF0-8C2C-B1ED389A1F70}" type="pres">
      <dgm:prSet presAssocID="{439A297B-BC28-429D-A8E0-3BB30C5F8767}" presName="compNode" presStyleCnt="0"/>
      <dgm:spPr/>
    </dgm:pt>
    <dgm:pt modelId="{1E4B2149-D24A-4DAE-84B2-8DC04164DBB1}" type="pres">
      <dgm:prSet presAssocID="{439A297B-BC28-429D-A8E0-3BB30C5F8767}" presName="bgRect" presStyleLbl="bgShp" presStyleIdx="6" presStyleCnt="7"/>
      <dgm:spPr/>
    </dgm:pt>
    <dgm:pt modelId="{80102A9D-C77E-4A50-9C01-6D80530C4AC9}" type="pres">
      <dgm:prSet presAssocID="{439A297B-BC28-429D-A8E0-3BB30C5F876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370A8925-0A46-4440-853E-7D4D96C53134}" type="pres">
      <dgm:prSet presAssocID="{439A297B-BC28-429D-A8E0-3BB30C5F8767}" presName="spaceRect" presStyleCnt="0"/>
      <dgm:spPr/>
    </dgm:pt>
    <dgm:pt modelId="{97AEF5A7-CC70-42B3-A824-4A04166BF8F0}" type="pres">
      <dgm:prSet presAssocID="{439A297B-BC28-429D-A8E0-3BB30C5F876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788CD00-9121-4535-AD15-2210B227F17E}" type="presOf" srcId="{439A297B-BC28-429D-A8E0-3BB30C5F8767}" destId="{97AEF5A7-CC70-42B3-A824-4A04166BF8F0}" srcOrd="0" destOrd="0" presId="urn:microsoft.com/office/officeart/2018/2/layout/IconVerticalSolidList"/>
    <dgm:cxn modelId="{80153503-5822-486E-BEF0-D5B748D1C863}" type="presOf" srcId="{14FF4553-1E72-4F91-A268-08F2A32682A7}" destId="{D4DE3329-9467-4CC3-891B-0ABBB5A2D9FA}" srcOrd="0" destOrd="0" presId="urn:microsoft.com/office/officeart/2018/2/layout/IconVerticalSolidList"/>
    <dgm:cxn modelId="{BF652311-9395-4F92-BE91-43071B391FDE}" type="presOf" srcId="{05F0E72C-0E73-4650-8FB1-6894BD942476}" destId="{09A56852-4783-4A9F-8D18-B446B4C7BD3D}" srcOrd="0" destOrd="0" presId="urn:microsoft.com/office/officeart/2018/2/layout/IconVerticalSolidList"/>
    <dgm:cxn modelId="{AA95BF20-E8C2-4142-972B-948740459CFE}" srcId="{2EA8933E-ABE3-4739-9D1A-0DA45FA1AE2C}" destId="{A283FE1F-E3E9-49AF-B2B6-D194D416BE1B}" srcOrd="2" destOrd="0" parTransId="{9026409D-DFF2-4BF0-8DB9-DE5CC519DC58}" sibTransId="{C00A9582-4306-4028-97A7-6F93DD61770B}"/>
    <dgm:cxn modelId="{B440583E-4FF7-455B-A218-DBD0EC8A57CA}" type="presOf" srcId="{ADB43C3B-84B9-4348-9523-5DE0423E3AD3}" destId="{0C5A2548-ECA7-419E-B899-5403D73AA5FC}" srcOrd="0" destOrd="0" presId="urn:microsoft.com/office/officeart/2018/2/layout/IconVerticalSolidList"/>
    <dgm:cxn modelId="{BF57D25F-45F2-4B9A-BA78-76178FE072E2}" srcId="{2EA8933E-ABE3-4739-9D1A-0DA45FA1AE2C}" destId="{E4E839B8-46FF-449B-877B-DDFD04AFF8C8}" srcOrd="1" destOrd="0" parTransId="{D2D005D0-DC78-4DDE-9FB6-8C5665632863}" sibTransId="{D77D90CB-4196-4DBE-A6C8-A5B2E6A5CB01}"/>
    <dgm:cxn modelId="{98DDA368-5A5B-4D91-845D-A078F6E008D7}" type="presOf" srcId="{A283FE1F-E3E9-49AF-B2B6-D194D416BE1B}" destId="{7BA92157-74E0-4820-AB0F-D0DB668836DC}" srcOrd="0" destOrd="0" presId="urn:microsoft.com/office/officeart/2018/2/layout/IconVerticalSolidList"/>
    <dgm:cxn modelId="{6C073172-D1CE-4673-A1DE-C9DA83041CAF}" type="presOf" srcId="{D3805F0F-C91E-4BEC-8E16-52B92C9EE480}" destId="{67EBDD20-4C3B-4559-8C39-3C14291DB359}" srcOrd="0" destOrd="0" presId="urn:microsoft.com/office/officeart/2018/2/layout/IconVerticalSolidList"/>
    <dgm:cxn modelId="{4B006754-2376-4D91-AAA9-1A8B3E4C2F53}" type="presOf" srcId="{2EA8933E-ABE3-4739-9D1A-0DA45FA1AE2C}" destId="{39BF7F98-9A2F-42C2-B603-AC367DED6BD3}" srcOrd="0" destOrd="0" presId="urn:microsoft.com/office/officeart/2018/2/layout/IconVerticalSolidList"/>
    <dgm:cxn modelId="{99AD988B-7E5D-4CC0-A66D-AF0D493194E7}" srcId="{2EA8933E-ABE3-4739-9D1A-0DA45FA1AE2C}" destId="{D3805F0F-C91E-4BEC-8E16-52B92C9EE480}" srcOrd="5" destOrd="0" parTransId="{5DFACA00-EC26-46B1-8A4D-D28CF9F6BBDB}" sibTransId="{BA6B5671-C40C-48FE-9720-B289B04EF6CD}"/>
    <dgm:cxn modelId="{FF4E8B99-E7EC-4F13-9CC2-FCA6B5692D7F}" srcId="{2EA8933E-ABE3-4739-9D1A-0DA45FA1AE2C}" destId="{439A297B-BC28-429D-A8E0-3BB30C5F8767}" srcOrd="6" destOrd="0" parTransId="{C4E19CEF-36C5-4D7C-9591-90BE9C291D80}" sibTransId="{E0723763-6F52-4B1F-9A4E-696220D4B5F7}"/>
    <dgm:cxn modelId="{95F6F4AE-FD7F-45E1-8053-5CD9CCF183E8}" srcId="{2EA8933E-ABE3-4739-9D1A-0DA45FA1AE2C}" destId="{05F0E72C-0E73-4650-8FB1-6894BD942476}" srcOrd="4" destOrd="0" parTransId="{94DAC474-D831-4B6E-A821-7C7BE7382026}" sibTransId="{2602D9ED-218F-4992-8C21-C4F8D096BD20}"/>
    <dgm:cxn modelId="{0FABB5CD-E70D-4467-9C30-D4CA5CF57D28}" type="presOf" srcId="{E4E839B8-46FF-449B-877B-DDFD04AFF8C8}" destId="{D25F0DA6-D4B5-47D4-A88F-44FBD7B75A75}" srcOrd="0" destOrd="0" presId="urn:microsoft.com/office/officeart/2018/2/layout/IconVerticalSolidList"/>
    <dgm:cxn modelId="{AA35D8EE-410D-4437-8C99-0E55C7275912}" srcId="{2EA8933E-ABE3-4739-9D1A-0DA45FA1AE2C}" destId="{ADB43C3B-84B9-4348-9523-5DE0423E3AD3}" srcOrd="0" destOrd="0" parTransId="{AC84178B-28B0-4DD4-96B7-F1E87B1D8236}" sibTransId="{3F281D19-EE7C-46A3-B853-EDF42455E381}"/>
    <dgm:cxn modelId="{003235F2-CE3C-4859-A7DC-B4B02C89358F}" srcId="{2EA8933E-ABE3-4739-9D1A-0DA45FA1AE2C}" destId="{14FF4553-1E72-4F91-A268-08F2A32682A7}" srcOrd="3" destOrd="0" parTransId="{F0982798-F7C2-4A30-8EA7-6FB4AC7D9A87}" sibTransId="{B2DA56D2-846C-4049-BC1D-03EA518159EC}"/>
    <dgm:cxn modelId="{59D5AA64-0317-4CFA-9CF0-6C4ACCFB732E}" type="presParOf" srcId="{39BF7F98-9A2F-42C2-B603-AC367DED6BD3}" destId="{46E5AAEF-44A2-4CD0-8E01-49E12D194F9F}" srcOrd="0" destOrd="0" presId="urn:microsoft.com/office/officeart/2018/2/layout/IconVerticalSolidList"/>
    <dgm:cxn modelId="{F6768B10-FE39-428D-B5BF-A4F3653271F5}" type="presParOf" srcId="{46E5AAEF-44A2-4CD0-8E01-49E12D194F9F}" destId="{AE2565FE-6FFD-4D27-BB82-DAFAC4EEE666}" srcOrd="0" destOrd="0" presId="urn:microsoft.com/office/officeart/2018/2/layout/IconVerticalSolidList"/>
    <dgm:cxn modelId="{050C4C13-A8F6-425E-B806-FB7C14112B2B}" type="presParOf" srcId="{46E5AAEF-44A2-4CD0-8E01-49E12D194F9F}" destId="{E96A1376-6A3A-459D-9B30-47310F825278}" srcOrd="1" destOrd="0" presId="urn:microsoft.com/office/officeart/2018/2/layout/IconVerticalSolidList"/>
    <dgm:cxn modelId="{28C8C255-F85B-4295-A062-C734110E562F}" type="presParOf" srcId="{46E5AAEF-44A2-4CD0-8E01-49E12D194F9F}" destId="{56A406D2-9E79-4EF8-A956-2B3D238A5E8C}" srcOrd="2" destOrd="0" presId="urn:microsoft.com/office/officeart/2018/2/layout/IconVerticalSolidList"/>
    <dgm:cxn modelId="{FA1D66FF-DB6E-4BD1-ACFC-458113FCFEF1}" type="presParOf" srcId="{46E5AAEF-44A2-4CD0-8E01-49E12D194F9F}" destId="{0C5A2548-ECA7-419E-B899-5403D73AA5FC}" srcOrd="3" destOrd="0" presId="urn:microsoft.com/office/officeart/2018/2/layout/IconVerticalSolidList"/>
    <dgm:cxn modelId="{B31DCD2F-C526-4E2D-AF0E-18F1A150BE2B}" type="presParOf" srcId="{39BF7F98-9A2F-42C2-B603-AC367DED6BD3}" destId="{6E5D18C6-E22A-4667-8022-4D6E77EA331B}" srcOrd="1" destOrd="0" presId="urn:microsoft.com/office/officeart/2018/2/layout/IconVerticalSolidList"/>
    <dgm:cxn modelId="{10D2432A-6C86-48D9-AB18-F109F1F0EE1A}" type="presParOf" srcId="{39BF7F98-9A2F-42C2-B603-AC367DED6BD3}" destId="{323ABF65-9973-41AA-B693-1C7FE00A3912}" srcOrd="2" destOrd="0" presId="urn:microsoft.com/office/officeart/2018/2/layout/IconVerticalSolidList"/>
    <dgm:cxn modelId="{30BB58CB-2726-43D2-BA9E-0F7B800BCFCD}" type="presParOf" srcId="{323ABF65-9973-41AA-B693-1C7FE00A3912}" destId="{A6E24AA9-DAD7-4726-B39E-C3C3F707C866}" srcOrd="0" destOrd="0" presId="urn:microsoft.com/office/officeart/2018/2/layout/IconVerticalSolidList"/>
    <dgm:cxn modelId="{EF810AD2-2BEC-42E8-A452-500E3C523754}" type="presParOf" srcId="{323ABF65-9973-41AA-B693-1C7FE00A3912}" destId="{867F88CA-6B15-4A0B-B6FB-AE4E1DBC08DB}" srcOrd="1" destOrd="0" presId="urn:microsoft.com/office/officeart/2018/2/layout/IconVerticalSolidList"/>
    <dgm:cxn modelId="{3494B29A-CEC6-4BB1-B1B6-710AC7611115}" type="presParOf" srcId="{323ABF65-9973-41AA-B693-1C7FE00A3912}" destId="{7CAC83A0-0503-4745-92C2-051D1434A6FC}" srcOrd="2" destOrd="0" presId="urn:microsoft.com/office/officeart/2018/2/layout/IconVerticalSolidList"/>
    <dgm:cxn modelId="{2D383108-20EA-4232-A69F-B17BD7B99671}" type="presParOf" srcId="{323ABF65-9973-41AA-B693-1C7FE00A3912}" destId="{D25F0DA6-D4B5-47D4-A88F-44FBD7B75A75}" srcOrd="3" destOrd="0" presId="urn:microsoft.com/office/officeart/2018/2/layout/IconVerticalSolidList"/>
    <dgm:cxn modelId="{C8F8E227-7346-48BC-ABFB-494A9BB79EA0}" type="presParOf" srcId="{39BF7F98-9A2F-42C2-B603-AC367DED6BD3}" destId="{1A64297F-E3E9-43E8-9C2B-65BF6A518E2B}" srcOrd="3" destOrd="0" presId="urn:microsoft.com/office/officeart/2018/2/layout/IconVerticalSolidList"/>
    <dgm:cxn modelId="{74F82F8C-22C5-47AE-9299-724FEB66D04C}" type="presParOf" srcId="{39BF7F98-9A2F-42C2-B603-AC367DED6BD3}" destId="{7722A44E-1497-42C1-8F50-1E695FED08B2}" srcOrd="4" destOrd="0" presId="urn:microsoft.com/office/officeart/2018/2/layout/IconVerticalSolidList"/>
    <dgm:cxn modelId="{E43262F0-ECE3-4956-9565-900EC3915233}" type="presParOf" srcId="{7722A44E-1497-42C1-8F50-1E695FED08B2}" destId="{FAFD9B73-B71D-4BC6-9EF4-332A0105CFB9}" srcOrd="0" destOrd="0" presId="urn:microsoft.com/office/officeart/2018/2/layout/IconVerticalSolidList"/>
    <dgm:cxn modelId="{BC70C52F-B2AD-494B-A6C5-921B7C17FD24}" type="presParOf" srcId="{7722A44E-1497-42C1-8F50-1E695FED08B2}" destId="{6F0CE4AD-A4DC-4290-9051-CAEB931A7BA4}" srcOrd="1" destOrd="0" presId="urn:microsoft.com/office/officeart/2018/2/layout/IconVerticalSolidList"/>
    <dgm:cxn modelId="{FF689BAA-B70D-4476-AF4E-EF17D6A15910}" type="presParOf" srcId="{7722A44E-1497-42C1-8F50-1E695FED08B2}" destId="{1A1612AF-004E-49DF-9A99-335E39C3783D}" srcOrd="2" destOrd="0" presId="urn:microsoft.com/office/officeart/2018/2/layout/IconVerticalSolidList"/>
    <dgm:cxn modelId="{315145B8-DDA7-4B1B-89A7-F5E22782CBE3}" type="presParOf" srcId="{7722A44E-1497-42C1-8F50-1E695FED08B2}" destId="{7BA92157-74E0-4820-AB0F-D0DB668836DC}" srcOrd="3" destOrd="0" presId="urn:microsoft.com/office/officeart/2018/2/layout/IconVerticalSolidList"/>
    <dgm:cxn modelId="{D06AF352-774E-46AD-8A1E-8FBD0A7F69AD}" type="presParOf" srcId="{39BF7F98-9A2F-42C2-B603-AC367DED6BD3}" destId="{EB701634-D79F-4A65-90E2-694A39F874C6}" srcOrd="5" destOrd="0" presId="urn:microsoft.com/office/officeart/2018/2/layout/IconVerticalSolidList"/>
    <dgm:cxn modelId="{4FD26C6D-E858-4DFB-9340-7DB04E04B6A4}" type="presParOf" srcId="{39BF7F98-9A2F-42C2-B603-AC367DED6BD3}" destId="{6B6A4BEA-4DCF-4F30-A5B2-F990149A6F28}" srcOrd="6" destOrd="0" presId="urn:microsoft.com/office/officeart/2018/2/layout/IconVerticalSolidList"/>
    <dgm:cxn modelId="{5856F5A0-DD53-4759-81AD-8CA8FCE3CB81}" type="presParOf" srcId="{6B6A4BEA-4DCF-4F30-A5B2-F990149A6F28}" destId="{67F0DE69-2EEA-41DA-A5F5-F5832ED3B82B}" srcOrd="0" destOrd="0" presId="urn:microsoft.com/office/officeart/2018/2/layout/IconVerticalSolidList"/>
    <dgm:cxn modelId="{56A24499-7725-40CF-B406-D3B4FDEBABE7}" type="presParOf" srcId="{6B6A4BEA-4DCF-4F30-A5B2-F990149A6F28}" destId="{EC4E6BCC-435D-41EA-AB62-C107C8A661A6}" srcOrd="1" destOrd="0" presId="urn:microsoft.com/office/officeart/2018/2/layout/IconVerticalSolidList"/>
    <dgm:cxn modelId="{C80F0900-718E-4F9C-A42E-9F52FF5B22B5}" type="presParOf" srcId="{6B6A4BEA-4DCF-4F30-A5B2-F990149A6F28}" destId="{91C2B8A5-9AC8-4F43-A24A-1B21F9014817}" srcOrd="2" destOrd="0" presId="urn:microsoft.com/office/officeart/2018/2/layout/IconVerticalSolidList"/>
    <dgm:cxn modelId="{E1BD47E0-4069-434B-ABFF-11E9B6093D1A}" type="presParOf" srcId="{6B6A4BEA-4DCF-4F30-A5B2-F990149A6F28}" destId="{D4DE3329-9467-4CC3-891B-0ABBB5A2D9FA}" srcOrd="3" destOrd="0" presId="urn:microsoft.com/office/officeart/2018/2/layout/IconVerticalSolidList"/>
    <dgm:cxn modelId="{7D603AAB-70B1-4D79-981F-1E9F7ECC0BE4}" type="presParOf" srcId="{39BF7F98-9A2F-42C2-B603-AC367DED6BD3}" destId="{67F76EF7-1477-4422-B230-B16305AA2416}" srcOrd="7" destOrd="0" presId="urn:microsoft.com/office/officeart/2018/2/layout/IconVerticalSolidList"/>
    <dgm:cxn modelId="{42F3C854-26C1-44DE-91DD-361B1293C908}" type="presParOf" srcId="{39BF7F98-9A2F-42C2-B603-AC367DED6BD3}" destId="{7FBA31C5-A33B-4BCB-BA61-D76DAFFFE67E}" srcOrd="8" destOrd="0" presId="urn:microsoft.com/office/officeart/2018/2/layout/IconVerticalSolidList"/>
    <dgm:cxn modelId="{CAB14FF5-6C6E-4AC7-B159-0064EDE35CD6}" type="presParOf" srcId="{7FBA31C5-A33B-4BCB-BA61-D76DAFFFE67E}" destId="{20896E65-FEE8-4486-AF5D-CD7030F95F8E}" srcOrd="0" destOrd="0" presId="urn:microsoft.com/office/officeart/2018/2/layout/IconVerticalSolidList"/>
    <dgm:cxn modelId="{58E01430-83AF-40B2-A480-168E688A54B9}" type="presParOf" srcId="{7FBA31C5-A33B-4BCB-BA61-D76DAFFFE67E}" destId="{DADE54B7-99FA-47CC-B44B-ABB98885786D}" srcOrd="1" destOrd="0" presId="urn:microsoft.com/office/officeart/2018/2/layout/IconVerticalSolidList"/>
    <dgm:cxn modelId="{0A5593BB-03B2-41A4-9362-F1B1419368A7}" type="presParOf" srcId="{7FBA31C5-A33B-4BCB-BA61-D76DAFFFE67E}" destId="{25B6B3BF-F328-4E74-8975-804D8DEE3A39}" srcOrd="2" destOrd="0" presId="urn:microsoft.com/office/officeart/2018/2/layout/IconVerticalSolidList"/>
    <dgm:cxn modelId="{5E491B30-342F-43E1-9586-C25ECF3C5C86}" type="presParOf" srcId="{7FBA31C5-A33B-4BCB-BA61-D76DAFFFE67E}" destId="{09A56852-4783-4A9F-8D18-B446B4C7BD3D}" srcOrd="3" destOrd="0" presId="urn:microsoft.com/office/officeart/2018/2/layout/IconVerticalSolidList"/>
    <dgm:cxn modelId="{1D2AD60C-2D85-459C-929F-E6EE7D1EE220}" type="presParOf" srcId="{39BF7F98-9A2F-42C2-B603-AC367DED6BD3}" destId="{5EC3748F-41CB-46D7-9946-B2724B97050F}" srcOrd="9" destOrd="0" presId="urn:microsoft.com/office/officeart/2018/2/layout/IconVerticalSolidList"/>
    <dgm:cxn modelId="{B7DC1483-983F-442A-8DDC-BF6EA97B54AC}" type="presParOf" srcId="{39BF7F98-9A2F-42C2-B603-AC367DED6BD3}" destId="{E4713110-6119-4ED3-B5F2-CF61393F3876}" srcOrd="10" destOrd="0" presId="urn:microsoft.com/office/officeart/2018/2/layout/IconVerticalSolidList"/>
    <dgm:cxn modelId="{3F6DF466-BF73-4B33-807F-88C5528E15A1}" type="presParOf" srcId="{E4713110-6119-4ED3-B5F2-CF61393F3876}" destId="{B467D826-F339-4827-AA81-234E635917EF}" srcOrd="0" destOrd="0" presId="urn:microsoft.com/office/officeart/2018/2/layout/IconVerticalSolidList"/>
    <dgm:cxn modelId="{D0715FBC-491A-4E58-8744-16D2CE5F9A91}" type="presParOf" srcId="{E4713110-6119-4ED3-B5F2-CF61393F3876}" destId="{BD5B8ABD-8B80-49C4-A0D0-1E4CADB4D5EE}" srcOrd="1" destOrd="0" presId="urn:microsoft.com/office/officeart/2018/2/layout/IconVerticalSolidList"/>
    <dgm:cxn modelId="{915263E7-0AA4-457B-8755-E868F94B4760}" type="presParOf" srcId="{E4713110-6119-4ED3-B5F2-CF61393F3876}" destId="{04E6E0CA-7969-454C-B808-9AA2126634F4}" srcOrd="2" destOrd="0" presId="urn:microsoft.com/office/officeart/2018/2/layout/IconVerticalSolidList"/>
    <dgm:cxn modelId="{41FF7C39-E693-4158-9865-8AFF581652FB}" type="presParOf" srcId="{E4713110-6119-4ED3-B5F2-CF61393F3876}" destId="{67EBDD20-4C3B-4559-8C39-3C14291DB359}" srcOrd="3" destOrd="0" presId="urn:microsoft.com/office/officeart/2018/2/layout/IconVerticalSolidList"/>
    <dgm:cxn modelId="{6DB45407-7B9A-436D-9082-B6D97F00DBA7}" type="presParOf" srcId="{39BF7F98-9A2F-42C2-B603-AC367DED6BD3}" destId="{53C1F31D-BF1E-4ECD-8F0C-91CE5EEA4AA4}" srcOrd="11" destOrd="0" presId="urn:microsoft.com/office/officeart/2018/2/layout/IconVerticalSolidList"/>
    <dgm:cxn modelId="{5214FDA8-EE57-418D-9D91-ABAB8213BC6E}" type="presParOf" srcId="{39BF7F98-9A2F-42C2-B603-AC367DED6BD3}" destId="{7813D391-A433-4EF0-8C2C-B1ED389A1F70}" srcOrd="12" destOrd="0" presId="urn:microsoft.com/office/officeart/2018/2/layout/IconVerticalSolidList"/>
    <dgm:cxn modelId="{5D73DD67-1256-44A5-AC5A-9F15223ED1A1}" type="presParOf" srcId="{7813D391-A433-4EF0-8C2C-B1ED389A1F70}" destId="{1E4B2149-D24A-4DAE-84B2-8DC04164DBB1}" srcOrd="0" destOrd="0" presId="urn:microsoft.com/office/officeart/2018/2/layout/IconVerticalSolidList"/>
    <dgm:cxn modelId="{4A6994B8-0F52-48EF-A8C2-C25BB1E484E0}" type="presParOf" srcId="{7813D391-A433-4EF0-8C2C-B1ED389A1F70}" destId="{80102A9D-C77E-4A50-9C01-6D80530C4AC9}" srcOrd="1" destOrd="0" presId="urn:microsoft.com/office/officeart/2018/2/layout/IconVerticalSolidList"/>
    <dgm:cxn modelId="{7EF95D3C-1104-4164-A699-87E93CAB7576}" type="presParOf" srcId="{7813D391-A433-4EF0-8C2C-B1ED389A1F70}" destId="{370A8925-0A46-4440-853E-7D4D96C53134}" srcOrd="2" destOrd="0" presId="urn:microsoft.com/office/officeart/2018/2/layout/IconVerticalSolidList"/>
    <dgm:cxn modelId="{1B13DB66-0EDB-4908-A4BA-73FEE8113905}" type="presParOf" srcId="{7813D391-A433-4EF0-8C2C-B1ED389A1F70}" destId="{97AEF5A7-CC70-42B3-A824-4A04166BF8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7ED38-BF0B-4C88-A626-06380C7B4D7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422CE-A3FF-42E8-98F6-BB644EA7E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 and explicit separation by logic domain</a:t>
          </a:r>
        </a:p>
      </dgm:t>
    </dgm:pt>
    <dgm:pt modelId="{1517786E-16A3-4544-9F95-4B79B9124EAA}" type="parTrans" cxnId="{4A33D000-55AA-40AC-A878-82982577BD3B}">
      <dgm:prSet/>
      <dgm:spPr/>
      <dgm:t>
        <a:bodyPr/>
        <a:lstStyle/>
        <a:p>
          <a:endParaRPr lang="en-US"/>
        </a:p>
      </dgm:t>
    </dgm:pt>
    <dgm:pt modelId="{7F0B5881-6EE3-4DDC-B856-14C2A6B7FBA3}" type="sibTrans" cxnId="{4A33D000-55AA-40AC-A878-82982577BD3B}">
      <dgm:prSet/>
      <dgm:spPr/>
      <dgm:t>
        <a:bodyPr/>
        <a:lstStyle/>
        <a:p>
          <a:endParaRPr lang="en-US"/>
        </a:p>
      </dgm:t>
    </dgm:pt>
    <dgm:pt modelId="{25B3FC53-A852-4DDA-B5F6-D60167C5BFF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dirty="0" err="1"/>
            <a:t>Maintainability</a:t>
          </a:r>
          <a:endParaRPr lang="en-US" dirty="0"/>
        </a:p>
      </dgm:t>
    </dgm:pt>
    <dgm:pt modelId="{E67FF253-FBCF-45C2-AA87-714B537DACC4}" type="parTrans" cxnId="{9FD93808-12A3-495C-A0AB-107C34F3C7FE}">
      <dgm:prSet/>
      <dgm:spPr/>
      <dgm:t>
        <a:bodyPr/>
        <a:lstStyle/>
        <a:p>
          <a:endParaRPr lang="en-US"/>
        </a:p>
      </dgm:t>
    </dgm:pt>
    <dgm:pt modelId="{6F82FF2B-BFA0-46FE-8B6F-FDFDF663B64F}" type="sibTrans" cxnId="{9FD93808-12A3-495C-A0AB-107C34F3C7FE}">
      <dgm:prSet/>
      <dgm:spPr/>
      <dgm:t>
        <a:bodyPr/>
        <a:lstStyle/>
        <a:p>
          <a:endParaRPr lang="en-US"/>
        </a:p>
      </dgm:t>
    </dgm:pt>
    <dgm:pt modelId="{87978358-7B40-4E17-A440-347DECB50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8CE10EC8-4F8E-4013-A424-A5DA2F5526CD}" type="parTrans" cxnId="{433C51E6-BAB6-42C5-A302-9918F7819D64}">
      <dgm:prSet/>
      <dgm:spPr/>
      <dgm:t>
        <a:bodyPr/>
        <a:lstStyle/>
        <a:p>
          <a:endParaRPr lang="en-US"/>
        </a:p>
      </dgm:t>
    </dgm:pt>
    <dgm:pt modelId="{D04CF680-8CCE-4B5E-8E88-DF49BD5D876B}" type="sibTrans" cxnId="{433C51E6-BAB6-42C5-A302-9918F7819D64}">
      <dgm:prSet/>
      <dgm:spPr/>
      <dgm:t>
        <a:bodyPr/>
        <a:lstStyle/>
        <a:p>
          <a:endParaRPr lang="en-US"/>
        </a:p>
      </dgm:t>
    </dgm:pt>
    <dgm:pt modelId="{46C5E9F8-1751-4E89-84C5-C927704D36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Readability</a:t>
          </a:r>
        </a:p>
      </dgm:t>
    </dgm:pt>
    <dgm:pt modelId="{7FD005D0-DAC0-4FE4-AAF4-88DA739B99CC}" type="parTrans" cxnId="{7A14D9C4-234F-438E-9F72-F84DCD363CE9}">
      <dgm:prSet/>
      <dgm:spPr/>
      <dgm:t>
        <a:bodyPr/>
        <a:lstStyle/>
        <a:p>
          <a:endParaRPr lang="pt-PT"/>
        </a:p>
      </dgm:t>
    </dgm:pt>
    <dgm:pt modelId="{95AE2CF7-EA0F-4BE3-BABA-C9BAC7251983}" type="sibTrans" cxnId="{7A14D9C4-234F-438E-9F72-F84DCD363CE9}">
      <dgm:prSet/>
      <dgm:spPr/>
      <dgm:t>
        <a:bodyPr/>
        <a:lstStyle/>
        <a:p>
          <a:endParaRPr lang="pt-PT"/>
        </a:p>
      </dgm:t>
    </dgm:pt>
    <dgm:pt modelId="{1BC2D588-E430-4B3D-9F6F-8509AE218E15}" type="pres">
      <dgm:prSet presAssocID="{0537ED38-BF0B-4C88-A626-06380C7B4D72}" presName="root" presStyleCnt="0">
        <dgm:presLayoutVars>
          <dgm:dir/>
          <dgm:resizeHandles val="exact"/>
        </dgm:presLayoutVars>
      </dgm:prSet>
      <dgm:spPr/>
    </dgm:pt>
    <dgm:pt modelId="{30E8552C-807E-4439-894C-9DFFF892AF69}" type="pres">
      <dgm:prSet presAssocID="{36C422CE-A3FF-42E8-98F6-BB644EA7EDC1}" presName="compNode" presStyleCnt="0"/>
      <dgm:spPr/>
    </dgm:pt>
    <dgm:pt modelId="{94375141-FD9C-47EE-89E7-B3B227B4FDA8}" type="pres">
      <dgm:prSet presAssocID="{36C422CE-A3FF-42E8-98F6-BB644EA7EDC1}" presName="bgRect" presStyleLbl="bgShp" presStyleIdx="0" presStyleCnt="4"/>
      <dgm:spPr/>
    </dgm:pt>
    <dgm:pt modelId="{D38CFDF5-935C-4794-936A-787015FD5A74}" type="pres">
      <dgm:prSet presAssocID="{36C422CE-A3FF-42E8-98F6-BB644EA7ED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82A316-1E9A-4BA2-84FF-B8937C703A2E}" type="pres">
      <dgm:prSet presAssocID="{36C422CE-A3FF-42E8-98F6-BB644EA7EDC1}" presName="spaceRect" presStyleCnt="0"/>
      <dgm:spPr/>
    </dgm:pt>
    <dgm:pt modelId="{831750D4-AA00-4C10-8AB0-5DABCFF07204}" type="pres">
      <dgm:prSet presAssocID="{36C422CE-A3FF-42E8-98F6-BB644EA7EDC1}" presName="parTx" presStyleLbl="revTx" presStyleIdx="0" presStyleCnt="4">
        <dgm:presLayoutVars>
          <dgm:chMax val="0"/>
          <dgm:chPref val="0"/>
        </dgm:presLayoutVars>
      </dgm:prSet>
      <dgm:spPr/>
    </dgm:pt>
    <dgm:pt modelId="{F4CAC8F4-4DB9-4776-A8F5-6C1C3732EA94}" type="pres">
      <dgm:prSet presAssocID="{7F0B5881-6EE3-4DDC-B856-14C2A6B7FBA3}" presName="sibTrans" presStyleCnt="0"/>
      <dgm:spPr/>
    </dgm:pt>
    <dgm:pt modelId="{46C423EF-DEC6-4E94-8AC2-52C2849C7A50}" type="pres">
      <dgm:prSet presAssocID="{25B3FC53-A852-4DDA-B5F6-D60167C5BFF5}" presName="compNode" presStyleCnt="0"/>
      <dgm:spPr/>
    </dgm:pt>
    <dgm:pt modelId="{EC6DFE2B-B099-4B46-9B21-2E631AB300B9}" type="pres">
      <dgm:prSet presAssocID="{25B3FC53-A852-4DDA-B5F6-D60167C5BFF5}" presName="bgRect" presStyleLbl="bgShp" presStyleIdx="1" presStyleCnt="4"/>
      <dgm:spPr/>
    </dgm:pt>
    <dgm:pt modelId="{49E7B3DA-7564-4DCD-8FC9-EFA12F4E3BC6}" type="pres">
      <dgm:prSet presAssocID="{25B3FC53-A852-4DDA-B5F6-D60167C5BFF5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Counterclockwise curve"/>
        </a:ext>
      </dgm:extLst>
    </dgm:pt>
    <dgm:pt modelId="{ADB07B59-46BB-4A50-A3A1-D0216CE1D5CE}" type="pres">
      <dgm:prSet presAssocID="{25B3FC53-A852-4DDA-B5F6-D60167C5BFF5}" presName="spaceRect" presStyleCnt="0"/>
      <dgm:spPr/>
    </dgm:pt>
    <dgm:pt modelId="{0BDEAD8D-7BEF-49ED-9637-521216F75506}" type="pres">
      <dgm:prSet presAssocID="{25B3FC53-A852-4DDA-B5F6-D60167C5BFF5}" presName="parTx" presStyleLbl="revTx" presStyleIdx="1" presStyleCnt="4">
        <dgm:presLayoutVars>
          <dgm:chMax val="0"/>
          <dgm:chPref val="0"/>
        </dgm:presLayoutVars>
      </dgm:prSet>
      <dgm:spPr/>
    </dgm:pt>
    <dgm:pt modelId="{AB2F5363-5CFA-474E-9425-E3F9E20A0BC5}" type="pres">
      <dgm:prSet presAssocID="{6F82FF2B-BFA0-46FE-8B6F-FDFDF663B64F}" presName="sibTrans" presStyleCnt="0"/>
      <dgm:spPr/>
    </dgm:pt>
    <dgm:pt modelId="{BAF69DC0-FC5D-404C-B02A-5B5A45DFB835}" type="pres">
      <dgm:prSet presAssocID="{46C5E9F8-1751-4E89-84C5-C927704D3662}" presName="compNode" presStyleCnt="0"/>
      <dgm:spPr/>
    </dgm:pt>
    <dgm:pt modelId="{8E7A460B-78D8-40DA-ACC0-6FCDF6FD9036}" type="pres">
      <dgm:prSet presAssocID="{46C5E9F8-1751-4E89-84C5-C927704D3662}" presName="bgRect" presStyleLbl="bgShp" presStyleIdx="2" presStyleCnt="4"/>
      <dgm:spPr/>
    </dgm:pt>
    <dgm:pt modelId="{7E4FE248-CFB2-4C36-9660-D18262759B8E}" type="pres">
      <dgm:prSet presAssocID="{46C5E9F8-1751-4E89-84C5-C927704D36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Counterclockwise curve"/>
        </a:ext>
      </dgm:extLst>
    </dgm:pt>
    <dgm:pt modelId="{38975F87-99DB-4133-AE26-AAD03F4CECEE}" type="pres">
      <dgm:prSet presAssocID="{46C5E9F8-1751-4E89-84C5-C927704D3662}" presName="spaceRect" presStyleCnt="0"/>
      <dgm:spPr/>
    </dgm:pt>
    <dgm:pt modelId="{6AE62410-7894-4DE2-9BA2-B6263B76BEFB}" type="pres">
      <dgm:prSet presAssocID="{46C5E9F8-1751-4E89-84C5-C927704D3662}" presName="parTx" presStyleLbl="revTx" presStyleIdx="2" presStyleCnt="4">
        <dgm:presLayoutVars>
          <dgm:chMax val="0"/>
          <dgm:chPref val="0"/>
        </dgm:presLayoutVars>
      </dgm:prSet>
      <dgm:spPr/>
    </dgm:pt>
    <dgm:pt modelId="{B937CF75-1184-46FB-B52E-C170ACCEE588}" type="pres">
      <dgm:prSet presAssocID="{95AE2CF7-EA0F-4BE3-BABA-C9BAC7251983}" presName="sibTrans" presStyleCnt="0"/>
      <dgm:spPr/>
    </dgm:pt>
    <dgm:pt modelId="{C10C9FBF-D895-4AE7-889C-20FFE56943F8}" type="pres">
      <dgm:prSet presAssocID="{87978358-7B40-4E17-A440-347DECB50227}" presName="compNode" presStyleCnt="0"/>
      <dgm:spPr/>
    </dgm:pt>
    <dgm:pt modelId="{0BDC2E0F-EA77-4DA1-92E4-3350AE966979}" type="pres">
      <dgm:prSet presAssocID="{87978358-7B40-4E17-A440-347DECB50227}" presName="bgRect" presStyleLbl="bgShp" presStyleIdx="3" presStyleCnt="4"/>
      <dgm:spPr/>
    </dgm:pt>
    <dgm:pt modelId="{FD57B1ED-3F16-4CDC-8738-F7E34E2E7382}" type="pres">
      <dgm:prSet presAssocID="{87978358-7B40-4E17-A440-347DECB502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116C6D3-41E0-4B4F-9C6C-E9599A964D1E}" type="pres">
      <dgm:prSet presAssocID="{87978358-7B40-4E17-A440-347DECB50227}" presName="spaceRect" presStyleCnt="0"/>
      <dgm:spPr/>
    </dgm:pt>
    <dgm:pt modelId="{482659B5-27F9-44F9-B6BD-C28D2A144D04}" type="pres">
      <dgm:prSet presAssocID="{87978358-7B40-4E17-A440-347DECB502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33D000-55AA-40AC-A878-82982577BD3B}" srcId="{0537ED38-BF0B-4C88-A626-06380C7B4D72}" destId="{36C422CE-A3FF-42E8-98F6-BB644EA7EDC1}" srcOrd="0" destOrd="0" parTransId="{1517786E-16A3-4544-9F95-4B79B9124EAA}" sibTransId="{7F0B5881-6EE3-4DDC-B856-14C2A6B7FBA3}"/>
    <dgm:cxn modelId="{9FD93808-12A3-495C-A0AB-107C34F3C7FE}" srcId="{0537ED38-BF0B-4C88-A626-06380C7B4D72}" destId="{25B3FC53-A852-4DDA-B5F6-D60167C5BFF5}" srcOrd="1" destOrd="0" parTransId="{E67FF253-FBCF-45C2-AA87-714B537DACC4}" sibTransId="{6F82FF2B-BFA0-46FE-8B6F-FDFDF663B64F}"/>
    <dgm:cxn modelId="{B39EE01A-3A38-4364-8AA7-29E6AB13D8E6}" type="presOf" srcId="{25B3FC53-A852-4DDA-B5F6-D60167C5BFF5}" destId="{0BDEAD8D-7BEF-49ED-9637-521216F75506}" srcOrd="0" destOrd="0" presId="urn:microsoft.com/office/officeart/2018/2/layout/IconVerticalSolidList"/>
    <dgm:cxn modelId="{64913872-DC37-4D64-84E3-A6CB19F673AA}" type="presOf" srcId="{87978358-7B40-4E17-A440-347DECB50227}" destId="{482659B5-27F9-44F9-B6BD-C28D2A144D04}" srcOrd="0" destOrd="0" presId="urn:microsoft.com/office/officeart/2018/2/layout/IconVerticalSolidList"/>
    <dgm:cxn modelId="{2B55F4B8-DC80-4102-8055-07833117649D}" type="presOf" srcId="{46C5E9F8-1751-4E89-84C5-C927704D3662}" destId="{6AE62410-7894-4DE2-9BA2-B6263B76BEFB}" srcOrd="0" destOrd="0" presId="urn:microsoft.com/office/officeart/2018/2/layout/IconVerticalSolidList"/>
    <dgm:cxn modelId="{7A14D9C4-234F-438E-9F72-F84DCD363CE9}" srcId="{0537ED38-BF0B-4C88-A626-06380C7B4D72}" destId="{46C5E9F8-1751-4E89-84C5-C927704D3662}" srcOrd="2" destOrd="0" parTransId="{7FD005D0-DAC0-4FE4-AAF4-88DA739B99CC}" sibTransId="{95AE2CF7-EA0F-4BE3-BABA-C9BAC7251983}"/>
    <dgm:cxn modelId="{433C51E6-BAB6-42C5-A302-9918F7819D64}" srcId="{0537ED38-BF0B-4C88-A626-06380C7B4D72}" destId="{87978358-7B40-4E17-A440-347DECB50227}" srcOrd="3" destOrd="0" parTransId="{8CE10EC8-4F8E-4013-A424-A5DA2F5526CD}" sibTransId="{D04CF680-8CCE-4B5E-8E88-DF49BD5D876B}"/>
    <dgm:cxn modelId="{40B096F8-1B14-426F-B562-52C9361C8458}" type="presOf" srcId="{0537ED38-BF0B-4C88-A626-06380C7B4D72}" destId="{1BC2D588-E430-4B3D-9F6F-8509AE218E15}" srcOrd="0" destOrd="0" presId="urn:microsoft.com/office/officeart/2018/2/layout/IconVerticalSolidList"/>
    <dgm:cxn modelId="{9F28CAFB-E623-43B0-9701-A5FF078B3FCE}" type="presOf" srcId="{36C422CE-A3FF-42E8-98F6-BB644EA7EDC1}" destId="{831750D4-AA00-4C10-8AB0-5DABCFF07204}" srcOrd="0" destOrd="0" presId="urn:microsoft.com/office/officeart/2018/2/layout/IconVerticalSolidList"/>
    <dgm:cxn modelId="{EC68153F-D7A6-4EC0-AFB5-07EB4A0553D4}" type="presParOf" srcId="{1BC2D588-E430-4B3D-9F6F-8509AE218E15}" destId="{30E8552C-807E-4439-894C-9DFFF892AF69}" srcOrd="0" destOrd="0" presId="urn:microsoft.com/office/officeart/2018/2/layout/IconVerticalSolidList"/>
    <dgm:cxn modelId="{FE9882E4-3305-4E1D-9B30-43388B5D89A4}" type="presParOf" srcId="{30E8552C-807E-4439-894C-9DFFF892AF69}" destId="{94375141-FD9C-47EE-89E7-B3B227B4FDA8}" srcOrd="0" destOrd="0" presId="urn:microsoft.com/office/officeart/2018/2/layout/IconVerticalSolidList"/>
    <dgm:cxn modelId="{652616AE-1624-4164-A6F3-8507BE81662D}" type="presParOf" srcId="{30E8552C-807E-4439-894C-9DFFF892AF69}" destId="{D38CFDF5-935C-4794-936A-787015FD5A74}" srcOrd="1" destOrd="0" presId="urn:microsoft.com/office/officeart/2018/2/layout/IconVerticalSolidList"/>
    <dgm:cxn modelId="{C58D4297-7C15-4EAC-8832-39FD8CCB7523}" type="presParOf" srcId="{30E8552C-807E-4439-894C-9DFFF892AF69}" destId="{B682A316-1E9A-4BA2-84FF-B8937C703A2E}" srcOrd="2" destOrd="0" presId="urn:microsoft.com/office/officeart/2018/2/layout/IconVerticalSolidList"/>
    <dgm:cxn modelId="{0823AB1C-A7D6-410C-9230-74A47204FD19}" type="presParOf" srcId="{30E8552C-807E-4439-894C-9DFFF892AF69}" destId="{831750D4-AA00-4C10-8AB0-5DABCFF07204}" srcOrd="3" destOrd="0" presId="urn:microsoft.com/office/officeart/2018/2/layout/IconVerticalSolidList"/>
    <dgm:cxn modelId="{0C192797-FF1C-496C-AA91-EAD82FE3B3F7}" type="presParOf" srcId="{1BC2D588-E430-4B3D-9F6F-8509AE218E15}" destId="{F4CAC8F4-4DB9-4776-A8F5-6C1C3732EA94}" srcOrd="1" destOrd="0" presId="urn:microsoft.com/office/officeart/2018/2/layout/IconVerticalSolidList"/>
    <dgm:cxn modelId="{5585DB82-FA80-43ED-A515-CB23FE446876}" type="presParOf" srcId="{1BC2D588-E430-4B3D-9F6F-8509AE218E15}" destId="{46C423EF-DEC6-4E94-8AC2-52C2849C7A50}" srcOrd="2" destOrd="0" presId="urn:microsoft.com/office/officeart/2018/2/layout/IconVerticalSolidList"/>
    <dgm:cxn modelId="{E0D73574-4B95-4902-9283-3689A55F9331}" type="presParOf" srcId="{46C423EF-DEC6-4E94-8AC2-52C2849C7A50}" destId="{EC6DFE2B-B099-4B46-9B21-2E631AB300B9}" srcOrd="0" destOrd="0" presId="urn:microsoft.com/office/officeart/2018/2/layout/IconVerticalSolidList"/>
    <dgm:cxn modelId="{E3283CD4-21B5-43AF-BAC9-45CE07187008}" type="presParOf" srcId="{46C423EF-DEC6-4E94-8AC2-52C2849C7A50}" destId="{49E7B3DA-7564-4DCD-8FC9-EFA12F4E3BC6}" srcOrd="1" destOrd="0" presId="urn:microsoft.com/office/officeart/2018/2/layout/IconVerticalSolidList"/>
    <dgm:cxn modelId="{A9A144DB-953F-4629-87B5-992F28057678}" type="presParOf" srcId="{46C423EF-DEC6-4E94-8AC2-52C2849C7A50}" destId="{ADB07B59-46BB-4A50-A3A1-D0216CE1D5CE}" srcOrd="2" destOrd="0" presId="urn:microsoft.com/office/officeart/2018/2/layout/IconVerticalSolidList"/>
    <dgm:cxn modelId="{5416CA27-EB7F-404E-9F35-338FBC005506}" type="presParOf" srcId="{46C423EF-DEC6-4E94-8AC2-52C2849C7A50}" destId="{0BDEAD8D-7BEF-49ED-9637-521216F75506}" srcOrd="3" destOrd="0" presId="urn:microsoft.com/office/officeart/2018/2/layout/IconVerticalSolidList"/>
    <dgm:cxn modelId="{C1D66606-94A1-4386-90B3-F5EEF86E73BE}" type="presParOf" srcId="{1BC2D588-E430-4B3D-9F6F-8509AE218E15}" destId="{AB2F5363-5CFA-474E-9425-E3F9E20A0BC5}" srcOrd="3" destOrd="0" presId="urn:microsoft.com/office/officeart/2018/2/layout/IconVerticalSolidList"/>
    <dgm:cxn modelId="{8B2D4344-B60C-494E-AD3F-B8131CFCBD1D}" type="presParOf" srcId="{1BC2D588-E430-4B3D-9F6F-8509AE218E15}" destId="{BAF69DC0-FC5D-404C-B02A-5B5A45DFB835}" srcOrd="4" destOrd="0" presId="urn:microsoft.com/office/officeart/2018/2/layout/IconVerticalSolidList"/>
    <dgm:cxn modelId="{5E8A6EE2-6FCA-486F-81AF-68A1BAA08AF0}" type="presParOf" srcId="{BAF69DC0-FC5D-404C-B02A-5B5A45DFB835}" destId="{8E7A460B-78D8-40DA-ACC0-6FCDF6FD9036}" srcOrd="0" destOrd="0" presId="urn:microsoft.com/office/officeart/2018/2/layout/IconVerticalSolidList"/>
    <dgm:cxn modelId="{1C1EDD24-D647-4F30-9A14-B5D9F2BBEF7F}" type="presParOf" srcId="{BAF69DC0-FC5D-404C-B02A-5B5A45DFB835}" destId="{7E4FE248-CFB2-4C36-9660-D18262759B8E}" srcOrd="1" destOrd="0" presId="urn:microsoft.com/office/officeart/2018/2/layout/IconVerticalSolidList"/>
    <dgm:cxn modelId="{7B1D9F85-74C5-4D9B-B303-1AFD4F3CB0C6}" type="presParOf" srcId="{BAF69DC0-FC5D-404C-B02A-5B5A45DFB835}" destId="{38975F87-99DB-4133-AE26-AAD03F4CECEE}" srcOrd="2" destOrd="0" presId="urn:microsoft.com/office/officeart/2018/2/layout/IconVerticalSolidList"/>
    <dgm:cxn modelId="{62D0ABA3-81A2-411E-BFB4-AC6274043897}" type="presParOf" srcId="{BAF69DC0-FC5D-404C-B02A-5B5A45DFB835}" destId="{6AE62410-7894-4DE2-9BA2-B6263B76BEFB}" srcOrd="3" destOrd="0" presId="urn:microsoft.com/office/officeart/2018/2/layout/IconVerticalSolidList"/>
    <dgm:cxn modelId="{9B12C54A-C0EF-47B0-88E8-DD505CDF658C}" type="presParOf" srcId="{1BC2D588-E430-4B3D-9F6F-8509AE218E15}" destId="{B937CF75-1184-46FB-B52E-C170ACCEE588}" srcOrd="5" destOrd="0" presId="urn:microsoft.com/office/officeart/2018/2/layout/IconVerticalSolidList"/>
    <dgm:cxn modelId="{B1D46AD9-51D5-402F-9C23-C9D959935390}" type="presParOf" srcId="{1BC2D588-E430-4B3D-9F6F-8509AE218E15}" destId="{C10C9FBF-D895-4AE7-889C-20FFE56943F8}" srcOrd="6" destOrd="0" presId="urn:microsoft.com/office/officeart/2018/2/layout/IconVerticalSolidList"/>
    <dgm:cxn modelId="{23FE595D-F69E-41C4-866E-52F173D87E64}" type="presParOf" srcId="{C10C9FBF-D895-4AE7-889C-20FFE56943F8}" destId="{0BDC2E0F-EA77-4DA1-92E4-3350AE966979}" srcOrd="0" destOrd="0" presId="urn:microsoft.com/office/officeart/2018/2/layout/IconVerticalSolidList"/>
    <dgm:cxn modelId="{73C9E90B-6829-417E-AB20-84A04982ED45}" type="presParOf" srcId="{C10C9FBF-D895-4AE7-889C-20FFE56943F8}" destId="{FD57B1ED-3F16-4CDC-8738-F7E34E2E7382}" srcOrd="1" destOrd="0" presId="urn:microsoft.com/office/officeart/2018/2/layout/IconVerticalSolidList"/>
    <dgm:cxn modelId="{F7B04616-8579-4181-9FE7-FD3D13B368BA}" type="presParOf" srcId="{C10C9FBF-D895-4AE7-889C-20FFE56943F8}" destId="{8116C6D3-41E0-4B4F-9C6C-E9599A964D1E}" srcOrd="2" destOrd="0" presId="urn:microsoft.com/office/officeart/2018/2/layout/IconVerticalSolidList"/>
    <dgm:cxn modelId="{48D7E84A-E92A-4B44-9EE8-101B4456B094}" type="presParOf" srcId="{C10C9FBF-D895-4AE7-889C-20FFE56943F8}" destId="{482659B5-27F9-44F9-B6BD-C28D2A144D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565FE-6FFD-4D27-BB82-DAFAC4EEE666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6A1376-6A3A-459D-9B30-47310F825278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5A2548-ECA7-419E-B899-5403D73AA5FC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Communication</a:t>
          </a:r>
        </a:p>
      </dsp:txBody>
      <dsp:txXfrm>
        <a:off x="697026" y="718"/>
        <a:ext cx="5816577" cy="603486"/>
      </dsp:txXfrm>
    </dsp:sp>
    <dsp:sp modelId="{A6E24AA9-DAD7-4726-B39E-C3C3F707C866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7F88CA-6B15-4A0B-B6FB-AE4E1DBC08DB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5F0DA6-D4B5-47D4-A88F-44FBD7B75A75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Feedback</a:t>
          </a:r>
        </a:p>
      </dsp:txBody>
      <dsp:txXfrm>
        <a:off x="697026" y="755076"/>
        <a:ext cx="5816577" cy="603486"/>
      </dsp:txXfrm>
    </dsp:sp>
    <dsp:sp modelId="{FAFD9B73-B71D-4BC6-9EF4-332A0105CFB9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0CE4AD-A4DC-4290-9051-CAEB931A7BA4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92157-74E0-4820-AB0F-D0DB668836DC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 Knowledge</a:t>
          </a:r>
          <a:endParaRPr lang="pt-PT" sz="1600" kern="1200" dirty="0"/>
        </a:p>
      </dsp:txBody>
      <dsp:txXfrm>
        <a:off x="697026" y="1509433"/>
        <a:ext cx="5816577" cy="603486"/>
      </dsp:txXfrm>
    </dsp:sp>
    <dsp:sp modelId="{67F0DE69-2EEA-41DA-A5F5-F5832ED3B82B}">
      <dsp:nvSpPr>
        <dsp:cNvPr id="0" name=""/>
        <dsp:cNvSpPr/>
      </dsp:nvSpPr>
      <dsp:spPr>
        <a:xfrm>
          <a:off x="0" y="22567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4E6BCC-435D-41EA-AB62-C107C8A661A6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E3329-9467-4CC3-891B-0ABBB5A2D9FA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Methodology</a:t>
          </a:r>
        </a:p>
      </dsp:txBody>
      <dsp:txXfrm>
        <a:off x="697026" y="2263791"/>
        <a:ext cx="5816577" cy="603486"/>
      </dsp:txXfrm>
    </dsp:sp>
    <dsp:sp modelId="{20896E65-FEE8-4486-AF5D-CD7030F95F8E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E54B7-99FA-47CC-B44B-ABB98885786D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A56852-4783-4A9F-8D18-B446B4C7BD3D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Boarding process </a:t>
          </a:r>
        </a:p>
      </dsp:txBody>
      <dsp:txXfrm>
        <a:off x="697026" y="3018148"/>
        <a:ext cx="5816577" cy="603486"/>
      </dsp:txXfrm>
    </dsp:sp>
    <dsp:sp modelId="{B467D826-F339-4827-AA81-234E635917EF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5B8ABD-8B80-49C4-A0D0-1E4CADB4D5EE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BDD20-4C3B-4559-8C39-3C14291DB359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Accountability</a:t>
          </a:r>
        </a:p>
      </dsp:txBody>
      <dsp:txXfrm>
        <a:off x="697026" y="3772506"/>
        <a:ext cx="5816577" cy="603486"/>
      </dsp:txXfrm>
    </dsp:sp>
    <dsp:sp modelId="{1E4B2149-D24A-4DAE-84B2-8DC04164DBB1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102A9D-C77E-4A50-9C01-6D80530C4AC9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AEF5A7-CC70-42B3-A824-4A04166BF8F0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Collaboration</a:t>
          </a:r>
        </a:p>
      </dsp:txBody>
      <dsp:txXfrm>
        <a:off x="697026" y="4526863"/>
        <a:ext cx="5816577" cy="603486"/>
      </dsp:txXfrm>
    </dsp:sp>
    <dsp:sp modelId="{66957023-7A13-4735-8242-8902C8BD0B96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CCF1AB-8ED7-4BBF-A770-D15CC627D20D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8C570B-9374-4A30-BC9B-DA57F7236ED4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Challenging and Fun</a:t>
          </a:r>
          <a:endParaRPr lang="pt-PT" sz="1600" kern="1200" dirty="0"/>
        </a:p>
      </dsp:txBody>
      <dsp:txXfrm>
        <a:off x="697026" y="5281221"/>
        <a:ext cx="5816577" cy="60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79F40-3240-4B4D-BB97-25610AEEA43E}">
      <dsp:nvSpPr>
        <dsp:cNvPr id="0" name=""/>
        <dsp:cNvSpPr/>
      </dsp:nvSpPr>
      <dsp:spPr>
        <a:xfrm>
          <a:off x="-19800" y="10511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51B4FB-34C1-434D-AF84-3E1D11FF54F8}">
      <dsp:nvSpPr>
        <dsp:cNvPr id="0" name=""/>
        <dsp:cNvSpPr/>
      </dsp:nvSpPr>
      <dsp:spPr>
        <a:xfrm>
          <a:off x="224886" y="192509"/>
          <a:ext cx="444885" cy="444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92A73-DA02-404C-9CBE-6404417B07F1}">
      <dsp:nvSpPr>
        <dsp:cNvPr id="0" name=""/>
        <dsp:cNvSpPr/>
      </dsp:nvSpPr>
      <dsp:spPr>
        <a:xfrm>
          <a:off x="914459" y="10511"/>
          <a:ext cx="5577516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 awareness of the company roadmap</a:t>
          </a:r>
        </a:p>
      </dsp:txBody>
      <dsp:txXfrm>
        <a:off x="914459" y="10511"/>
        <a:ext cx="5577516" cy="808883"/>
      </dsp:txXfrm>
    </dsp:sp>
    <dsp:sp modelId="{D23A6A83-8165-46E6-9E45-8209BABFD731}">
      <dsp:nvSpPr>
        <dsp:cNvPr id="0" name=""/>
        <dsp:cNvSpPr/>
      </dsp:nvSpPr>
      <dsp:spPr>
        <a:xfrm>
          <a:off x="-19800" y="1021615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963BCE-877A-4DD0-B7A1-2671669C690A}">
      <dsp:nvSpPr>
        <dsp:cNvPr id="0" name=""/>
        <dsp:cNvSpPr/>
      </dsp:nvSpPr>
      <dsp:spPr>
        <a:xfrm>
          <a:off x="224886" y="1203613"/>
          <a:ext cx="444885" cy="4448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99122-3E9B-4D79-8D3F-E45C3EAA562A}">
      <dsp:nvSpPr>
        <dsp:cNvPr id="0" name=""/>
        <dsp:cNvSpPr/>
      </dsp:nvSpPr>
      <dsp:spPr>
        <a:xfrm>
          <a:off x="914459" y="1021615"/>
          <a:ext cx="5577516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Protection from external influences on daily work</a:t>
          </a:r>
        </a:p>
      </dsp:txBody>
      <dsp:txXfrm>
        <a:off x="914459" y="1021615"/>
        <a:ext cx="5577516" cy="808883"/>
      </dsp:txXfrm>
    </dsp:sp>
    <dsp:sp modelId="{AF52A0ED-411B-4021-B71F-898FA168B8DE}">
      <dsp:nvSpPr>
        <dsp:cNvPr id="0" name=""/>
        <dsp:cNvSpPr/>
      </dsp:nvSpPr>
      <dsp:spPr>
        <a:xfrm>
          <a:off x="-19800" y="2032719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FE6E41-5A49-4860-AFA6-841F17C392CC}">
      <dsp:nvSpPr>
        <dsp:cNvPr id="0" name=""/>
        <dsp:cNvSpPr/>
      </dsp:nvSpPr>
      <dsp:spPr>
        <a:xfrm>
          <a:off x="224886" y="2214718"/>
          <a:ext cx="444885" cy="4448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91793-4FFE-409A-8EE8-32DB69E061D4}">
      <dsp:nvSpPr>
        <dsp:cNvPr id="0" name=""/>
        <dsp:cNvSpPr/>
      </dsp:nvSpPr>
      <dsp:spPr>
        <a:xfrm>
          <a:off x="914459" y="2032719"/>
          <a:ext cx="2931121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proper channels to publish work and distributed inside the team</a:t>
          </a:r>
        </a:p>
      </dsp:txBody>
      <dsp:txXfrm>
        <a:off x="914459" y="2032719"/>
        <a:ext cx="2931121" cy="808883"/>
      </dsp:txXfrm>
    </dsp:sp>
    <dsp:sp modelId="{C1A43481-DCD2-4467-8CC8-7EA5AF9BD88A}">
      <dsp:nvSpPr>
        <dsp:cNvPr id="0" name=""/>
        <dsp:cNvSpPr/>
      </dsp:nvSpPr>
      <dsp:spPr>
        <a:xfrm>
          <a:off x="3845581" y="2032719"/>
          <a:ext cx="2646394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AKA sprint backlog</a:t>
          </a:r>
        </a:p>
      </dsp:txBody>
      <dsp:txXfrm>
        <a:off x="3845581" y="2032719"/>
        <a:ext cx="2646394" cy="808883"/>
      </dsp:txXfrm>
    </dsp:sp>
    <dsp:sp modelId="{F4D31E09-DAAF-40B6-80EA-2B4EA2ABE223}">
      <dsp:nvSpPr>
        <dsp:cNvPr id="0" name=""/>
        <dsp:cNvSpPr/>
      </dsp:nvSpPr>
      <dsp:spPr>
        <a:xfrm>
          <a:off x="-19800" y="3043823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C3AF4A-3E39-44E1-B101-BCAB12B5B28E}">
      <dsp:nvSpPr>
        <dsp:cNvPr id="0" name=""/>
        <dsp:cNvSpPr/>
      </dsp:nvSpPr>
      <dsp:spPr>
        <a:xfrm>
          <a:off x="224886" y="3225822"/>
          <a:ext cx="444885" cy="4448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570F3-AB6F-4416-A9CD-76D6169EF0C1}">
      <dsp:nvSpPr>
        <dsp:cNvPr id="0" name=""/>
        <dsp:cNvSpPr/>
      </dsp:nvSpPr>
      <dsp:spPr>
        <a:xfrm>
          <a:off x="914459" y="3043823"/>
          <a:ext cx="2931121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 must control the source code </a:t>
          </a:r>
        </a:p>
      </dsp:txBody>
      <dsp:txXfrm>
        <a:off x="914459" y="3043823"/>
        <a:ext cx="2931121" cy="808883"/>
      </dsp:txXfrm>
    </dsp:sp>
    <dsp:sp modelId="{CA26DBDC-6EF0-472A-9388-B92429C656F3}">
      <dsp:nvSpPr>
        <dsp:cNvPr id="0" name=""/>
        <dsp:cNvSpPr/>
      </dsp:nvSpPr>
      <dsp:spPr>
        <a:xfrm>
          <a:off x="3845581" y="3043823"/>
          <a:ext cx="2646394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Open to change requests close to direct code changes</a:t>
          </a:r>
        </a:p>
      </dsp:txBody>
      <dsp:txXfrm>
        <a:off x="3845581" y="3043823"/>
        <a:ext cx="2646394" cy="808883"/>
      </dsp:txXfrm>
    </dsp:sp>
    <dsp:sp modelId="{9D77B619-AA82-4098-AE58-34201921B56C}">
      <dsp:nvSpPr>
        <dsp:cNvPr id="0" name=""/>
        <dsp:cNvSpPr/>
      </dsp:nvSpPr>
      <dsp:spPr>
        <a:xfrm>
          <a:off x="-19800" y="4054927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ECF7E3-B597-41A3-972B-808911A05C09}">
      <dsp:nvSpPr>
        <dsp:cNvPr id="0" name=""/>
        <dsp:cNvSpPr/>
      </dsp:nvSpPr>
      <dsp:spPr>
        <a:xfrm>
          <a:off x="224886" y="4236926"/>
          <a:ext cx="444885" cy="4448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ACC4A1-47FD-45DE-97DC-A139EBBBEA51}">
      <dsp:nvSpPr>
        <dsp:cNvPr id="0" name=""/>
        <dsp:cNvSpPr/>
      </dsp:nvSpPr>
      <dsp:spPr>
        <a:xfrm>
          <a:off x="914459" y="4054927"/>
          <a:ext cx="5577516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Integration and Deploy</a:t>
          </a:r>
          <a:endParaRPr lang="pt-PT" sz="1600" kern="1200" dirty="0"/>
        </a:p>
      </dsp:txBody>
      <dsp:txXfrm>
        <a:off x="914459" y="4054927"/>
        <a:ext cx="5577516" cy="808883"/>
      </dsp:txXfrm>
    </dsp:sp>
    <dsp:sp modelId="{1307DAAF-59B7-4923-8191-25042818C071}">
      <dsp:nvSpPr>
        <dsp:cNvPr id="0" name=""/>
        <dsp:cNvSpPr/>
      </dsp:nvSpPr>
      <dsp:spPr>
        <a:xfrm>
          <a:off x="19800" y="5066031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335561-51AE-43F0-BDA1-451DE7060EBA}">
      <dsp:nvSpPr>
        <dsp:cNvPr id="0" name=""/>
        <dsp:cNvSpPr/>
      </dsp:nvSpPr>
      <dsp:spPr>
        <a:xfrm>
          <a:off x="114327" y="5206965"/>
          <a:ext cx="1013463" cy="4483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457B3-1087-43BC-B418-1F4FEDC07FEB}">
      <dsp:nvSpPr>
        <dsp:cNvPr id="0" name=""/>
        <dsp:cNvSpPr/>
      </dsp:nvSpPr>
      <dsp:spPr>
        <a:xfrm>
          <a:off x="1296972" y="5075349"/>
          <a:ext cx="2931121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Methodologies best practices </a:t>
          </a:r>
        </a:p>
      </dsp:txBody>
      <dsp:txXfrm>
        <a:off x="1296972" y="5075349"/>
        <a:ext cx="2931121" cy="808883"/>
      </dsp:txXfrm>
    </dsp:sp>
    <dsp:sp modelId="{FF7805E6-B2D7-4B38-95AE-F440AD1E7E9C}">
      <dsp:nvSpPr>
        <dsp:cNvPr id="0" name=""/>
        <dsp:cNvSpPr/>
      </dsp:nvSpPr>
      <dsp:spPr>
        <a:xfrm>
          <a:off x="3885182" y="5066031"/>
          <a:ext cx="2646394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 Flow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Semantic version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Agile, TDD</a:t>
          </a:r>
        </a:p>
      </dsp:txBody>
      <dsp:txXfrm>
        <a:off x="3885182" y="5066031"/>
        <a:ext cx="2646394" cy="808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565FE-6FFD-4D27-BB82-DAFAC4EEE666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6A1376-6A3A-459D-9B30-47310F825278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5A2548-ECA7-419E-B899-5403D73AA5FC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Reusability through components instead of only services</a:t>
          </a:r>
        </a:p>
      </dsp:txBody>
      <dsp:txXfrm>
        <a:off x="799588" y="502"/>
        <a:ext cx="5714015" cy="692284"/>
      </dsp:txXfrm>
    </dsp:sp>
    <dsp:sp modelId="{A6E24AA9-DAD7-4726-B39E-C3C3F707C866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7F88CA-6B15-4A0B-B6FB-AE4E1DBC08DB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5F0DA6-D4B5-47D4-A88F-44FBD7B75A75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of Design patterns </a:t>
          </a:r>
        </a:p>
      </dsp:txBody>
      <dsp:txXfrm>
        <a:off x="799588" y="865858"/>
        <a:ext cx="5714015" cy="692284"/>
      </dsp:txXfrm>
    </dsp:sp>
    <dsp:sp modelId="{FAFD9B73-B71D-4BC6-9EF4-332A0105CFB9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0CE4AD-A4DC-4290-9051-CAEB931A7BA4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92157-74E0-4820-AB0F-D0DB668836DC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Documentation</a:t>
          </a:r>
          <a:endParaRPr lang="pt-PT" sz="1600" kern="1200" dirty="0"/>
        </a:p>
      </dsp:txBody>
      <dsp:txXfrm>
        <a:off x="799588" y="1731214"/>
        <a:ext cx="5714015" cy="692284"/>
      </dsp:txXfrm>
    </dsp:sp>
    <dsp:sp modelId="{67F0DE69-2EEA-41DA-A5F5-F5832ED3B82B}">
      <dsp:nvSpPr>
        <dsp:cNvPr id="0" name=""/>
        <dsp:cNvSpPr/>
      </dsp:nvSpPr>
      <dsp:spPr>
        <a:xfrm>
          <a:off x="0" y="2588443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4E6BCC-435D-41EA-AB62-C107C8A661A6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E3329-9467-4CC3-891B-0ABBB5A2D9FA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not </a:t>
          </a:r>
          <a:r>
            <a:rPr lang="en-US" sz="1600" kern="1200" dirty="0" err="1"/>
            <a:t>copy&amp;Paste</a:t>
          </a:r>
          <a:endParaRPr lang="en-US" sz="1600" kern="1200" dirty="0"/>
        </a:p>
      </dsp:txBody>
      <dsp:txXfrm>
        <a:off x="799588" y="2596570"/>
        <a:ext cx="5714015" cy="692284"/>
      </dsp:txXfrm>
    </dsp:sp>
    <dsp:sp modelId="{20896E65-FEE8-4486-AF5D-CD7030F95F8E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E54B7-99FA-47CC-B44B-ABB98885786D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A56852-4783-4A9F-8D18-B446B4C7BD3D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Testability </a:t>
          </a:r>
        </a:p>
      </dsp:txBody>
      <dsp:txXfrm>
        <a:off x="799588" y="3461926"/>
        <a:ext cx="5714015" cy="692284"/>
      </dsp:txXfrm>
    </dsp:sp>
    <dsp:sp modelId="{B467D826-F339-4827-AA81-234E635917EF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5B8ABD-8B80-49C4-A0D0-1E4CADB4D5EE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BDD20-4C3B-4559-8C39-3C14291DB359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Clear Diagnostics strategy</a:t>
          </a:r>
        </a:p>
      </dsp:txBody>
      <dsp:txXfrm>
        <a:off x="799588" y="4327282"/>
        <a:ext cx="5714015" cy="692284"/>
      </dsp:txXfrm>
    </dsp:sp>
    <dsp:sp modelId="{1E4B2149-D24A-4DAE-84B2-8DC04164DBB1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102A9D-C77E-4A50-9C01-6D80530C4AC9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AEF5A7-CC70-42B3-A824-4A04166BF8F0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SOLID principles</a:t>
          </a:r>
        </a:p>
      </dsp:txBody>
      <dsp:txXfrm>
        <a:off x="799588" y="5192638"/>
        <a:ext cx="5714015" cy="692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5141-FD9C-47EE-89E7-B3B227B4FDA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CFDF5-935C-4794-936A-787015FD5A7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1750D4-AA00-4C10-8AB0-5DABCFF0720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Clean and explicit separation by logic domain</a:t>
          </a:r>
        </a:p>
      </dsp:txBody>
      <dsp:txXfrm>
        <a:off x="1429899" y="2442"/>
        <a:ext cx="5083704" cy="1238008"/>
      </dsp:txXfrm>
    </dsp:sp>
    <dsp:sp modelId="{EC6DFE2B-B099-4B46-9B21-2E631AB300B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E7B3DA-7564-4DCD-8FC9-EFA12F4E3BC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DEAD8D-7BEF-49ED-9637-521216F7550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0" i="0" kern="1200" dirty="0" err="1"/>
            <a:t>Maintainability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8E7A460B-78D8-40DA-ACC0-6FCDF6FD903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4FE248-CFB2-4C36-9660-D18262759B8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62410-7894-4DE2-9BA2-B6263B76BEF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Readability</a:t>
          </a:r>
        </a:p>
      </dsp:txBody>
      <dsp:txXfrm>
        <a:off x="1429899" y="3097464"/>
        <a:ext cx="5083704" cy="1238008"/>
      </dsp:txXfrm>
    </dsp:sp>
    <dsp:sp modelId="{0BDC2E0F-EA77-4DA1-92E4-3350AE96697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57B1ED-3F16-4CDC-8738-F7E34E2E738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659B5-27F9-44F9-B6BD-C28D2A144D0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Documentation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09CA-62F7-4DA9-AA1A-31ECE5326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2D90A-8D6F-4123-8BBD-3F676CAE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31B3-F123-415E-A891-95609231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C79A-D0BE-4562-866F-5BF1F9BB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F1AC-D274-490D-A89D-916821F1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7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DEEA-F6AB-4DD4-8473-01630585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F8BE4-F0CC-41FD-BB0D-A15176B5E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4EEA-0C50-4A52-B49F-D483DEB6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C81F-8ED1-400F-9440-09F7A419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534E-5E29-4836-8600-B404044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63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A495C-3D85-4650-BB37-27484C7C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529BB-02AE-4E55-B328-FF0FAF2A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04D4-EBF1-42EB-AC7A-23BF6670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096C-2B80-465C-A6FF-DC5F8CE4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4F17-A60D-45BE-A5F4-17989E0C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53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8C1E-92C8-44D2-A783-6B2016A6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07D5-6C34-410F-83B5-0A7A2450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42F0-66B7-448C-8C5B-A04F1F9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7DEF-CD1D-41F7-935E-6647FDDC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A954-E960-45E8-8541-B9911880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7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C17D-3D5A-4722-B45A-C17C543F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1F07-60CE-4C42-A1D5-1557ED11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F8CB-1597-4097-A027-434C9F62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BF9D-7E05-40DC-B391-E065E77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CF07-2E2A-4C34-A5F4-0D4A2106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54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C3C8-244D-4162-8D3B-829CF6D4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797F-5774-4D69-9788-24CE7031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ED56-E6A9-4299-BCB4-D920EB23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A6A3-ED24-4288-A0A9-DBA7BFF8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D23A-A44C-427A-9BB5-02CBCEE8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F463B-7F5A-415E-8358-A6DB8B32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97A1-182E-4DC3-8AA5-8E309F0E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01FF-8956-45B5-8B4D-88287FFA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4E652-D0BD-4587-A03F-75E399601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C7804-E000-4937-960D-08C73E48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FC314-779A-4A8D-B534-E8395E470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83851-38ED-4972-8130-C1028589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3DB44-A692-4367-831F-7996A06C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66283-492B-401F-911E-7E31183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9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7553-5870-4CFD-8D3F-AE224D00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1F772-0675-4A3A-A090-F1D5BE77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329EC-ECD8-4F33-8C0A-E31D110C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0F12A-CC41-4D4A-84D9-48216D70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18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108DC-2D3D-4FBF-A380-F3A3829B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FF502-A23C-4BA6-ADCC-A4A65CBC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A658-382E-464E-A4D8-68978452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98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48E-9D98-48B8-9556-43C72F50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01C8-82D0-44C0-B6E0-FFFA7C32F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F8562-2EF2-4631-9D2E-7995584D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08DC-1B33-4350-8F50-3EB511A0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4DCEF-2F34-496A-AEEF-2DF6402D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3F6C-D543-4E65-BF83-198A4423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746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F597-312E-47C8-9D22-7C02A776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DC1A9-B3D6-4A5F-95FB-516978B4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9F935-71C7-4019-BC5B-FC9014EE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13D4-67E9-496C-BE7F-D8007EA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5912-CF39-4C01-AD4D-9EF35270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6471-6D0F-47AC-957B-C241DB8A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24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F231-F28C-4831-A452-9CBEAFDB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A0915-98D7-4F58-A16C-C00918E5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39D5-95BA-4470-82C0-8E94CE3A9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7DA3-0C03-4AD6-B1E1-59DCF02D7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472E-3DB5-4376-844C-621A183D0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7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E1CD-424F-4119-811D-A8DFBE5E2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SWADN Framework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B5705-17AD-4CF8-BB05-4EE194C4F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Developers point of view</a:t>
            </a:r>
          </a:p>
        </p:txBody>
      </p:sp>
    </p:spTree>
    <p:extLst>
      <p:ext uri="{BB962C8B-B14F-4D97-AF65-F5344CB8AC3E}">
        <p14:creationId xmlns:p14="http://schemas.microsoft.com/office/powerpoint/2010/main" val="84733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14480-6899-4177-A064-51F39488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95275"/>
            <a:ext cx="5562600" cy="62674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4CD3A54-259C-4AAB-97BE-E34FAB44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831812"/>
            <a:ext cx="4286250" cy="597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People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who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are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really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serious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about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software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should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make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their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own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hardware.</a:t>
            </a: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rgbClr val="BC1F1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C1F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pt-PT" altLang="pt-P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98FB4-8297-432D-BBE3-8FD791C8BC13}"/>
              </a:ext>
            </a:extLst>
          </p:cNvPr>
          <p:cNvSpPr/>
          <p:nvPr/>
        </p:nvSpPr>
        <p:spPr>
          <a:xfrm>
            <a:off x="1290018" y="1844159"/>
            <a:ext cx="37064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The best way to predict the future is to invent it</a:t>
            </a:r>
            <a:endParaRPr lang="pt-PT" sz="1300" i="1" dirty="0">
              <a:solidFill>
                <a:srgbClr val="555555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0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582E3-AB01-4845-97B2-7A81B9EA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594671" cy="479540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Code base</a:t>
            </a:r>
            <a:endParaRPr lang="pt-PT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B1FCB-EFAB-45A2-BC2F-81628058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6759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75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04F84-52D6-47AA-8E41-27BA169B8B85}"/>
              </a:ext>
            </a:extLst>
          </p:cNvPr>
          <p:cNvSpPr txBox="1"/>
          <p:nvPr/>
        </p:nvSpPr>
        <p:spPr>
          <a:xfrm>
            <a:off x="294165" y="2870351"/>
            <a:ext cx="52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"An evolving system increases its complexity unless work is done to reduce it." - Meir Lehman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AE172-236A-4DB6-8BB6-68D96D97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06" y="626302"/>
            <a:ext cx="6179719" cy="48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067940-F824-4E61-9891-46B76E731AA9}"/>
              </a:ext>
            </a:extLst>
          </p:cNvPr>
          <p:cNvSpPr/>
          <p:nvPr/>
        </p:nvSpPr>
        <p:spPr>
          <a:xfrm>
            <a:off x="989902" y="835794"/>
            <a:ext cx="10597516" cy="113437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Base</a:t>
            </a:r>
            <a:endParaRPr lang="pt-P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A46D01-416A-4185-AE43-CDB626AAC695}"/>
              </a:ext>
            </a:extLst>
          </p:cNvPr>
          <p:cNvSpPr/>
          <p:nvPr/>
        </p:nvSpPr>
        <p:spPr>
          <a:xfrm>
            <a:off x="927101" y="2676221"/>
            <a:ext cx="5933936" cy="15860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Cycle</a:t>
            </a:r>
            <a:endParaRPr lang="pt-P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1707DD-613E-4117-8661-E256BEC1E52E}"/>
              </a:ext>
            </a:extLst>
          </p:cNvPr>
          <p:cNvSpPr/>
          <p:nvPr/>
        </p:nvSpPr>
        <p:spPr>
          <a:xfrm>
            <a:off x="7671041" y="2676221"/>
            <a:ext cx="3916376" cy="15860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Software</a:t>
            </a:r>
          </a:p>
          <a:p>
            <a:r>
              <a:rPr lang="en-US" dirty="0" err="1"/>
              <a:t>Arquitecture</a:t>
            </a:r>
            <a:endParaRPr lang="pt-P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406725-C0A6-4669-8BE8-A867D5F8B83A}"/>
              </a:ext>
            </a:extLst>
          </p:cNvPr>
          <p:cNvSpPr/>
          <p:nvPr/>
        </p:nvSpPr>
        <p:spPr>
          <a:xfrm>
            <a:off x="927101" y="4746232"/>
            <a:ext cx="10802913" cy="15860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Culture</a:t>
            </a:r>
            <a:endParaRPr lang="pt-PT" dirty="0"/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AAF1DA9E-93DC-4468-93A3-901FC072E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289" y="2722078"/>
            <a:ext cx="2334128" cy="155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oftware team culture">
            <a:extLst>
              <a:ext uri="{FF2B5EF4-FFF2-40B4-BE49-F238E27FC236}">
                <a16:creationId xmlns:a16="http://schemas.microsoft.com/office/drawing/2014/main" id="{D7739B75-C2EB-4AC3-9ACC-E5A9E450B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91" y="4808833"/>
            <a:ext cx="2483084" cy="158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software development cycle">
            <a:extLst>
              <a:ext uri="{FF2B5EF4-FFF2-40B4-BE49-F238E27FC236}">
                <a16:creationId xmlns:a16="http://schemas.microsoft.com/office/drawing/2014/main" id="{36B327C3-6A59-493B-849F-E57176F3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54" y="2841456"/>
            <a:ext cx="1439190" cy="12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3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997A2-9824-46F9-8F03-20C3A9CDC9A4}"/>
              </a:ext>
            </a:extLst>
          </p:cNvPr>
          <p:cNvSpPr/>
          <p:nvPr/>
        </p:nvSpPr>
        <p:spPr>
          <a:xfrm>
            <a:off x="3048000" y="22200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97979"/>
                </a:solidFill>
                <a:latin typeface="Roboto"/>
              </a:rPr>
              <a:t>“Talent wins games, but teamwork and intelligence wins championships.”</a:t>
            </a:r>
            <a:r>
              <a:rPr lang="en-US" dirty="0">
                <a:solidFill>
                  <a:srgbClr val="797979"/>
                </a:solidFill>
                <a:latin typeface="Roboto"/>
              </a:rPr>
              <a:t> – Michael Jordan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941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DC6D6-33D7-4510-A16D-3BCE52C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613721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Team Culture</a:t>
            </a:r>
            <a:endParaRPr lang="pt-PT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86B0B-22F0-4907-9C4D-17825D02D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1555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83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6E164B-1D8F-4C2B-BE76-5C5D01C54D13}"/>
              </a:ext>
            </a:extLst>
          </p:cNvPr>
          <p:cNvSpPr/>
          <p:nvPr/>
        </p:nvSpPr>
        <p:spPr>
          <a:xfrm>
            <a:off x="1062103" y="19939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81818"/>
                </a:solidFill>
                <a:latin typeface="Merriweather"/>
              </a:rPr>
              <a:t>“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In an ideal system, we incorporate new features by extending the system, not by making modifications to existing code</a:t>
            </a:r>
            <a:r>
              <a:rPr lang="en-US" dirty="0">
                <a:solidFill>
                  <a:srgbClr val="181818"/>
                </a:solidFill>
                <a:latin typeface="Merriweather"/>
              </a:rPr>
              <a:t>.” </a:t>
            </a:r>
            <a:br>
              <a:rPr lang="en-US" dirty="0"/>
            </a:br>
            <a:r>
              <a:rPr lang="en-US" dirty="0">
                <a:solidFill>
                  <a:srgbClr val="181818"/>
                </a:solidFill>
                <a:latin typeface="Merriweather"/>
              </a:rPr>
              <a:t>― 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Clean Code: A Handbook of Agile Software Craftsmanship</a:t>
            </a:r>
            <a:endParaRPr lang="pt-PT" sz="1300" i="1" dirty="0">
              <a:solidFill>
                <a:srgbClr val="555555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94E57-F687-43CE-866B-0227CF08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75" y="1365308"/>
            <a:ext cx="3707154" cy="4864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5580D-9EC6-4722-A50C-1135A4907A77}"/>
              </a:ext>
            </a:extLst>
          </p:cNvPr>
          <p:cNvSpPr/>
          <p:nvPr/>
        </p:nvSpPr>
        <p:spPr>
          <a:xfrm>
            <a:off x="1062103" y="3594464"/>
            <a:ext cx="6096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“If the discipline of requirements specification has taught us anything, it is that well-specified requirements are as formal as code and can act as executable tests of that code!”</a:t>
            </a:r>
          </a:p>
          <a:p>
            <a:r>
              <a:rPr lang="en-US" sz="1400" dirty="0">
                <a:solidFill>
                  <a:srgbClr val="181818"/>
                </a:solidFill>
                <a:latin typeface="Merriweather"/>
              </a:rPr>
              <a:t>― 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Clean Code: A Handbook of Agile Software Craftsmanship</a:t>
            </a:r>
            <a:endParaRPr lang="pt-PT" sz="1300" i="1" dirty="0">
              <a:solidFill>
                <a:srgbClr val="555555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16FA1-0200-4765-BBE6-F2D3887C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604196" cy="479540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software development cycle</a:t>
            </a:r>
            <a:endParaRPr lang="pt-PT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B781A-384C-46C4-9BE7-7DF2E5154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700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0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B0B4C3-D283-4895-ADAA-8382B8A0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684" y="468483"/>
            <a:ext cx="4223091" cy="5921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309C1B-F337-49C0-9FF5-4DBD46BEE6DD}"/>
              </a:ext>
            </a:extLst>
          </p:cNvPr>
          <p:cNvSpPr/>
          <p:nvPr/>
        </p:nvSpPr>
        <p:spPr>
          <a:xfrm>
            <a:off x="458634" y="1686609"/>
            <a:ext cx="6330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4171A"/>
                </a:solidFill>
                <a:latin typeface="Segoe UI" panose="020B0502040204020203" pitchFamily="34" charset="0"/>
              </a:rPr>
              <a:t>“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If you can get today’s work done today, but you do it in such a way that you can’t possibly get tomorrow’s work done tomorrow, then you lose.</a:t>
            </a:r>
            <a:r>
              <a:rPr lang="en-US" dirty="0">
                <a:solidFill>
                  <a:srgbClr val="14171A"/>
                </a:solidFill>
                <a:latin typeface="Segoe UI" panose="020B0502040204020203" pitchFamily="34" charset="0"/>
              </a:rPr>
              <a:t>”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58155-FDE6-4C05-8A19-A7C1A2E79B0D}"/>
              </a:ext>
            </a:extLst>
          </p:cNvPr>
          <p:cNvSpPr/>
          <p:nvPr/>
        </p:nvSpPr>
        <p:spPr>
          <a:xfrm>
            <a:off x="575869" y="32669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81818"/>
                </a:solidFill>
                <a:latin typeface="Merriweather"/>
              </a:rPr>
              <a:t>“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Poorly designed code usually takes more code to do the same things, often because the code quite literally does the same thing in several places</a:t>
            </a:r>
            <a:r>
              <a:rPr lang="en-US" dirty="0">
                <a:solidFill>
                  <a:srgbClr val="181818"/>
                </a:solidFill>
                <a:latin typeface="Merriweather"/>
              </a:rPr>
              <a:t>.” </a:t>
            </a:r>
            <a:br>
              <a:rPr lang="en-US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971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DC6D6-33D7-4510-A16D-3BCE52C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613721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software architecture</a:t>
            </a:r>
            <a:endParaRPr lang="pt-PT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86B0B-22F0-4907-9C4D-17825D02D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4312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73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289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Merriweather</vt:lpstr>
      <vt:lpstr>Roboto</vt:lpstr>
      <vt:lpstr>Segoe UI</vt:lpstr>
      <vt:lpstr>Office Theme</vt:lpstr>
      <vt:lpstr>SWADN Framework</vt:lpstr>
      <vt:lpstr>PowerPoint Presentation</vt:lpstr>
      <vt:lpstr>PowerPoint Presentation</vt:lpstr>
      <vt:lpstr>PowerPoint Presentation</vt:lpstr>
      <vt:lpstr>Team Culture</vt:lpstr>
      <vt:lpstr>PowerPoint Presentation</vt:lpstr>
      <vt:lpstr> software development cycle</vt:lpstr>
      <vt:lpstr>PowerPoint Presentation</vt:lpstr>
      <vt:lpstr>software architecture</vt:lpstr>
      <vt:lpstr>PowerPoint Presentation</vt:lpstr>
      <vt:lpstr> Code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 Challenge</dc:title>
  <dc:creator>Vitor Paulino</dc:creator>
  <cp:lastModifiedBy>Vitor Paulino</cp:lastModifiedBy>
  <cp:revision>34</cp:revision>
  <dcterms:created xsi:type="dcterms:W3CDTF">2018-10-22T22:13:57Z</dcterms:created>
  <dcterms:modified xsi:type="dcterms:W3CDTF">2018-10-26T08:49:36Z</dcterms:modified>
</cp:coreProperties>
</file>