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58" r:id="rId4"/>
    <p:sldId id="264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9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6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81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56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05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9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9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98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9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1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9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4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0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24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positorio.ug.edu.ec/bitstream/redug/32088/1/S%C3%81NCHEZ%20PACHECO%20CARLOS.pdf" TargetMode="External"/><Relationship Id="rId2" Type="http://schemas.openxmlformats.org/officeDocument/2006/relationships/hyperlink" Target="http://www.sav.us.es/pixelbit/pixelbit/articulos/n34/1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0660" y="731521"/>
            <a:ext cx="8791575" cy="1550534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>
                <a:solidFill>
                  <a:srgbClr val="002060"/>
                </a:solidFill>
              </a:rPr>
              <a:t>Universidad Central del ECUADOR</a:t>
            </a:r>
            <a:br>
              <a:rPr lang="es-ES" sz="3200" b="1" dirty="0" smtClean="0">
                <a:solidFill>
                  <a:srgbClr val="002060"/>
                </a:solidFill>
              </a:rPr>
            </a:br>
            <a:r>
              <a:rPr lang="es-ES" sz="3200" b="1" dirty="0" smtClean="0">
                <a:solidFill>
                  <a:srgbClr val="002060"/>
                </a:solidFill>
              </a:rPr>
              <a:t> Facultad de Filosofía LETRAS Y CIENCIAS DE LA EDUCACIÓN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17645" y="2738164"/>
            <a:ext cx="8822056" cy="30992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b="1" dirty="0" smtClean="0">
                <a:solidFill>
                  <a:srgbClr val="FFC000"/>
                </a:solidFill>
              </a:rPr>
              <a:t>MATERIA: </a:t>
            </a:r>
            <a:r>
              <a:rPr lang="es-ES" dirty="0" smtClean="0">
                <a:solidFill>
                  <a:schemeClr val="bg1"/>
                </a:solidFill>
              </a:rPr>
              <a:t>Software Educativo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b="1" dirty="0" smtClean="0">
                <a:solidFill>
                  <a:srgbClr val="FFC000"/>
                </a:solidFill>
              </a:rPr>
              <a:t>TEMA</a:t>
            </a:r>
            <a:r>
              <a:rPr lang="es-ES" dirty="0" smtClean="0">
                <a:solidFill>
                  <a:srgbClr val="FFC000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</a:rPr>
              <a:t>Importancia del software en Educativo en la educación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b="1" dirty="0" smtClean="0">
                <a:solidFill>
                  <a:srgbClr val="FFC000"/>
                </a:solidFill>
              </a:rPr>
              <a:t>NOMBRE</a:t>
            </a:r>
            <a:r>
              <a:rPr lang="es-ES" b="1" dirty="0" smtClean="0">
                <a:solidFill>
                  <a:srgbClr val="FFC000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</a:rPr>
              <a:t>Verónica Caicho</a:t>
            </a:r>
          </a:p>
          <a:p>
            <a:pPr>
              <a:lnSpc>
                <a:spcPct val="150000"/>
              </a:lnSpc>
            </a:pPr>
            <a:r>
              <a:rPr lang="es-ES" b="1" dirty="0" smtClean="0">
                <a:solidFill>
                  <a:srgbClr val="FFC000"/>
                </a:solidFill>
              </a:rPr>
              <a:t>CURSO: </a:t>
            </a:r>
            <a:r>
              <a:rPr lang="es-ES" dirty="0" smtClean="0">
                <a:solidFill>
                  <a:schemeClr val="bg1"/>
                </a:solidFill>
              </a:rPr>
              <a:t>6TO “B”</a:t>
            </a:r>
          </a:p>
          <a:p>
            <a:pPr>
              <a:lnSpc>
                <a:spcPct val="150000"/>
              </a:lnSpc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8018"/>
          <a:stretch/>
        </p:blipFill>
        <p:spPr>
          <a:xfrm>
            <a:off x="8843556" y="431621"/>
            <a:ext cx="3592286" cy="1850434"/>
          </a:xfrm>
          <a:prstGeom prst="rect">
            <a:avLst/>
          </a:prstGeom>
        </p:spPr>
      </p:pic>
      <p:pic>
        <p:nvPicPr>
          <p:cNvPr id="1026" name="Picture 2" descr="Qué es Software educativo - MiPortal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033" y="3762103"/>
            <a:ext cx="3522619" cy="26358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226633"/>
            <a:ext cx="9905998" cy="1478570"/>
          </a:xfrm>
        </p:spPr>
        <p:txBody>
          <a:bodyPr/>
          <a:lstStyle/>
          <a:p>
            <a:pPr algn="ctr"/>
            <a:r>
              <a:rPr lang="es-ES" b="1" dirty="0" smtClean="0"/>
              <a:t>Introducción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557155"/>
            <a:ext cx="9905999" cy="4425633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Con el paso del tiempo se han realizado 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grandes avances tecnológicos y cada vez se hace mas constante el uso de la tecnología en </a:t>
            </a:r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nuestra vida 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diaria</a:t>
            </a:r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. Los avances tecnológicos han causan un gran impacto en la educación ya que cada vez se necesita y demanda una mayor formación en el campo de la informática</a:t>
            </a:r>
          </a:p>
          <a:p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Ante 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esta situación </a:t>
            </a:r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surge la necesidad en que los docentes   incorporen recursos 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informáticos dentro de su </a:t>
            </a:r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contenido y entiendan de su gran importancia para poder incrementar 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la calidad </a:t>
            </a:r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en el  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proceso enseñanza – </a:t>
            </a:r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aprendizaje.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476" y="1049592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Importancia </a:t>
            </a:r>
            <a:r>
              <a:rPr lang="es-ES" sz="4800" dirty="0"/>
              <a:t>del software como estrategia </a:t>
            </a:r>
            <a:r>
              <a:rPr lang="es-ES" sz="4800" dirty="0" smtClean="0"/>
              <a:t>pedagógica</a:t>
            </a:r>
            <a:endParaRPr lang="en-US" sz="4800" dirty="0"/>
          </a:p>
        </p:txBody>
      </p:sp>
      <p:pic>
        <p:nvPicPr>
          <p:cNvPr id="2050" name="Picture 2" descr="Qué es el Software Educativo? | Abitmedi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40" y="2528162"/>
            <a:ext cx="6297069" cy="37934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2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18072"/>
            <a:ext cx="9905998" cy="818396"/>
          </a:xfrm>
        </p:spPr>
        <p:txBody>
          <a:bodyPr/>
          <a:lstStyle/>
          <a:p>
            <a:r>
              <a:rPr lang="en-US" b="1" dirty="0" err="1">
                <a:effectLst/>
              </a:rPr>
              <a:t>Qué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es</a:t>
            </a:r>
            <a:r>
              <a:rPr lang="en-US" b="1" dirty="0">
                <a:effectLst/>
              </a:rPr>
              <a:t> Software </a:t>
            </a:r>
            <a:r>
              <a:rPr lang="en-US" b="1" dirty="0" err="1" smtClean="0">
                <a:effectLst/>
              </a:rPr>
              <a:t>educativo</a:t>
            </a:r>
            <a:r>
              <a:rPr lang="en-US" b="1" dirty="0">
                <a:effectLst/>
              </a:rPr>
              <a:t>?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136468"/>
            <a:ext cx="10327777" cy="5473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Un </a:t>
            </a:r>
            <a:r>
              <a:rPr lang="es-ES" b="1" i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software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 educativo es una herramienta pedagógica elaborada específicamente con esta </a:t>
            </a:r>
            <a:r>
              <a:rPr lang="es-E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finalidad 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de facilitar los procesos de enseñanza y </a:t>
            </a:r>
            <a:r>
              <a:rPr lang="es-E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aprendizaje, debido 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 la era digital que vivimos, los </a:t>
            </a:r>
            <a:r>
              <a:rPr lang="es-ES" b="1" i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softwares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 educativos son herramientas cada vez más necesarias de ser contempladas e incorporadas en los sistemas </a:t>
            </a:r>
            <a:r>
              <a:rPr lang="es-E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educativos.</a:t>
            </a:r>
          </a:p>
          <a:p>
            <a:pPr marL="0" indent="0">
              <a:buNone/>
            </a:pPr>
            <a:r>
              <a:rPr lang="es-ES" b="1" dirty="0" smtClean="0">
                <a:effectLst/>
              </a:rPr>
              <a:t>CARACTERÍSTICAS DE UN </a:t>
            </a:r>
            <a:r>
              <a:rPr lang="es-ES" b="1" i="1" dirty="0" smtClean="0">
                <a:effectLst/>
              </a:rPr>
              <a:t>SOFTWARE</a:t>
            </a:r>
            <a:r>
              <a:rPr lang="es-ES" b="1" dirty="0" smtClean="0">
                <a:effectLst/>
              </a:rPr>
              <a:t> EDUCATIVO</a:t>
            </a:r>
          </a:p>
          <a:p>
            <a:r>
              <a:rPr lang="es-E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Tener 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un objetivo didáctico</a:t>
            </a:r>
          </a:p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Necesitar de un dispositivo digital para acceder (computadora, </a:t>
            </a:r>
            <a:r>
              <a:rPr lang="es-ES" b="1" i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smartphone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, etc.)</a:t>
            </a:r>
          </a:p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Ser interactivo</a:t>
            </a:r>
          </a:p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Tener la función de individualizar el trabajo</a:t>
            </a:r>
          </a:p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Ser fácil de usar</a:t>
            </a:r>
          </a:p>
          <a:p>
            <a:endParaRPr lang="en-US" dirty="0"/>
          </a:p>
        </p:txBody>
      </p:sp>
      <p:pic>
        <p:nvPicPr>
          <p:cNvPr id="3074" name="Picture 2" descr="Conectar Android a la PC: 5 aplicaciones para facilitarlo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63" y="4493622"/>
            <a:ext cx="3603107" cy="18941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1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8171" y="666206"/>
            <a:ext cx="9888583" cy="61917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b="1" dirty="0">
                <a:solidFill>
                  <a:schemeClr val="tx1"/>
                </a:solidFill>
                <a:effectLst/>
              </a:rPr>
              <a:t>VENTAJAS DE UTILIZAR SOFTWARE EN LA EDUCACIÓN </a:t>
            </a:r>
            <a:endParaRPr lang="es-ES" b="1" dirty="0" smtClean="0">
              <a:solidFill>
                <a:schemeClr val="tx1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cap="none" dirty="0" smtClean="0">
                <a:solidFill>
                  <a:schemeClr val="bg1"/>
                </a:solidFill>
                <a:effectLst/>
              </a:rPr>
              <a:t>El software en la educación, se perfila como herramientas que soporten y guíen, efectivamente el proceso de enseñanza y aprendizaje dentro de un salón de clases.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cap="none" dirty="0" smtClean="0">
                <a:solidFill>
                  <a:schemeClr val="bg1"/>
                </a:solidFill>
                <a:effectLst/>
              </a:rPr>
              <a:t>Permite el desarrollo de nuevos modelos pedagógicos tendientes a mejorar el proceso de enseñanza-aprendizaje, pues son elaborados con una finalidad didáctica. </a:t>
            </a:r>
            <a:endParaRPr lang="es-ES" cap="none" dirty="0">
              <a:solidFill>
                <a:schemeClr val="bg1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cap="none" dirty="0" smtClean="0">
                <a:solidFill>
                  <a:schemeClr val="bg1"/>
                </a:solidFill>
                <a:effectLst/>
              </a:rPr>
              <a:t>Lecciones más dinámicas e interactivas donde el docente cambia su rol 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cap="none" dirty="0" smtClean="0">
                <a:solidFill>
                  <a:schemeClr val="bg1"/>
                </a:solidFill>
                <a:effectLst/>
              </a:rPr>
              <a:t> individualizan el trabajo de los estudiantes, ya que se adaptan al ritmo de trabajo cada uno y pueden adaptar sus actividades según las actuaciones de los alumnos.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cap="none" dirty="0" smtClean="0">
                <a:solidFill>
                  <a:schemeClr val="bg1"/>
                </a:solidFill>
                <a:effectLst/>
              </a:rPr>
              <a:t>Son programas fáciles de usar.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s-ES" cap="none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s-ES" cap="none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Referencias Bibliográficas</a:t>
            </a:r>
            <a:endParaRPr lang="en-U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Sánchez, J. (2009). Plataformas de enseñanzas virtual para entornos educativos. Obtenido de Revista de Medios y Educación: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www.sav.us.es/pixelbit/pixelbit/articulos/n34/15.pdf</a:t>
            </a:r>
            <a:endParaRPr lang="es-ES" dirty="0" smtClean="0"/>
          </a:p>
          <a:p>
            <a:r>
              <a:rPr lang="en-US" dirty="0">
                <a:hlinkClick r:id="rId3"/>
              </a:rPr>
              <a:t>http://repositorio.ug.edu.ec/bitstream/redug/32088/1/S%C3%81NCHEZ%20PACHECO%20CARLOS.pdf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181</TotalTime>
  <Words>271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Universidad Central del ECUADOR  Facultad de Filosofía LETRAS Y CIENCIAS DE LA EDUCACIÓN</vt:lpstr>
      <vt:lpstr>Introducción</vt:lpstr>
      <vt:lpstr>Importancia del software como estrategia pedagógica</vt:lpstr>
      <vt:lpstr>Qué es Software educativo?</vt:lpstr>
      <vt:lpstr>Presentación de PowerPoint</vt:lpstr>
      <vt:lpstr>Referencias Bibliográficas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Central del ECUADOR Facultad de Filosofía</dc:title>
  <dc:creator>USER</dc:creator>
  <cp:lastModifiedBy>USER</cp:lastModifiedBy>
  <cp:revision>14</cp:revision>
  <dcterms:created xsi:type="dcterms:W3CDTF">2020-06-15T21:25:55Z</dcterms:created>
  <dcterms:modified xsi:type="dcterms:W3CDTF">2020-06-16T21:56:29Z</dcterms:modified>
</cp:coreProperties>
</file>