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58" r:id="rId5"/>
    <p:sldId id="271" r:id="rId6"/>
    <p:sldId id="272" r:id="rId7"/>
    <p:sldId id="261" r:id="rId8"/>
    <p:sldId id="262" r:id="rId9"/>
    <p:sldId id="263" r:id="rId10"/>
    <p:sldId id="273" r:id="rId11"/>
    <p:sldId id="274" r:id="rId12"/>
    <p:sldId id="275" r:id="rId13"/>
    <p:sldId id="276" r:id="rId14"/>
    <p:sldId id="277" r:id="rId15"/>
    <p:sldId id="278" r:id="rId16"/>
    <p:sldId id="264" r:id="rId17"/>
    <p:sldId id="266" r:id="rId18"/>
    <p:sldId id="279" r:id="rId19"/>
    <p:sldId id="27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4D418-83C1-42E4-A4F5-7F5B79B14575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B9F22B-1A5C-4A6B-BE70-BD604BF57222}">
      <dgm:prSet/>
      <dgm:spPr/>
      <dgm:t>
        <a:bodyPr/>
        <a:lstStyle/>
        <a:p>
          <a:r>
            <a:rPr lang="es-EC" b="1" dirty="0"/>
            <a:t>Introducción a Python</a:t>
          </a:r>
          <a:endParaRPr lang="en-US" b="1" dirty="0"/>
        </a:p>
      </dgm:t>
    </dgm:pt>
    <dgm:pt modelId="{8D24C579-908E-48F0-8352-7A538C2F1C27}" type="parTrans" cxnId="{CDA7338C-1AA3-4B2C-AD77-7F868ED0F4CA}">
      <dgm:prSet/>
      <dgm:spPr/>
      <dgm:t>
        <a:bodyPr/>
        <a:lstStyle/>
        <a:p>
          <a:endParaRPr lang="en-US"/>
        </a:p>
      </dgm:t>
    </dgm:pt>
    <dgm:pt modelId="{9D869318-1227-4216-8B3D-145DB5FD5A48}" type="sibTrans" cxnId="{CDA7338C-1AA3-4B2C-AD77-7F868ED0F4CA}">
      <dgm:prSet/>
      <dgm:spPr/>
      <dgm:t>
        <a:bodyPr/>
        <a:lstStyle/>
        <a:p>
          <a:endParaRPr lang="en-US"/>
        </a:p>
      </dgm:t>
    </dgm:pt>
    <dgm:pt modelId="{8B6CF4E4-C005-4C28-A212-564E9BB26F60}">
      <dgm:prSet/>
      <dgm:spPr/>
      <dgm:t>
        <a:bodyPr/>
        <a:lstStyle/>
        <a:p>
          <a:r>
            <a:rPr lang="es-ES" b="1" i="0" dirty="0"/>
            <a:t>	Descargar e Instalar Python </a:t>
          </a:r>
          <a:endParaRPr lang="en-US" b="1" dirty="0"/>
        </a:p>
      </dgm:t>
    </dgm:pt>
    <dgm:pt modelId="{90C4B03D-10D9-4F92-9B0A-D081FA90BD6A}" type="parTrans" cxnId="{5487AB48-7F6E-46DB-BD58-5AFD13794169}">
      <dgm:prSet/>
      <dgm:spPr/>
      <dgm:t>
        <a:bodyPr/>
        <a:lstStyle/>
        <a:p>
          <a:endParaRPr lang="en-US"/>
        </a:p>
      </dgm:t>
    </dgm:pt>
    <dgm:pt modelId="{D810FE35-815C-401B-BA1E-C72B266B2FFB}" type="sibTrans" cxnId="{5487AB48-7F6E-46DB-BD58-5AFD13794169}">
      <dgm:prSet/>
      <dgm:spPr/>
      <dgm:t>
        <a:bodyPr/>
        <a:lstStyle/>
        <a:p>
          <a:endParaRPr lang="en-US"/>
        </a:p>
      </dgm:t>
    </dgm:pt>
    <dgm:pt modelId="{421F5EE9-F20E-4849-80BE-B2CEE64F52FB}">
      <dgm:prSet/>
      <dgm:spPr/>
      <dgm:t>
        <a:bodyPr/>
        <a:lstStyle/>
        <a:p>
          <a:r>
            <a:rPr lang="es-EC" b="1" dirty="0"/>
            <a:t>	Descargar e Instalar Visual Studio </a:t>
          </a:r>
          <a:r>
            <a:rPr lang="es-EC" b="1" dirty="0" err="1"/>
            <a:t>Code</a:t>
          </a:r>
          <a:endParaRPr lang="en-US" b="1" dirty="0"/>
        </a:p>
      </dgm:t>
    </dgm:pt>
    <dgm:pt modelId="{1EBE254A-DA98-41A9-A63E-FE5EC42D83AB}" type="parTrans" cxnId="{D76B6874-9143-4D2E-A75E-FCA42AF8B0F9}">
      <dgm:prSet/>
      <dgm:spPr/>
      <dgm:t>
        <a:bodyPr/>
        <a:lstStyle/>
        <a:p>
          <a:endParaRPr lang="en-US"/>
        </a:p>
      </dgm:t>
    </dgm:pt>
    <dgm:pt modelId="{C4A1D548-9470-4788-A857-DB0CCBD7CC8A}" type="sibTrans" cxnId="{D76B6874-9143-4D2E-A75E-FCA42AF8B0F9}">
      <dgm:prSet/>
      <dgm:spPr/>
      <dgm:t>
        <a:bodyPr/>
        <a:lstStyle/>
        <a:p>
          <a:endParaRPr lang="en-US"/>
        </a:p>
      </dgm:t>
    </dgm:pt>
    <dgm:pt modelId="{16486034-136B-46DD-82E9-E07032A50438}">
      <dgm:prSet/>
      <dgm:spPr/>
      <dgm:t>
        <a:bodyPr/>
        <a:lstStyle/>
        <a:p>
          <a:r>
            <a:rPr lang="en-US" b="1" i="0" dirty="0"/>
            <a:t>	</a:t>
          </a:r>
          <a:r>
            <a:rPr lang="en-US" b="1" i="0" dirty="0" err="1"/>
            <a:t>Conociendo</a:t>
          </a:r>
          <a:r>
            <a:rPr lang="en-US" b="1" i="0" dirty="0"/>
            <a:t> Visual Studio Code</a:t>
          </a:r>
          <a:endParaRPr lang="en-US" b="1" dirty="0"/>
        </a:p>
      </dgm:t>
    </dgm:pt>
    <dgm:pt modelId="{85758CDF-3204-4D7A-8ACB-3E8F75EB1598}" type="parTrans" cxnId="{17A25D4C-9443-4FE3-8AB8-F1732E62FF7B}">
      <dgm:prSet/>
      <dgm:spPr/>
      <dgm:t>
        <a:bodyPr/>
        <a:lstStyle/>
        <a:p>
          <a:endParaRPr lang="en-US"/>
        </a:p>
      </dgm:t>
    </dgm:pt>
    <dgm:pt modelId="{E2E41960-39C6-4A50-9B85-1C8810A744DD}" type="sibTrans" cxnId="{17A25D4C-9443-4FE3-8AB8-F1732E62FF7B}">
      <dgm:prSet/>
      <dgm:spPr/>
      <dgm:t>
        <a:bodyPr/>
        <a:lstStyle/>
        <a:p>
          <a:endParaRPr lang="en-US"/>
        </a:p>
      </dgm:t>
    </dgm:pt>
    <dgm:pt modelId="{FFC8B7E9-5DEA-4936-809B-0AB53D0910FD}">
      <dgm:prSet/>
      <dgm:spPr/>
      <dgm:t>
        <a:bodyPr/>
        <a:lstStyle/>
        <a:p>
          <a:r>
            <a:rPr lang="en-US" b="1" i="0" dirty="0" err="1"/>
            <a:t>Ejercicios</a:t>
          </a:r>
          <a:endParaRPr lang="en-US" b="1" dirty="0"/>
        </a:p>
      </dgm:t>
    </dgm:pt>
    <dgm:pt modelId="{C044D079-CED3-400C-8AE3-2248EE6ACA41}" type="parTrans" cxnId="{8CCDAB9E-F401-45E1-A7CF-D443F45B8323}">
      <dgm:prSet/>
      <dgm:spPr/>
      <dgm:t>
        <a:bodyPr/>
        <a:lstStyle/>
        <a:p>
          <a:endParaRPr lang="en-US"/>
        </a:p>
      </dgm:t>
    </dgm:pt>
    <dgm:pt modelId="{A67B5D4D-6FE9-421A-A430-9D6670A98C86}" type="sibTrans" cxnId="{8CCDAB9E-F401-45E1-A7CF-D443F45B8323}">
      <dgm:prSet/>
      <dgm:spPr/>
      <dgm:t>
        <a:bodyPr/>
        <a:lstStyle/>
        <a:p>
          <a:endParaRPr lang="en-US"/>
        </a:p>
      </dgm:t>
    </dgm:pt>
    <dgm:pt modelId="{0017FF43-0479-4608-A134-2659954BC162}">
      <dgm:prSet/>
      <dgm:spPr/>
      <dgm:t>
        <a:bodyPr/>
        <a:lstStyle/>
        <a:p>
          <a:r>
            <a:rPr lang="es-EC" b="1" dirty="0"/>
            <a:t>1. Declaración de Variables</a:t>
          </a:r>
          <a:endParaRPr lang="en-US" b="1" dirty="0"/>
        </a:p>
      </dgm:t>
    </dgm:pt>
    <dgm:pt modelId="{6A911C7E-5B9A-4919-84F8-634A1191B870}" type="parTrans" cxnId="{A6102095-578D-439D-A055-DBF3CA3F96AB}">
      <dgm:prSet/>
      <dgm:spPr/>
      <dgm:t>
        <a:bodyPr/>
        <a:lstStyle/>
        <a:p>
          <a:endParaRPr lang="en-US"/>
        </a:p>
      </dgm:t>
    </dgm:pt>
    <dgm:pt modelId="{8F8E50F3-9EFC-4E83-8B2E-775B431D2071}" type="sibTrans" cxnId="{A6102095-578D-439D-A055-DBF3CA3F96AB}">
      <dgm:prSet/>
      <dgm:spPr/>
      <dgm:t>
        <a:bodyPr/>
        <a:lstStyle/>
        <a:p>
          <a:endParaRPr lang="en-US"/>
        </a:p>
      </dgm:t>
    </dgm:pt>
    <dgm:pt modelId="{13558869-AD09-475A-B15A-8C40DA2B662A}">
      <dgm:prSet/>
      <dgm:spPr/>
      <dgm:t>
        <a:bodyPr/>
        <a:lstStyle/>
        <a:p>
          <a:r>
            <a:rPr lang="en-US" b="1" dirty="0"/>
            <a:t>2. </a:t>
          </a:r>
          <a:r>
            <a:rPr lang="en-US" b="1" dirty="0" err="1"/>
            <a:t>Manipulaci</a:t>
          </a:r>
          <a:r>
            <a:rPr lang="es-EC" b="1" dirty="0" err="1"/>
            <a:t>ó</a:t>
          </a:r>
          <a:r>
            <a:rPr lang="en-US" b="1" dirty="0"/>
            <a:t>n de </a:t>
          </a:r>
          <a:r>
            <a:rPr lang="en-US" b="1" dirty="0" err="1"/>
            <a:t>caracteres</a:t>
          </a:r>
          <a:endParaRPr lang="en-US" b="1" dirty="0"/>
        </a:p>
      </dgm:t>
    </dgm:pt>
    <dgm:pt modelId="{86765FD1-6C91-4509-981B-7AC3AB0F1AEE}" type="parTrans" cxnId="{A1695975-8548-4250-AB00-26BB1083E862}">
      <dgm:prSet/>
      <dgm:spPr/>
      <dgm:t>
        <a:bodyPr/>
        <a:lstStyle/>
        <a:p>
          <a:endParaRPr lang="en-US"/>
        </a:p>
      </dgm:t>
    </dgm:pt>
    <dgm:pt modelId="{BFC7FB45-4FDC-4FC0-8003-E648E81FFFC0}" type="sibTrans" cxnId="{A1695975-8548-4250-AB00-26BB1083E862}">
      <dgm:prSet/>
      <dgm:spPr/>
      <dgm:t>
        <a:bodyPr/>
        <a:lstStyle/>
        <a:p>
          <a:endParaRPr lang="en-US"/>
        </a:p>
      </dgm:t>
    </dgm:pt>
    <dgm:pt modelId="{BA5A372B-7940-4EF5-888E-83D1DC2A7F32}">
      <dgm:prSet/>
      <dgm:spPr/>
      <dgm:t>
        <a:bodyPr/>
        <a:lstStyle/>
        <a:p>
          <a:r>
            <a:rPr lang="es-EC" b="1" dirty="0"/>
            <a:t>4. Operaciones Aritméticas</a:t>
          </a:r>
          <a:endParaRPr lang="en-US" b="1" dirty="0"/>
        </a:p>
      </dgm:t>
    </dgm:pt>
    <dgm:pt modelId="{54FB7E7E-8C26-4039-A1C0-BD1A615E3717}" type="parTrans" cxnId="{33142B8F-6C2D-4575-87C4-00D187EFFBE2}">
      <dgm:prSet/>
      <dgm:spPr/>
      <dgm:t>
        <a:bodyPr/>
        <a:lstStyle/>
        <a:p>
          <a:endParaRPr lang="en-US"/>
        </a:p>
      </dgm:t>
    </dgm:pt>
    <dgm:pt modelId="{21139366-8115-404C-9D6D-040BA02065FE}" type="sibTrans" cxnId="{33142B8F-6C2D-4575-87C4-00D187EFFBE2}">
      <dgm:prSet/>
      <dgm:spPr/>
      <dgm:t>
        <a:bodyPr/>
        <a:lstStyle/>
        <a:p>
          <a:endParaRPr lang="en-US"/>
        </a:p>
      </dgm:t>
    </dgm:pt>
    <dgm:pt modelId="{56E05D69-7A1E-4182-8D2B-6C959AFD551E}">
      <dgm:prSet/>
      <dgm:spPr/>
      <dgm:t>
        <a:bodyPr/>
        <a:lstStyle/>
        <a:p>
          <a:r>
            <a:rPr lang="es-EC" b="1" dirty="0"/>
            <a:t>3. Palabras reservadas</a:t>
          </a:r>
          <a:endParaRPr lang="en-US" b="1" dirty="0"/>
        </a:p>
      </dgm:t>
    </dgm:pt>
    <dgm:pt modelId="{C17D3DD7-8D84-4AAC-A05A-B1184E3F939E}" type="parTrans" cxnId="{437BD25A-96AD-4695-A1C7-0E41DC76761E}">
      <dgm:prSet/>
      <dgm:spPr/>
      <dgm:t>
        <a:bodyPr/>
        <a:lstStyle/>
        <a:p>
          <a:endParaRPr lang="en-US"/>
        </a:p>
      </dgm:t>
    </dgm:pt>
    <dgm:pt modelId="{0242AFF2-AFD3-4CF5-9BC8-5ABD6F50B1A1}" type="sibTrans" cxnId="{437BD25A-96AD-4695-A1C7-0E41DC76761E}">
      <dgm:prSet/>
      <dgm:spPr/>
      <dgm:t>
        <a:bodyPr/>
        <a:lstStyle/>
        <a:p>
          <a:endParaRPr lang="en-US"/>
        </a:p>
      </dgm:t>
    </dgm:pt>
    <dgm:pt modelId="{C0A31742-3C14-4347-9E56-2F2BEFE331E9}">
      <dgm:prSet/>
      <dgm:spPr/>
      <dgm:t>
        <a:bodyPr/>
        <a:lstStyle/>
        <a:p>
          <a:r>
            <a:rPr lang="es-EC" b="1" dirty="0"/>
            <a:t>5. Comentarios en Python</a:t>
          </a:r>
          <a:endParaRPr lang="en-US" b="1" dirty="0"/>
        </a:p>
      </dgm:t>
    </dgm:pt>
    <dgm:pt modelId="{4F7D4AB5-F9AF-4EBB-A8EE-9547B1133B04}" type="parTrans" cxnId="{928D92A7-FA33-49C0-809D-58866491FE78}">
      <dgm:prSet/>
      <dgm:spPr/>
      <dgm:t>
        <a:bodyPr/>
        <a:lstStyle/>
        <a:p>
          <a:endParaRPr lang="en-US"/>
        </a:p>
      </dgm:t>
    </dgm:pt>
    <dgm:pt modelId="{0688B750-95D6-436F-93D2-8A17CBF28195}" type="sibTrans" cxnId="{928D92A7-FA33-49C0-809D-58866491FE78}">
      <dgm:prSet/>
      <dgm:spPr/>
      <dgm:t>
        <a:bodyPr/>
        <a:lstStyle/>
        <a:p>
          <a:endParaRPr lang="en-US"/>
        </a:p>
      </dgm:t>
    </dgm:pt>
    <dgm:pt modelId="{A349B8E8-87C1-44E5-9995-46F489DDE7EB}">
      <dgm:prSet/>
      <dgm:spPr/>
      <dgm:t>
        <a:bodyPr/>
        <a:lstStyle/>
        <a:p>
          <a:r>
            <a:rPr lang="es-EC" b="1" dirty="0"/>
            <a:t>6. Tipos de Datos en Python</a:t>
          </a:r>
          <a:endParaRPr lang="en-US" b="1" dirty="0"/>
        </a:p>
      </dgm:t>
    </dgm:pt>
    <dgm:pt modelId="{CC4275E3-051C-4C63-8EA6-9B58E02CCED8}" type="parTrans" cxnId="{21D7506E-7FFF-41EA-907C-F62127FA0B91}">
      <dgm:prSet/>
      <dgm:spPr/>
      <dgm:t>
        <a:bodyPr/>
        <a:lstStyle/>
        <a:p>
          <a:endParaRPr lang="en-US"/>
        </a:p>
      </dgm:t>
    </dgm:pt>
    <dgm:pt modelId="{EC5DA53C-E1EE-4BD0-8222-E87EE23AA68E}" type="sibTrans" cxnId="{21D7506E-7FFF-41EA-907C-F62127FA0B91}">
      <dgm:prSet/>
      <dgm:spPr/>
      <dgm:t>
        <a:bodyPr/>
        <a:lstStyle/>
        <a:p>
          <a:endParaRPr lang="en-US"/>
        </a:p>
      </dgm:t>
    </dgm:pt>
    <dgm:pt modelId="{B0C0686C-0CAF-4BF7-BF6B-5DF4109E565C}">
      <dgm:prSet/>
      <dgm:spPr/>
      <dgm:t>
        <a:bodyPr/>
        <a:lstStyle/>
        <a:p>
          <a:r>
            <a:rPr lang="es-EC" b="1" dirty="0"/>
            <a:t>7. Entrada de datos desde el teclado</a:t>
          </a:r>
          <a:endParaRPr lang="en-US" b="1" dirty="0"/>
        </a:p>
      </dgm:t>
    </dgm:pt>
    <dgm:pt modelId="{0650C57F-645B-4101-9EF2-46D98FC65DA0}" type="parTrans" cxnId="{2BCFC483-7501-482F-B6CE-90EC873BA258}">
      <dgm:prSet/>
      <dgm:spPr/>
      <dgm:t>
        <a:bodyPr/>
        <a:lstStyle/>
        <a:p>
          <a:endParaRPr lang="en-US"/>
        </a:p>
      </dgm:t>
    </dgm:pt>
    <dgm:pt modelId="{F513A099-EBBE-4A1B-B0C4-73E38365B6D8}" type="sibTrans" cxnId="{2BCFC483-7501-482F-B6CE-90EC873BA258}">
      <dgm:prSet/>
      <dgm:spPr/>
      <dgm:t>
        <a:bodyPr/>
        <a:lstStyle/>
        <a:p>
          <a:endParaRPr lang="en-US"/>
        </a:p>
      </dgm:t>
    </dgm:pt>
    <dgm:pt modelId="{A156F3FE-DA99-4C02-A8FE-BD1184D0F940}">
      <dgm:prSet/>
      <dgm:spPr/>
      <dgm:t>
        <a:bodyPr/>
        <a:lstStyle/>
        <a:p>
          <a:r>
            <a:rPr lang="es-EC" b="1" dirty="0"/>
            <a:t>8. Condicionales Simples</a:t>
          </a:r>
          <a:endParaRPr lang="en-US" b="1" dirty="0"/>
        </a:p>
      </dgm:t>
    </dgm:pt>
    <dgm:pt modelId="{9A8061BD-F190-4303-868E-F32EF3DCCB94}" type="parTrans" cxnId="{EA5E4685-9453-43C0-81DF-C1DC79D428E1}">
      <dgm:prSet/>
      <dgm:spPr/>
      <dgm:t>
        <a:bodyPr/>
        <a:lstStyle/>
        <a:p>
          <a:endParaRPr lang="en-US"/>
        </a:p>
      </dgm:t>
    </dgm:pt>
    <dgm:pt modelId="{D4D4DCB1-9D10-403E-82B1-8750A827AFC7}" type="sibTrans" cxnId="{EA5E4685-9453-43C0-81DF-C1DC79D428E1}">
      <dgm:prSet/>
      <dgm:spPr/>
      <dgm:t>
        <a:bodyPr/>
        <a:lstStyle/>
        <a:p>
          <a:endParaRPr lang="en-US"/>
        </a:p>
      </dgm:t>
    </dgm:pt>
    <dgm:pt modelId="{B5CF46D9-D05E-4F2A-B0CB-CB2924C5A0FE}" type="pres">
      <dgm:prSet presAssocID="{3724D418-83C1-42E4-A4F5-7F5B79B14575}" presName="vert0" presStyleCnt="0">
        <dgm:presLayoutVars>
          <dgm:dir/>
          <dgm:animOne val="branch"/>
          <dgm:animLvl val="lvl"/>
        </dgm:presLayoutVars>
      </dgm:prSet>
      <dgm:spPr/>
    </dgm:pt>
    <dgm:pt modelId="{C10BCFFD-5144-4B1C-BC61-2EA532ACE53F}" type="pres">
      <dgm:prSet presAssocID="{79B9F22B-1A5C-4A6B-BE70-BD604BF57222}" presName="thickLine" presStyleLbl="alignNode1" presStyleIdx="0" presStyleCnt="13"/>
      <dgm:spPr/>
    </dgm:pt>
    <dgm:pt modelId="{6758CA9D-583A-407F-9EB8-37334E391135}" type="pres">
      <dgm:prSet presAssocID="{79B9F22B-1A5C-4A6B-BE70-BD604BF57222}" presName="horz1" presStyleCnt="0"/>
      <dgm:spPr/>
    </dgm:pt>
    <dgm:pt modelId="{E2BEE969-077D-4BB0-89B0-3C79DFC39064}" type="pres">
      <dgm:prSet presAssocID="{79B9F22B-1A5C-4A6B-BE70-BD604BF57222}" presName="tx1" presStyleLbl="revTx" presStyleIdx="0" presStyleCnt="13"/>
      <dgm:spPr/>
    </dgm:pt>
    <dgm:pt modelId="{51575687-7B93-45EB-BD41-C12F89F1E3B6}" type="pres">
      <dgm:prSet presAssocID="{79B9F22B-1A5C-4A6B-BE70-BD604BF57222}" presName="vert1" presStyleCnt="0"/>
      <dgm:spPr/>
    </dgm:pt>
    <dgm:pt modelId="{49C6D531-8BA2-4B14-B190-D6DD95204695}" type="pres">
      <dgm:prSet presAssocID="{8B6CF4E4-C005-4C28-A212-564E9BB26F60}" presName="thickLine" presStyleLbl="alignNode1" presStyleIdx="1" presStyleCnt="13"/>
      <dgm:spPr/>
    </dgm:pt>
    <dgm:pt modelId="{524CE56C-5199-4961-9E33-135617986D97}" type="pres">
      <dgm:prSet presAssocID="{8B6CF4E4-C005-4C28-A212-564E9BB26F60}" presName="horz1" presStyleCnt="0"/>
      <dgm:spPr/>
    </dgm:pt>
    <dgm:pt modelId="{A97B2BDA-A554-497D-8059-7D95D8D44FAF}" type="pres">
      <dgm:prSet presAssocID="{8B6CF4E4-C005-4C28-A212-564E9BB26F60}" presName="tx1" presStyleLbl="revTx" presStyleIdx="1" presStyleCnt="13"/>
      <dgm:spPr/>
    </dgm:pt>
    <dgm:pt modelId="{FD39DE94-2BC5-4EEE-B943-62C7F1A00475}" type="pres">
      <dgm:prSet presAssocID="{8B6CF4E4-C005-4C28-A212-564E9BB26F60}" presName="vert1" presStyleCnt="0"/>
      <dgm:spPr/>
    </dgm:pt>
    <dgm:pt modelId="{A6274DF2-40D7-41A1-80B6-9AC78FABB493}" type="pres">
      <dgm:prSet presAssocID="{421F5EE9-F20E-4849-80BE-B2CEE64F52FB}" presName="thickLine" presStyleLbl="alignNode1" presStyleIdx="2" presStyleCnt="13"/>
      <dgm:spPr/>
    </dgm:pt>
    <dgm:pt modelId="{B98AAB49-DAC5-4C84-A928-F79CC60C28C1}" type="pres">
      <dgm:prSet presAssocID="{421F5EE9-F20E-4849-80BE-B2CEE64F52FB}" presName="horz1" presStyleCnt="0"/>
      <dgm:spPr/>
    </dgm:pt>
    <dgm:pt modelId="{0A154F66-F3D7-4A88-88D7-F2EE75B5F8E7}" type="pres">
      <dgm:prSet presAssocID="{421F5EE9-F20E-4849-80BE-B2CEE64F52FB}" presName="tx1" presStyleLbl="revTx" presStyleIdx="2" presStyleCnt="13"/>
      <dgm:spPr/>
    </dgm:pt>
    <dgm:pt modelId="{89C063AB-956B-4B4C-92C4-8B48B176B658}" type="pres">
      <dgm:prSet presAssocID="{421F5EE9-F20E-4849-80BE-B2CEE64F52FB}" presName="vert1" presStyleCnt="0"/>
      <dgm:spPr/>
    </dgm:pt>
    <dgm:pt modelId="{0A168A07-4F87-4869-848C-E95CEC091083}" type="pres">
      <dgm:prSet presAssocID="{16486034-136B-46DD-82E9-E07032A50438}" presName="thickLine" presStyleLbl="alignNode1" presStyleIdx="3" presStyleCnt="13"/>
      <dgm:spPr/>
    </dgm:pt>
    <dgm:pt modelId="{B90C40DC-D000-4D60-96F7-78F10D8D95DA}" type="pres">
      <dgm:prSet presAssocID="{16486034-136B-46DD-82E9-E07032A50438}" presName="horz1" presStyleCnt="0"/>
      <dgm:spPr/>
    </dgm:pt>
    <dgm:pt modelId="{2FC839CB-6D46-4B92-9E66-FF7BE0D6EFE6}" type="pres">
      <dgm:prSet presAssocID="{16486034-136B-46DD-82E9-E07032A50438}" presName="tx1" presStyleLbl="revTx" presStyleIdx="3" presStyleCnt="13"/>
      <dgm:spPr/>
    </dgm:pt>
    <dgm:pt modelId="{8903EA72-F89B-4DE8-B986-58153498C10F}" type="pres">
      <dgm:prSet presAssocID="{16486034-136B-46DD-82E9-E07032A50438}" presName="vert1" presStyleCnt="0"/>
      <dgm:spPr/>
    </dgm:pt>
    <dgm:pt modelId="{A4FEFF3F-7A36-4782-8BC6-60A9E3D701F1}" type="pres">
      <dgm:prSet presAssocID="{0017FF43-0479-4608-A134-2659954BC162}" presName="thickLine" presStyleLbl="alignNode1" presStyleIdx="4" presStyleCnt="13"/>
      <dgm:spPr/>
    </dgm:pt>
    <dgm:pt modelId="{63936C59-87F1-49CF-B365-B05994ACE074}" type="pres">
      <dgm:prSet presAssocID="{0017FF43-0479-4608-A134-2659954BC162}" presName="horz1" presStyleCnt="0"/>
      <dgm:spPr/>
    </dgm:pt>
    <dgm:pt modelId="{5ACBD3E9-7227-4455-A754-E17C4C119B7D}" type="pres">
      <dgm:prSet presAssocID="{0017FF43-0479-4608-A134-2659954BC162}" presName="tx1" presStyleLbl="revTx" presStyleIdx="4" presStyleCnt="13"/>
      <dgm:spPr/>
    </dgm:pt>
    <dgm:pt modelId="{ADB4E3E0-B103-4186-BB7D-F8B8FCA8E923}" type="pres">
      <dgm:prSet presAssocID="{0017FF43-0479-4608-A134-2659954BC162}" presName="vert1" presStyleCnt="0"/>
      <dgm:spPr/>
    </dgm:pt>
    <dgm:pt modelId="{988CD760-432E-45DA-9B13-6829D45E2031}" type="pres">
      <dgm:prSet presAssocID="{13558869-AD09-475A-B15A-8C40DA2B662A}" presName="thickLine" presStyleLbl="alignNode1" presStyleIdx="5" presStyleCnt="13"/>
      <dgm:spPr/>
    </dgm:pt>
    <dgm:pt modelId="{EBBC82E2-6D72-4159-9892-F5899029A70B}" type="pres">
      <dgm:prSet presAssocID="{13558869-AD09-475A-B15A-8C40DA2B662A}" presName="horz1" presStyleCnt="0"/>
      <dgm:spPr/>
    </dgm:pt>
    <dgm:pt modelId="{A1BB8EF0-D259-400A-A51A-AB5A506456A7}" type="pres">
      <dgm:prSet presAssocID="{13558869-AD09-475A-B15A-8C40DA2B662A}" presName="tx1" presStyleLbl="revTx" presStyleIdx="5" presStyleCnt="13"/>
      <dgm:spPr/>
    </dgm:pt>
    <dgm:pt modelId="{5E5ED61F-5C80-44B8-B228-7FD1BD7F10F0}" type="pres">
      <dgm:prSet presAssocID="{13558869-AD09-475A-B15A-8C40DA2B662A}" presName="vert1" presStyleCnt="0"/>
      <dgm:spPr/>
    </dgm:pt>
    <dgm:pt modelId="{00220D26-38D0-4BFB-85C4-2FC53D6A3A81}" type="pres">
      <dgm:prSet presAssocID="{56E05D69-7A1E-4182-8D2B-6C959AFD551E}" presName="thickLine" presStyleLbl="alignNode1" presStyleIdx="6" presStyleCnt="13"/>
      <dgm:spPr/>
    </dgm:pt>
    <dgm:pt modelId="{097F2D61-CF6A-42D8-8CF5-2C15CA4BE1A1}" type="pres">
      <dgm:prSet presAssocID="{56E05D69-7A1E-4182-8D2B-6C959AFD551E}" presName="horz1" presStyleCnt="0"/>
      <dgm:spPr/>
    </dgm:pt>
    <dgm:pt modelId="{7C721AEF-4F7B-4807-A4E0-ADDAC5F8A956}" type="pres">
      <dgm:prSet presAssocID="{56E05D69-7A1E-4182-8D2B-6C959AFD551E}" presName="tx1" presStyleLbl="revTx" presStyleIdx="6" presStyleCnt="13"/>
      <dgm:spPr/>
    </dgm:pt>
    <dgm:pt modelId="{82862E95-B63E-4817-98FC-C0248CE500FD}" type="pres">
      <dgm:prSet presAssocID="{56E05D69-7A1E-4182-8D2B-6C959AFD551E}" presName="vert1" presStyleCnt="0"/>
      <dgm:spPr/>
    </dgm:pt>
    <dgm:pt modelId="{1EEC5695-F9F7-4B91-AEEF-603A731AD23C}" type="pres">
      <dgm:prSet presAssocID="{BA5A372B-7940-4EF5-888E-83D1DC2A7F32}" presName="thickLine" presStyleLbl="alignNode1" presStyleIdx="7" presStyleCnt="13"/>
      <dgm:spPr/>
    </dgm:pt>
    <dgm:pt modelId="{D4074472-FA76-4867-8806-48FFD98C5172}" type="pres">
      <dgm:prSet presAssocID="{BA5A372B-7940-4EF5-888E-83D1DC2A7F32}" presName="horz1" presStyleCnt="0"/>
      <dgm:spPr/>
    </dgm:pt>
    <dgm:pt modelId="{EB18CB13-D1A8-4851-AD83-657A73F83722}" type="pres">
      <dgm:prSet presAssocID="{BA5A372B-7940-4EF5-888E-83D1DC2A7F32}" presName="tx1" presStyleLbl="revTx" presStyleIdx="7" presStyleCnt="13"/>
      <dgm:spPr/>
    </dgm:pt>
    <dgm:pt modelId="{B41C36B7-5D3B-4584-A00A-5DB1B58A416B}" type="pres">
      <dgm:prSet presAssocID="{BA5A372B-7940-4EF5-888E-83D1DC2A7F32}" presName="vert1" presStyleCnt="0"/>
      <dgm:spPr/>
    </dgm:pt>
    <dgm:pt modelId="{F6E04312-015E-47C6-9BA0-F56A0A5EFCF9}" type="pres">
      <dgm:prSet presAssocID="{C0A31742-3C14-4347-9E56-2F2BEFE331E9}" presName="thickLine" presStyleLbl="alignNode1" presStyleIdx="8" presStyleCnt="13"/>
      <dgm:spPr/>
    </dgm:pt>
    <dgm:pt modelId="{3F1D229E-B64E-4382-A19A-7C2235D4394C}" type="pres">
      <dgm:prSet presAssocID="{C0A31742-3C14-4347-9E56-2F2BEFE331E9}" presName="horz1" presStyleCnt="0"/>
      <dgm:spPr/>
    </dgm:pt>
    <dgm:pt modelId="{78767F89-01D3-4E40-8276-328F67E02534}" type="pres">
      <dgm:prSet presAssocID="{C0A31742-3C14-4347-9E56-2F2BEFE331E9}" presName="tx1" presStyleLbl="revTx" presStyleIdx="8" presStyleCnt="13"/>
      <dgm:spPr/>
    </dgm:pt>
    <dgm:pt modelId="{9E5FF506-C3F7-4FDF-9A59-60A7D7B0991D}" type="pres">
      <dgm:prSet presAssocID="{C0A31742-3C14-4347-9E56-2F2BEFE331E9}" presName="vert1" presStyleCnt="0"/>
      <dgm:spPr/>
    </dgm:pt>
    <dgm:pt modelId="{1FF68634-3E6A-47FE-ACDE-045B34ADCE43}" type="pres">
      <dgm:prSet presAssocID="{A349B8E8-87C1-44E5-9995-46F489DDE7EB}" presName="thickLine" presStyleLbl="alignNode1" presStyleIdx="9" presStyleCnt="13"/>
      <dgm:spPr/>
    </dgm:pt>
    <dgm:pt modelId="{2EDD753B-8390-4B70-92D3-EF997C1B21E6}" type="pres">
      <dgm:prSet presAssocID="{A349B8E8-87C1-44E5-9995-46F489DDE7EB}" presName="horz1" presStyleCnt="0"/>
      <dgm:spPr/>
    </dgm:pt>
    <dgm:pt modelId="{392E75AE-23F6-4DF6-B1D6-905AF8C0E43E}" type="pres">
      <dgm:prSet presAssocID="{A349B8E8-87C1-44E5-9995-46F489DDE7EB}" presName="tx1" presStyleLbl="revTx" presStyleIdx="9" presStyleCnt="13"/>
      <dgm:spPr/>
    </dgm:pt>
    <dgm:pt modelId="{FAA69280-7325-4A88-A57D-D6A6887685F8}" type="pres">
      <dgm:prSet presAssocID="{A349B8E8-87C1-44E5-9995-46F489DDE7EB}" presName="vert1" presStyleCnt="0"/>
      <dgm:spPr/>
    </dgm:pt>
    <dgm:pt modelId="{386D7EED-CCD5-485E-A6B0-281D55AF2ED2}" type="pres">
      <dgm:prSet presAssocID="{B0C0686C-0CAF-4BF7-BF6B-5DF4109E565C}" presName="thickLine" presStyleLbl="alignNode1" presStyleIdx="10" presStyleCnt="13"/>
      <dgm:spPr/>
    </dgm:pt>
    <dgm:pt modelId="{201DD701-B971-4E86-8815-60E5B31D4DE1}" type="pres">
      <dgm:prSet presAssocID="{B0C0686C-0CAF-4BF7-BF6B-5DF4109E565C}" presName="horz1" presStyleCnt="0"/>
      <dgm:spPr/>
    </dgm:pt>
    <dgm:pt modelId="{B4BD65E7-B88B-4217-B578-5CDB6A7B4A4B}" type="pres">
      <dgm:prSet presAssocID="{B0C0686C-0CAF-4BF7-BF6B-5DF4109E565C}" presName="tx1" presStyleLbl="revTx" presStyleIdx="10" presStyleCnt="13"/>
      <dgm:spPr/>
    </dgm:pt>
    <dgm:pt modelId="{00F2C051-C311-4C86-A38A-8401A4912EF2}" type="pres">
      <dgm:prSet presAssocID="{B0C0686C-0CAF-4BF7-BF6B-5DF4109E565C}" presName="vert1" presStyleCnt="0"/>
      <dgm:spPr/>
    </dgm:pt>
    <dgm:pt modelId="{B8DFB47B-7A2C-4D80-A9AF-8DBFB5D241CA}" type="pres">
      <dgm:prSet presAssocID="{A156F3FE-DA99-4C02-A8FE-BD1184D0F940}" presName="thickLine" presStyleLbl="alignNode1" presStyleIdx="11" presStyleCnt="13"/>
      <dgm:spPr/>
    </dgm:pt>
    <dgm:pt modelId="{8A978FA5-3747-4F62-A9FA-37FB5D231B33}" type="pres">
      <dgm:prSet presAssocID="{A156F3FE-DA99-4C02-A8FE-BD1184D0F940}" presName="horz1" presStyleCnt="0"/>
      <dgm:spPr/>
    </dgm:pt>
    <dgm:pt modelId="{4EB10B0A-638C-4FD6-A701-025DF5DF0AC2}" type="pres">
      <dgm:prSet presAssocID="{A156F3FE-DA99-4C02-A8FE-BD1184D0F940}" presName="tx1" presStyleLbl="revTx" presStyleIdx="11" presStyleCnt="13"/>
      <dgm:spPr/>
    </dgm:pt>
    <dgm:pt modelId="{03A97A07-3209-4D1F-B88E-C0C8929FECB6}" type="pres">
      <dgm:prSet presAssocID="{A156F3FE-DA99-4C02-A8FE-BD1184D0F940}" presName="vert1" presStyleCnt="0"/>
      <dgm:spPr/>
    </dgm:pt>
    <dgm:pt modelId="{F67EDC36-DA43-4FEB-AE47-A0365B4C4B22}" type="pres">
      <dgm:prSet presAssocID="{FFC8B7E9-5DEA-4936-809B-0AB53D0910FD}" presName="thickLine" presStyleLbl="alignNode1" presStyleIdx="12" presStyleCnt="13"/>
      <dgm:spPr/>
    </dgm:pt>
    <dgm:pt modelId="{0794FFA6-FAAD-427D-9F8D-827DB501C97E}" type="pres">
      <dgm:prSet presAssocID="{FFC8B7E9-5DEA-4936-809B-0AB53D0910FD}" presName="horz1" presStyleCnt="0"/>
      <dgm:spPr/>
    </dgm:pt>
    <dgm:pt modelId="{048FDD42-BE0A-47AF-86C9-ADDDD9561D19}" type="pres">
      <dgm:prSet presAssocID="{FFC8B7E9-5DEA-4936-809B-0AB53D0910FD}" presName="tx1" presStyleLbl="revTx" presStyleIdx="12" presStyleCnt="13"/>
      <dgm:spPr/>
    </dgm:pt>
    <dgm:pt modelId="{5802AE43-5C24-437A-94B1-19BF5E578203}" type="pres">
      <dgm:prSet presAssocID="{FFC8B7E9-5DEA-4936-809B-0AB53D0910FD}" presName="vert1" presStyleCnt="0"/>
      <dgm:spPr/>
    </dgm:pt>
  </dgm:ptLst>
  <dgm:cxnLst>
    <dgm:cxn modelId="{F43DAB08-C054-4064-9EA0-ED6258544053}" type="presOf" srcId="{BA5A372B-7940-4EF5-888E-83D1DC2A7F32}" destId="{EB18CB13-D1A8-4851-AD83-657A73F83722}" srcOrd="0" destOrd="0" presId="urn:microsoft.com/office/officeart/2008/layout/LinedList"/>
    <dgm:cxn modelId="{18B00414-4642-4033-8967-4305BDBB23D4}" type="presOf" srcId="{0017FF43-0479-4608-A134-2659954BC162}" destId="{5ACBD3E9-7227-4455-A754-E17C4C119B7D}" srcOrd="0" destOrd="0" presId="urn:microsoft.com/office/officeart/2008/layout/LinedList"/>
    <dgm:cxn modelId="{58ACA926-0129-4E52-A73D-622EEB8B34E4}" type="presOf" srcId="{79B9F22B-1A5C-4A6B-BE70-BD604BF57222}" destId="{E2BEE969-077D-4BB0-89B0-3C79DFC39064}" srcOrd="0" destOrd="0" presId="urn:microsoft.com/office/officeart/2008/layout/LinedList"/>
    <dgm:cxn modelId="{6B5D253B-DE68-42D4-9D79-9F4754350C0F}" type="presOf" srcId="{B0C0686C-0CAF-4BF7-BF6B-5DF4109E565C}" destId="{B4BD65E7-B88B-4217-B578-5CDB6A7B4A4B}" srcOrd="0" destOrd="0" presId="urn:microsoft.com/office/officeart/2008/layout/LinedList"/>
    <dgm:cxn modelId="{2FAE6E5C-B4E9-4417-878A-BA22EF6A5554}" type="presOf" srcId="{56E05D69-7A1E-4182-8D2B-6C959AFD551E}" destId="{7C721AEF-4F7B-4807-A4E0-ADDAC5F8A956}" srcOrd="0" destOrd="0" presId="urn:microsoft.com/office/officeart/2008/layout/LinedList"/>
    <dgm:cxn modelId="{50D61443-D093-4C74-910B-F4F569FB8549}" type="presOf" srcId="{FFC8B7E9-5DEA-4936-809B-0AB53D0910FD}" destId="{048FDD42-BE0A-47AF-86C9-ADDDD9561D19}" srcOrd="0" destOrd="0" presId="urn:microsoft.com/office/officeart/2008/layout/LinedList"/>
    <dgm:cxn modelId="{5487AB48-7F6E-46DB-BD58-5AFD13794169}" srcId="{3724D418-83C1-42E4-A4F5-7F5B79B14575}" destId="{8B6CF4E4-C005-4C28-A212-564E9BB26F60}" srcOrd="1" destOrd="0" parTransId="{90C4B03D-10D9-4F92-9B0A-D081FA90BD6A}" sibTransId="{D810FE35-815C-401B-BA1E-C72B266B2FFB}"/>
    <dgm:cxn modelId="{17A25D4C-9443-4FE3-8AB8-F1732E62FF7B}" srcId="{3724D418-83C1-42E4-A4F5-7F5B79B14575}" destId="{16486034-136B-46DD-82E9-E07032A50438}" srcOrd="3" destOrd="0" parTransId="{85758CDF-3204-4D7A-8ACB-3E8F75EB1598}" sibTransId="{E2E41960-39C6-4A50-9B85-1C8810A744DD}"/>
    <dgm:cxn modelId="{21D7506E-7FFF-41EA-907C-F62127FA0B91}" srcId="{3724D418-83C1-42E4-A4F5-7F5B79B14575}" destId="{A349B8E8-87C1-44E5-9995-46F489DDE7EB}" srcOrd="9" destOrd="0" parTransId="{CC4275E3-051C-4C63-8EA6-9B58E02CCED8}" sibTransId="{EC5DA53C-E1EE-4BD0-8222-E87EE23AA68E}"/>
    <dgm:cxn modelId="{D76B6874-9143-4D2E-A75E-FCA42AF8B0F9}" srcId="{3724D418-83C1-42E4-A4F5-7F5B79B14575}" destId="{421F5EE9-F20E-4849-80BE-B2CEE64F52FB}" srcOrd="2" destOrd="0" parTransId="{1EBE254A-DA98-41A9-A63E-FE5EC42D83AB}" sibTransId="{C4A1D548-9470-4788-A857-DB0CCBD7CC8A}"/>
    <dgm:cxn modelId="{A1695975-8548-4250-AB00-26BB1083E862}" srcId="{3724D418-83C1-42E4-A4F5-7F5B79B14575}" destId="{13558869-AD09-475A-B15A-8C40DA2B662A}" srcOrd="5" destOrd="0" parTransId="{86765FD1-6C91-4509-981B-7AC3AB0F1AEE}" sibTransId="{BFC7FB45-4FDC-4FC0-8003-E648E81FFFC0}"/>
    <dgm:cxn modelId="{437BD25A-96AD-4695-A1C7-0E41DC76761E}" srcId="{3724D418-83C1-42E4-A4F5-7F5B79B14575}" destId="{56E05D69-7A1E-4182-8D2B-6C959AFD551E}" srcOrd="6" destOrd="0" parTransId="{C17D3DD7-8D84-4AAC-A05A-B1184E3F939E}" sibTransId="{0242AFF2-AFD3-4CF5-9BC8-5ABD6F50B1A1}"/>
    <dgm:cxn modelId="{5BC06B7F-190C-45CE-933B-5594F651C0B2}" type="presOf" srcId="{421F5EE9-F20E-4849-80BE-B2CEE64F52FB}" destId="{0A154F66-F3D7-4A88-88D7-F2EE75B5F8E7}" srcOrd="0" destOrd="0" presId="urn:microsoft.com/office/officeart/2008/layout/LinedList"/>
    <dgm:cxn modelId="{2BCFC483-7501-482F-B6CE-90EC873BA258}" srcId="{3724D418-83C1-42E4-A4F5-7F5B79B14575}" destId="{B0C0686C-0CAF-4BF7-BF6B-5DF4109E565C}" srcOrd="10" destOrd="0" parTransId="{0650C57F-645B-4101-9EF2-46D98FC65DA0}" sibTransId="{F513A099-EBBE-4A1B-B0C4-73E38365B6D8}"/>
    <dgm:cxn modelId="{EA5E4685-9453-43C0-81DF-C1DC79D428E1}" srcId="{3724D418-83C1-42E4-A4F5-7F5B79B14575}" destId="{A156F3FE-DA99-4C02-A8FE-BD1184D0F940}" srcOrd="11" destOrd="0" parTransId="{9A8061BD-F190-4303-868E-F32EF3DCCB94}" sibTransId="{D4D4DCB1-9D10-403E-82B1-8750A827AFC7}"/>
    <dgm:cxn modelId="{CDA7338C-1AA3-4B2C-AD77-7F868ED0F4CA}" srcId="{3724D418-83C1-42E4-A4F5-7F5B79B14575}" destId="{79B9F22B-1A5C-4A6B-BE70-BD604BF57222}" srcOrd="0" destOrd="0" parTransId="{8D24C579-908E-48F0-8352-7A538C2F1C27}" sibTransId="{9D869318-1227-4216-8B3D-145DB5FD5A48}"/>
    <dgm:cxn modelId="{33142B8F-6C2D-4575-87C4-00D187EFFBE2}" srcId="{3724D418-83C1-42E4-A4F5-7F5B79B14575}" destId="{BA5A372B-7940-4EF5-888E-83D1DC2A7F32}" srcOrd="7" destOrd="0" parTransId="{54FB7E7E-8C26-4039-A1C0-BD1A615E3717}" sibTransId="{21139366-8115-404C-9D6D-040BA02065FE}"/>
    <dgm:cxn modelId="{0B3B0192-54C1-4D49-97A8-7DA3BD102292}" type="presOf" srcId="{C0A31742-3C14-4347-9E56-2F2BEFE331E9}" destId="{78767F89-01D3-4E40-8276-328F67E02534}" srcOrd="0" destOrd="0" presId="urn:microsoft.com/office/officeart/2008/layout/LinedList"/>
    <dgm:cxn modelId="{A6102095-578D-439D-A055-DBF3CA3F96AB}" srcId="{3724D418-83C1-42E4-A4F5-7F5B79B14575}" destId="{0017FF43-0479-4608-A134-2659954BC162}" srcOrd="4" destOrd="0" parTransId="{6A911C7E-5B9A-4919-84F8-634A1191B870}" sibTransId="{8F8E50F3-9EFC-4E83-8B2E-775B431D2071}"/>
    <dgm:cxn modelId="{8CCDAB9E-F401-45E1-A7CF-D443F45B8323}" srcId="{3724D418-83C1-42E4-A4F5-7F5B79B14575}" destId="{FFC8B7E9-5DEA-4936-809B-0AB53D0910FD}" srcOrd="12" destOrd="0" parTransId="{C044D079-CED3-400C-8AE3-2248EE6ACA41}" sibTransId="{A67B5D4D-6FE9-421A-A430-9D6670A98C86}"/>
    <dgm:cxn modelId="{928D92A7-FA33-49C0-809D-58866491FE78}" srcId="{3724D418-83C1-42E4-A4F5-7F5B79B14575}" destId="{C0A31742-3C14-4347-9E56-2F2BEFE331E9}" srcOrd="8" destOrd="0" parTransId="{4F7D4AB5-F9AF-4EBB-A8EE-9547B1133B04}" sibTransId="{0688B750-95D6-436F-93D2-8A17CBF28195}"/>
    <dgm:cxn modelId="{F5EDA7AA-6775-4736-B8BF-24814CE305F8}" type="presOf" srcId="{8B6CF4E4-C005-4C28-A212-564E9BB26F60}" destId="{A97B2BDA-A554-497D-8059-7D95D8D44FAF}" srcOrd="0" destOrd="0" presId="urn:microsoft.com/office/officeart/2008/layout/LinedList"/>
    <dgm:cxn modelId="{4CF3F8B8-D396-494F-80A3-C41EB968A39B}" type="presOf" srcId="{13558869-AD09-475A-B15A-8C40DA2B662A}" destId="{A1BB8EF0-D259-400A-A51A-AB5A506456A7}" srcOrd="0" destOrd="0" presId="urn:microsoft.com/office/officeart/2008/layout/LinedList"/>
    <dgm:cxn modelId="{7E617CDF-5779-4FA0-97F6-103C3FCD664B}" type="presOf" srcId="{16486034-136B-46DD-82E9-E07032A50438}" destId="{2FC839CB-6D46-4B92-9E66-FF7BE0D6EFE6}" srcOrd="0" destOrd="0" presId="urn:microsoft.com/office/officeart/2008/layout/LinedList"/>
    <dgm:cxn modelId="{CDF7B1EF-7DA1-4586-9698-69B64D24E356}" type="presOf" srcId="{A156F3FE-DA99-4C02-A8FE-BD1184D0F940}" destId="{4EB10B0A-638C-4FD6-A701-025DF5DF0AC2}" srcOrd="0" destOrd="0" presId="urn:microsoft.com/office/officeart/2008/layout/LinedList"/>
    <dgm:cxn modelId="{D981FBFC-C687-4452-96FC-9B00734EAD90}" type="presOf" srcId="{A349B8E8-87C1-44E5-9995-46F489DDE7EB}" destId="{392E75AE-23F6-4DF6-B1D6-905AF8C0E43E}" srcOrd="0" destOrd="0" presId="urn:microsoft.com/office/officeart/2008/layout/LinedList"/>
    <dgm:cxn modelId="{347541FF-0230-41E2-B7DE-390D9DCB2C6A}" type="presOf" srcId="{3724D418-83C1-42E4-A4F5-7F5B79B14575}" destId="{B5CF46D9-D05E-4F2A-B0CB-CB2924C5A0FE}" srcOrd="0" destOrd="0" presId="urn:microsoft.com/office/officeart/2008/layout/LinedList"/>
    <dgm:cxn modelId="{E217213C-B46B-43F6-9766-1FF67751A7D0}" type="presParOf" srcId="{B5CF46D9-D05E-4F2A-B0CB-CB2924C5A0FE}" destId="{C10BCFFD-5144-4B1C-BC61-2EA532ACE53F}" srcOrd="0" destOrd="0" presId="urn:microsoft.com/office/officeart/2008/layout/LinedList"/>
    <dgm:cxn modelId="{BEC413BC-2BC1-45EA-A59E-0104A3DC9B82}" type="presParOf" srcId="{B5CF46D9-D05E-4F2A-B0CB-CB2924C5A0FE}" destId="{6758CA9D-583A-407F-9EB8-37334E391135}" srcOrd="1" destOrd="0" presId="urn:microsoft.com/office/officeart/2008/layout/LinedList"/>
    <dgm:cxn modelId="{FC79E90C-60F6-4D5E-8D5F-003FA353AF56}" type="presParOf" srcId="{6758CA9D-583A-407F-9EB8-37334E391135}" destId="{E2BEE969-077D-4BB0-89B0-3C79DFC39064}" srcOrd="0" destOrd="0" presId="urn:microsoft.com/office/officeart/2008/layout/LinedList"/>
    <dgm:cxn modelId="{1B917493-9C1A-4116-A99F-A571F32F6363}" type="presParOf" srcId="{6758CA9D-583A-407F-9EB8-37334E391135}" destId="{51575687-7B93-45EB-BD41-C12F89F1E3B6}" srcOrd="1" destOrd="0" presId="urn:microsoft.com/office/officeart/2008/layout/LinedList"/>
    <dgm:cxn modelId="{1131823A-EA84-43D6-9ED3-9F8E202F7F0A}" type="presParOf" srcId="{B5CF46D9-D05E-4F2A-B0CB-CB2924C5A0FE}" destId="{49C6D531-8BA2-4B14-B190-D6DD95204695}" srcOrd="2" destOrd="0" presId="urn:microsoft.com/office/officeart/2008/layout/LinedList"/>
    <dgm:cxn modelId="{36E60EC5-BCCA-4F43-8746-0C93EB375120}" type="presParOf" srcId="{B5CF46D9-D05E-4F2A-B0CB-CB2924C5A0FE}" destId="{524CE56C-5199-4961-9E33-135617986D97}" srcOrd="3" destOrd="0" presId="urn:microsoft.com/office/officeart/2008/layout/LinedList"/>
    <dgm:cxn modelId="{23C3C091-3088-4E48-B95B-5797D41ED708}" type="presParOf" srcId="{524CE56C-5199-4961-9E33-135617986D97}" destId="{A97B2BDA-A554-497D-8059-7D95D8D44FAF}" srcOrd="0" destOrd="0" presId="urn:microsoft.com/office/officeart/2008/layout/LinedList"/>
    <dgm:cxn modelId="{1B67114B-BC6E-4139-8377-40FC497E3AE3}" type="presParOf" srcId="{524CE56C-5199-4961-9E33-135617986D97}" destId="{FD39DE94-2BC5-4EEE-B943-62C7F1A00475}" srcOrd="1" destOrd="0" presId="urn:microsoft.com/office/officeart/2008/layout/LinedList"/>
    <dgm:cxn modelId="{3A93FE43-2764-45B7-A7F7-B8E5D570691B}" type="presParOf" srcId="{B5CF46D9-D05E-4F2A-B0CB-CB2924C5A0FE}" destId="{A6274DF2-40D7-41A1-80B6-9AC78FABB493}" srcOrd="4" destOrd="0" presId="urn:microsoft.com/office/officeart/2008/layout/LinedList"/>
    <dgm:cxn modelId="{B2CB8692-C44D-4B5C-AD1A-31478D6DFE6A}" type="presParOf" srcId="{B5CF46D9-D05E-4F2A-B0CB-CB2924C5A0FE}" destId="{B98AAB49-DAC5-4C84-A928-F79CC60C28C1}" srcOrd="5" destOrd="0" presId="urn:microsoft.com/office/officeart/2008/layout/LinedList"/>
    <dgm:cxn modelId="{5481BC79-528C-4817-86C6-6C4E05A740AF}" type="presParOf" srcId="{B98AAB49-DAC5-4C84-A928-F79CC60C28C1}" destId="{0A154F66-F3D7-4A88-88D7-F2EE75B5F8E7}" srcOrd="0" destOrd="0" presId="urn:microsoft.com/office/officeart/2008/layout/LinedList"/>
    <dgm:cxn modelId="{F4D489CC-9773-470B-9A10-D0B30E7B7669}" type="presParOf" srcId="{B98AAB49-DAC5-4C84-A928-F79CC60C28C1}" destId="{89C063AB-956B-4B4C-92C4-8B48B176B658}" srcOrd="1" destOrd="0" presId="urn:microsoft.com/office/officeart/2008/layout/LinedList"/>
    <dgm:cxn modelId="{78FC609A-A7CC-4F94-88CE-F4E7C70EAD25}" type="presParOf" srcId="{B5CF46D9-D05E-4F2A-B0CB-CB2924C5A0FE}" destId="{0A168A07-4F87-4869-848C-E95CEC091083}" srcOrd="6" destOrd="0" presId="urn:microsoft.com/office/officeart/2008/layout/LinedList"/>
    <dgm:cxn modelId="{B9842607-B10B-4F18-A4B1-9574B615F637}" type="presParOf" srcId="{B5CF46D9-D05E-4F2A-B0CB-CB2924C5A0FE}" destId="{B90C40DC-D000-4D60-96F7-78F10D8D95DA}" srcOrd="7" destOrd="0" presId="urn:microsoft.com/office/officeart/2008/layout/LinedList"/>
    <dgm:cxn modelId="{4D5FCD7D-2B5F-4945-99A8-1149ABC8DCEA}" type="presParOf" srcId="{B90C40DC-D000-4D60-96F7-78F10D8D95DA}" destId="{2FC839CB-6D46-4B92-9E66-FF7BE0D6EFE6}" srcOrd="0" destOrd="0" presId="urn:microsoft.com/office/officeart/2008/layout/LinedList"/>
    <dgm:cxn modelId="{7C6625CF-8263-48BE-8DEC-F4D5BC28E6D7}" type="presParOf" srcId="{B90C40DC-D000-4D60-96F7-78F10D8D95DA}" destId="{8903EA72-F89B-4DE8-B986-58153498C10F}" srcOrd="1" destOrd="0" presId="urn:microsoft.com/office/officeart/2008/layout/LinedList"/>
    <dgm:cxn modelId="{29814F67-B02F-4787-BD5D-1B4B15EB5B64}" type="presParOf" srcId="{B5CF46D9-D05E-4F2A-B0CB-CB2924C5A0FE}" destId="{A4FEFF3F-7A36-4782-8BC6-60A9E3D701F1}" srcOrd="8" destOrd="0" presId="urn:microsoft.com/office/officeart/2008/layout/LinedList"/>
    <dgm:cxn modelId="{19B70F03-31A5-4606-B37D-BEE65D2C21BC}" type="presParOf" srcId="{B5CF46D9-D05E-4F2A-B0CB-CB2924C5A0FE}" destId="{63936C59-87F1-49CF-B365-B05994ACE074}" srcOrd="9" destOrd="0" presId="urn:microsoft.com/office/officeart/2008/layout/LinedList"/>
    <dgm:cxn modelId="{053922FE-FC4B-40E9-8B19-75EE70F18AFD}" type="presParOf" srcId="{63936C59-87F1-49CF-B365-B05994ACE074}" destId="{5ACBD3E9-7227-4455-A754-E17C4C119B7D}" srcOrd="0" destOrd="0" presId="urn:microsoft.com/office/officeart/2008/layout/LinedList"/>
    <dgm:cxn modelId="{013F07D8-BA5C-44EC-9223-B4CE660330C8}" type="presParOf" srcId="{63936C59-87F1-49CF-B365-B05994ACE074}" destId="{ADB4E3E0-B103-4186-BB7D-F8B8FCA8E923}" srcOrd="1" destOrd="0" presId="urn:microsoft.com/office/officeart/2008/layout/LinedList"/>
    <dgm:cxn modelId="{20150715-A385-4CAB-8047-13E0B84DCEB9}" type="presParOf" srcId="{B5CF46D9-D05E-4F2A-B0CB-CB2924C5A0FE}" destId="{988CD760-432E-45DA-9B13-6829D45E2031}" srcOrd="10" destOrd="0" presId="urn:microsoft.com/office/officeart/2008/layout/LinedList"/>
    <dgm:cxn modelId="{2D8DB915-1D89-47BA-B950-2E84A4D6914D}" type="presParOf" srcId="{B5CF46D9-D05E-4F2A-B0CB-CB2924C5A0FE}" destId="{EBBC82E2-6D72-4159-9892-F5899029A70B}" srcOrd="11" destOrd="0" presId="urn:microsoft.com/office/officeart/2008/layout/LinedList"/>
    <dgm:cxn modelId="{4D4F7C1E-A752-4FE4-84F9-36222BF24106}" type="presParOf" srcId="{EBBC82E2-6D72-4159-9892-F5899029A70B}" destId="{A1BB8EF0-D259-400A-A51A-AB5A506456A7}" srcOrd="0" destOrd="0" presId="urn:microsoft.com/office/officeart/2008/layout/LinedList"/>
    <dgm:cxn modelId="{1B6BA7EF-4C43-48A4-B5E2-DBD9168F1130}" type="presParOf" srcId="{EBBC82E2-6D72-4159-9892-F5899029A70B}" destId="{5E5ED61F-5C80-44B8-B228-7FD1BD7F10F0}" srcOrd="1" destOrd="0" presId="urn:microsoft.com/office/officeart/2008/layout/LinedList"/>
    <dgm:cxn modelId="{885D5378-A120-4941-A301-8506BB9DF204}" type="presParOf" srcId="{B5CF46D9-D05E-4F2A-B0CB-CB2924C5A0FE}" destId="{00220D26-38D0-4BFB-85C4-2FC53D6A3A81}" srcOrd="12" destOrd="0" presId="urn:microsoft.com/office/officeart/2008/layout/LinedList"/>
    <dgm:cxn modelId="{5E234DE8-E4C2-497D-A2C8-6ED079E1BEC9}" type="presParOf" srcId="{B5CF46D9-D05E-4F2A-B0CB-CB2924C5A0FE}" destId="{097F2D61-CF6A-42D8-8CF5-2C15CA4BE1A1}" srcOrd="13" destOrd="0" presId="urn:microsoft.com/office/officeart/2008/layout/LinedList"/>
    <dgm:cxn modelId="{41CF90D8-F926-42FF-8B8E-4B7943D89161}" type="presParOf" srcId="{097F2D61-CF6A-42D8-8CF5-2C15CA4BE1A1}" destId="{7C721AEF-4F7B-4807-A4E0-ADDAC5F8A956}" srcOrd="0" destOrd="0" presId="urn:microsoft.com/office/officeart/2008/layout/LinedList"/>
    <dgm:cxn modelId="{9AF68BEB-52BA-4F24-AC7B-C0276DEDC81F}" type="presParOf" srcId="{097F2D61-CF6A-42D8-8CF5-2C15CA4BE1A1}" destId="{82862E95-B63E-4817-98FC-C0248CE500FD}" srcOrd="1" destOrd="0" presId="urn:microsoft.com/office/officeart/2008/layout/LinedList"/>
    <dgm:cxn modelId="{25BABF32-A4E6-41AB-A811-348093841926}" type="presParOf" srcId="{B5CF46D9-D05E-4F2A-B0CB-CB2924C5A0FE}" destId="{1EEC5695-F9F7-4B91-AEEF-603A731AD23C}" srcOrd="14" destOrd="0" presId="urn:microsoft.com/office/officeart/2008/layout/LinedList"/>
    <dgm:cxn modelId="{2A9FA6EC-B120-461B-B191-E62521806F7C}" type="presParOf" srcId="{B5CF46D9-D05E-4F2A-B0CB-CB2924C5A0FE}" destId="{D4074472-FA76-4867-8806-48FFD98C5172}" srcOrd="15" destOrd="0" presId="urn:microsoft.com/office/officeart/2008/layout/LinedList"/>
    <dgm:cxn modelId="{8582FC62-77AE-4C15-AFAF-07F1BD14454D}" type="presParOf" srcId="{D4074472-FA76-4867-8806-48FFD98C5172}" destId="{EB18CB13-D1A8-4851-AD83-657A73F83722}" srcOrd="0" destOrd="0" presId="urn:microsoft.com/office/officeart/2008/layout/LinedList"/>
    <dgm:cxn modelId="{7978B05F-4E0B-4E99-B572-3CC6423CA890}" type="presParOf" srcId="{D4074472-FA76-4867-8806-48FFD98C5172}" destId="{B41C36B7-5D3B-4584-A00A-5DB1B58A416B}" srcOrd="1" destOrd="0" presId="urn:microsoft.com/office/officeart/2008/layout/LinedList"/>
    <dgm:cxn modelId="{4EE45EBB-4F61-48C9-81DB-987FFC0B4EF2}" type="presParOf" srcId="{B5CF46D9-D05E-4F2A-B0CB-CB2924C5A0FE}" destId="{F6E04312-015E-47C6-9BA0-F56A0A5EFCF9}" srcOrd="16" destOrd="0" presId="urn:microsoft.com/office/officeart/2008/layout/LinedList"/>
    <dgm:cxn modelId="{E94312D1-4BE0-485F-BAC4-347B02D1F315}" type="presParOf" srcId="{B5CF46D9-D05E-4F2A-B0CB-CB2924C5A0FE}" destId="{3F1D229E-B64E-4382-A19A-7C2235D4394C}" srcOrd="17" destOrd="0" presId="urn:microsoft.com/office/officeart/2008/layout/LinedList"/>
    <dgm:cxn modelId="{EC2BEB8E-93CC-4757-BF02-8E712C900A75}" type="presParOf" srcId="{3F1D229E-B64E-4382-A19A-7C2235D4394C}" destId="{78767F89-01D3-4E40-8276-328F67E02534}" srcOrd="0" destOrd="0" presId="urn:microsoft.com/office/officeart/2008/layout/LinedList"/>
    <dgm:cxn modelId="{142C3B0C-B432-4B6E-B9A3-1A343115E7FE}" type="presParOf" srcId="{3F1D229E-B64E-4382-A19A-7C2235D4394C}" destId="{9E5FF506-C3F7-4FDF-9A59-60A7D7B0991D}" srcOrd="1" destOrd="0" presId="urn:microsoft.com/office/officeart/2008/layout/LinedList"/>
    <dgm:cxn modelId="{2646085D-C022-402D-85D7-43180E243916}" type="presParOf" srcId="{B5CF46D9-D05E-4F2A-B0CB-CB2924C5A0FE}" destId="{1FF68634-3E6A-47FE-ACDE-045B34ADCE43}" srcOrd="18" destOrd="0" presId="urn:microsoft.com/office/officeart/2008/layout/LinedList"/>
    <dgm:cxn modelId="{30DD1FF9-71C5-4C9E-9189-5139E53E2A7D}" type="presParOf" srcId="{B5CF46D9-D05E-4F2A-B0CB-CB2924C5A0FE}" destId="{2EDD753B-8390-4B70-92D3-EF997C1B21E6}" srcOrd="19" destOrd="0" presId="urn:microsoft.com/office/officeart/2008/layout/LinedList"/>
    <dgm:cxn modelId="{5704536C-9F65-4CFE-836D-C4F78EC4A48B}" type="presParOf" srcId="{2EDD753B-8390-4B70-92D3-EF997C1B21E6}" destId="{392E75AE-23F6-4DF6-B1D6-905AF8C0E43E}" srcOrd="0" destOrd="0" presId="urn:microsoft.com/office/officeart/2008/layout/LinedList"/>
    <dgm:cxn modelId="{294B0437-686A-4236-AB99-96ED6231086A}" type="presParOf" srcId="{2EDD753B-8390-4B70-92D3-EF997C1B21E6}" destId="{FAA69280-7325-4A88-A57D-D6A6887685F8}" srcOrd="1" destOrd="0" presId="urn:microsoft.com/office/officeart/2008/layout/LinedList"/>
    <dgm:cxn modelId="{387A01FD-5301-49D7-A763-D4B6D847B748}" type="presParOf" srcId="{B5CF46D9-D05E-4F2A-B0CB-CB2924C5A0FE}" destId="{386D7EED-CCD5-485E-A6B0-281D55AF2ED2}" srcOrd="20" destOrd="0" presId="urn:microsoft.com/office/officeart/2008/layout/LinedList"/>
    <dgm:cxn modelId="{44292480-E330-41A6-8103-02434A7E867D}" type="presParOf" srcId="{B5CF46D9-D05E-4F2A-B0CB-CB2924C5A0FE}" destId="{201DD701-B971-4E86-8815-60E5B31D4DE1}" srcOrd="21" destOrd="0" presId="urn:microsoft.com/office/officeart/2008/layout/LinedList"/>
    <dgm:cxn modelId="{984A6639-2074-4326-9A99-EFF639417D2A}" type="presParOf" srcId="{201DD701-B971-4E86-8815-60E5B31D4DE1}" destId="{B4BD65E7-B88B-4217-B578-5CDB6A7B4A4B}" srcOrd="0" destOrd="0" presId="urn:microsoft.com/office/officeart/2008/layout/LinedList"/>
    <dgm:cxn modelId="{3DE3EFFB-26F6-4EEC-85C2-C921F9A3B00C}" type="presParOf" srcId="{201DD701-B971-4E86-8815-60E5B31D4DE1}" destId="{00F2C051-C311-4C86-A38A-8401A4912EF2}" srcOrd="1" destOrd="0" presId="urn:microsoft.com/office/officeart/2008/layout/LinedList"/>
    <dgm:cxn modelId="{6D260893-A379-4541-8DE4-32543EA49645}" type="presParOf" srcId="{B5CF46D9-D05E-4F2A-B0CB-CB2924C5A0FE}" destId="{B8DFB47B-7A2C-4D80-A9AF-8DBFB5D241CA}" srcOrd="22" destOrd="0" presId="urn:microsoft.com/office/officeart/2008/layout/LinedList"/>
    <dgm:cxn modelId="{8EB940A2-8E6C-4C26-8ECE-EB47971C5357}" type="presParOf" srcId="{B5CF46D9-D05E-4F2A-B0CB-CB2924C5A0FE}" destId="{8A978FA5-3747-4F62-A9FA-37FB5D231B33}" srcOrd="23" destOrd="0" presId="urn:microsoft.com/office/officeart/2008/layout/LinedList"/>
    <dgm:cxn modelId="{D49D7C10-2065-4CAA-9AA8-1DC644ECAA61}" type="presParOf" srcId="{8A978FA5-3747-4F62-A9FA-37FB5D231B33}" destId="{4EB10B0A-638C-4FD6-A701-025DF5DF0AC2}" srcOrd="0" destOrd="0" presId="urn:microsoft.com/office/officeart/2008/layout/LinedList"/>
    <dgm:cxn modelId="{80115A92-2150-434A-8D6F-A45A2DC47ED2}" type="presParOf" srcId="{8A978FA5-3747-4F62-A9FA-37FB5D231B33}" destId="{03A97A07-3209-4D1F-B88E-C0C8929FECB6}" srcOrd="1" destOrd="0" presId="urn:microsoft.com/office/officeart/2008/layout/LinedList"/>
    <dgm:cxn modelId="{F764DCFE-9F4E-4154-9EFA-C72CE92D1425}" type="presParOf" srcId="{B5CF46D9-D05E-4F2A-B0CB-CB2924C5A0FE}" destId="{F67EDC36-DA43-4FEB-AE47-A0365B4C4B22}" srcOrd="24" destOrd="0" presId="urn:microsoft.com/office/officeart/2008/layout/LinedList"/>
    <dgm:cxn modelId="{D8A9FE48-EDDF-496F-9F04-61765A86C062}" type="presParOf" srcId="{B5CF46D9-D05E-4F2A-B0CB-CB2924C5A0FE}" destId="{0794FFA6-FAAD-427D-9F8D-827DB501C97E}" srcOrd="25" destOrd="0" presId="urn:microsoft.com/office/officeart/2008/layout/LinedList"/>
    <dgm:cxn modelId="{EFF61CD0-8ECE-478A-91B6-5A164B55A60C}" type="presParOf" srcId="{0794FFA6-FAAD-427D-9F8D-827DB501C97E}" destId="{048FDD42-BE0A-47AF-86C9-ADDDD9561D19}" srcOrd="0" destOrd="0" presId="urn:microsoft.com/office/officeart/2008/layout/LinedList"/>
    <dgm:cxn modelId="{699381CA-3DF5-4CED-ADE7-68A93F79E257}" type="presParOf" srcId="{0794FFA6-FAAD-427D-9F8D-827DB501C97E}" destId="{5802AE43-5C24-437A-94B1-19BF5E5782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6F910-5248-4AA7-BD48-AD5E61D36966}" type="doc">
      <dgm:prSet loTypeId="urn:microsoft.com/office/officeart/2005/8/layout/default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722D65-572D-46FE-BAF1-48C3D8BFF083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dirty="0"/>
            <a:t>Lenguaje de Alto Nivel</a:t>
          </a:r>
          <a:endParaRPr lang="en-US" dirty="0"/>
        </a:p>
      </dgm:t>
    </dgm:pt>
    <dgm:pt modelId="{A66459A7-CB31-467B-8736-B0A6F5211E1C}" type="parTrans" cxnId="{F09410D4-C551-45A9-9BEB-AD152028ED05}">
      <dgm:prSet/>
      <dgm:spPr/>
      <dgm:t>
        <a:bodyPr/>
        <a:lstStyle/>
        <a:p>
          <a:endParaRPr lang="en-US"/>
        </a:p>
      </dgm:t>
    </dgm:pt>
    <dgm:pt modelId="{0CAD5CFE-1024-463D-B169-A03A04E34588}" type="sibTrans" cxnId="{F09410D4-C551-45A9-9BEB-AD152028ED05}">
      <dgm:prSet/>
      <dgm:spPr/>
      <dgm:t>
        <a:bodyPr/>
        <a:lstStyle/>
        <a:p>
          <a:endParaRPr lang="en-US"/>
        </a:p>
      </dgm:t>
    </dgm:pt>
    <dgm:pt modelId="{726B9515-3958-4A69-8495-6E1382450DD7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dirty="0"/>
            <a:t>Lenguaje Multiplataforma</a:t>
          </a:r>
          <a:endParaRPr lang="en-US" dirty="0"/>
        </a:p>
      </dgm:t>
    </dgm:pt>
    <dgm:pt modelId="{14F59AAE-19AD-4110-B4A8-2A0F85A3B2A0}" type="parTrans" cxnId="{82D6E408-D5C5-4065-B0F3-545B2424C6F8}">
      <dgm:prSet/>
      <dgm:spPr/>
      <dgm:t>
        <a:bodyPr/>
        <a:lstStyle/>
        <a:p>
          <a:endParaRPr lang="en-US"/>
        </a:p>
      </dgm:t>
    </dgm:pt>
    <dgm:pt modelId="{938F85CE-6942-485B-B1A3-F518B6284CC0}" type="sibTrans" cxnId="{82D6E408-D5C5-4065-B0F3-545B2424C6F8}">
      <dgm:prSet/>
      <dgm:spPr/>
      <dgm:t>
        <a:bodyPr/>
        <a:lstStyle/>
        <a:p>
          <a:endParaRPr lang="en-US"/>
        </a:p>
      </dgm:t>
    </dgm:pt>
    <dgm:pt modelId="{3B293DAD-6947-4781-8537-AAE5E32DBF89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dirty="0"/>
            <a:t>Lenguaje Multiparadigma</a:t>
          </a:r>
          <a:endParaRPr lang="en-US" dirty="0"/>
        </a:p>
      </dgm:t>
    </dgm:pt>
    <dgm:pt modelId="{1BD9E1FC-7AA3-4E8B-8675-BBBCD06B009A}" type="parTrans" cxnId="{5CB9E22F-7B73-4266-9C85-63868BF13BEE}">
      <dgm:prSet/>
      <dgm:spPr/>
      <dgm:t>
        <a:bodyPr/>
        <a:lstStyle/>
        <a:p>
          <a:endParaRPr lang="en-US"/>
        </a:p>
      </dgm:t>
    </dgm:pt>
    <dgm:pt modelId="{FC99393C-C049-4E58-A432-4A2391060434}" type="sibTrans" cxnId="{5CB9E22F-7B73-4266-9C85-63868BF13BEE}">
      <dgm:prSet/>
      <dgm:spPr/>
      <dgm:t>
        <a:bodyPr/>
        <a:lstStyle/>
        <a:p>
          <a:endParaRPr lang="en-US"/>
        </a:p>
      </dgm:t>
    </dgm:pt>
    <dgm:pt modelId="{410B8007-103C-4D26-85FA-1577339F39B2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dirty="0"/>
            <a:t>Variedad de Comunidades Entorno a Python</a:t>
          </a:r>
          <a:endParaRPr lang="en-US" dirty="0"/>
        </a:p>
      </dgm:t>
    </dgm:pt>
    <dgm:pt modelId="{EAD172A9-6356-4EC4-9A38-ED9E788C91F9}" type="parTrans" cxnId="{78E81406-8F97-43EB-B05C-BB91A08CD6CB}">
      <dgm:prSet/>
      <dgm:spPr/>
      <dgm:t>
        <a:bodyPr/>
        <a:lstStyle/>
        <a:p>
          <a:endParaRPr lang="en-US"/>
        </a:p>
      </dgm:t>
    </dgm:pt>
    <dgm:pt modelId="{B4B6E028-1244-4832-8D8C-6A1345BD593B}" type="sibTrans" cxnId="{78E81406-8F97-43EB-B05C-BB91A08CD6CB}">
      <dgm:prSet/>
      <dgm:spPr/>
      <dgm:t>
        <a:bodyPr/>
        <a:lstStyle/>
        <a:p>
          <a:endParaRPr lang="en-US"/>
        </a:p>
      </dgm:t>
    </dgm:pt>
    <dgm:pt modelId="{605A10E2-98EB-4A17-8458-65282B6D9B34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dirty="0"/>
            <a:t>Lenguaje Multipropósito</a:t>
          </a:r>
          <a:endParaRPr lang="en-US" dirty="0"/>
        </a:p>
      </dgm:t>
    </dgm:pt>
    <dgm:pt modelId="{87398B21-2399-4629-AC63-11671CCA6BB5}" type="parTrans" cxnId="{977991EB-8ACE-4242-AB07-61F5C7C3641D}">
      <dgm:prSet/>
      <dgm:spPr/>
      <dgm:t>
        <a:bodyPr/>
        <a:lstStyle/>
        <a:p>
          <a:endParaRPr lang="en-US"/>
        </a:p>
      </dgm:t>
    </dgm:pt>
    <dgm:pt modelId="{8C2EA1D1-922B-4CCD-A823-F53CCA94BE96}" type="sibTrans" cxnId="{977991EB-8ACE-4242-AB07-61F5C7C3641D}">
      <dgm:prSet/>
      <dgm:spPr/>
      <dgm:t>
        <a:bodyPr/>
        <a:lstStyle/>
        <a:p>
          <a:endParaRPr lang="en-US"/>
        </a:p>
      </dgm:t>
    </dgm:pt>
    <dgm:pt modelId="{2C38244F-DB22-4198-9D4C-EADCD905DEF3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dirty="0"/>
            <a:t>Diversidad de Librerías</a:t>
          </a:r>
          <a:endParaRPr lang="en-US" dirty="0"/>
        </a:p>
      </dgm:t>
    </dgm:pt>
    <dgm:pt modelId="{CFB022FB-07D9-4863-B633-57478D6396A6}" type="parTrans" cxnId="{D54914EA-6604-48CB-BAEA-3716B2317459}">
      <dgm:prSet/>
      <dgm:spPr/>
      <dgm:t>
        <a:bodyPr/>
        <a:lstStyle/>
        <a:p>
          <a:endParaRPr lang="en-US"/>
        </a:p>
      </dgm:t>
    </dgm:pt>
    <dgm:pt modelId="{05CDCFB7-13B8-4566-B2F3-BDCA54EC893E}" type="sibTrans" cxnId="{D54914EA-6604-48CB-BAEA-3716B2317459}">
      <dgm:prSet/>
      <dgm:spPr/>
      <dgm:t>
        <a:bodyPr/>
        <a:lstStyle/>
        <a:p>
          <a:endParaRPr lang="en-US"/>
        </a:p>
      </dgm:t>
    </dgm:pt>
    <dgm:pt modelId="{DD4538CD-B370-4C79-AEF4-D7923F8C00D8}" type="pres">
      <dgm:prSet presAssocID="{6F86F910-5248-4AA7-BD48-AD5E61D36966}" presName="diagram" presStyleCnt="0">
        <dgm:presLayoutVars>
          <dgm:dir/>
          <dgm:resizeHandles val="exact"/>
        </dgm:presLayoutVars>
      </dgm:prSet>
      <dgm:spPr/>
    </dgm:pt>
    <dgm:pt modelId="{01F760BB-4BB6-4DCD-B6BE-1F52F732AE64}" type="pres">
      <dgm:prSet presAssocID="{5A722D65-572D-46FE-BAF1-48C3D8BFF083}" presName="node" presStyleLbl="node1" presStyleIdx="0" presStyleCnt="6" custLinFactNeighborX="-844" custLinFactNeighborY="-62618">
        <dgm:presLayoutVars>
          <dgm:bulletEnabled val="1"/>
        </dgm:presLayoutVars>
      </dgm:prSet>
      <dgm:spPr/>
    </dgm:pt>
    <dgm:pt modelId="{D154DFBD-9B75-43C9-8C71-1AB6E19D097B}" type="pres">
      <dgm:prSet presAssocID="{0CAD5CFE-1024-463D-B169-A03A04E34588}" presName="sibTrans" presStyleCnt="0"/>
      <dgm:spPr/>
    </dgm:pt>
    <dgm:pt modelId="{C1033F75-CC67-4763-BCE9-6ADD4718692B}" type="pres">
      <dgm:prSet presAssocID="{726B9515-3958-4A69-8495-6E1382450DD7}" presName="node" presStyleLbl="node1" presStyleIdx="1" presStyleCnt="6">
        <dgm:presLayoutVars>
          <dgm:bulletEnabled val="1"/>
        </dgm:presLayoutVars>
      </dgm:prSet>
      <dgm:spPr/>
    </dgm:pt>
    <dgm:pt modelId="{88430E0D-8D48-46FD-AC8B-F7697F960F7A}" type="pres">
      <dgm:prSet presAssocID="{938F85CE-6942-485B-B1A3-F518B6284CC0}" presName="sibTrans" presStyleCnt="0"/>
      <dgm:spPr/>
    </dgm:pt>
    <dgm:pt modelId="{26557E37-318D-4CD8-B940-FD551BE7076C}" type="pres">
      <dgm:prSet presAssocID="{3B293DAD-6947-4781-8537-AAE5E32DBF89}" presName="node" presStyleLbl="node1" presStyleIdx="2" presStyleCnt="6" custLinFactNeighborX="844" custLinFactNeighborY="-42918">
        <dgm:presLayoutVars>
          <dgm:bulletEnabled val="1"/>
        </dgm:presLayoutVars>
      </dgm:prSet>
      <dgm:spPr/>
    </dgm:pt>
    <dgm:pt modelId="{7AF4F466-70B9-4DA9-B079-D89081E118B4}" type="pres">
      <dgm:prSet presAssocID="{FC99393C-C049-4E58-A432-4A2391060434}" presName="sibTrans" presStyleCnt="0"/>
      <dgm:spPr/>
    </dgm:pt>
    <dgm:pt modelId="{ADB62809-ECBA-4ED9-9B0E-DF9824C97169}" type="pres">
      <dgm:prSet presAssocID="{410B8007-103C-4D26-85FA-1577339F39B2}" presName="node" presStyleLbl="node1" presStyleIdx="3" presStyleCnt="6">
        <dgm:presLayoutVars>
          <dgm:bulletEnabled val="1"/>
        </dgm:presLayoutVars>
      </dgm:prSet>
      <dgm:spPr/>
    </dgm:pt>
    <dgm:pt modelId="{A48C42C9-6EAA-4130-8631-3BF6C42FBD71}" type="pres">
      <dgm:prSet presAssocID="{B4B6E028-1244-4832-8D8C-6A1345BD593B}" presName="sibTrans" presStyleCnt="0"/>
      <dgm:spPr/>
    </dgm:pt>
    <dgm:pt modelId="{C399ACE3-3349-4377-9B7D-89DD99C80BC8}" type="pres">
      <dgm:prSet presAssocID="{605A10E2-98EB-4A17-8458-65282B6D9B34}" presName="node" presStyleLbl="node1" presStyleIdx="4" presStyleCnt="6">
        <dgm:presLayoutVars>
          <dgm:bulletEnabled val="1"/>
        </dgm:presLayoutVars>
      </dgm:prSet>
      <dgm:spPr/>
    </dgm:pt>
    <dgm:pt modelId="{FE4FEE99-6F1E-4267-B5D3-D29EE6A34BB9}" type="pres">
      <dgm:prSet presAssocID="{8C2EA1D1-922B-4CCD-A823-F53CCA94BE96}" presName="sibTrans" presStyleCnt="0"/>
      <dgm:spPr/>
    </dgm:pt>
    <dgm:pt modelId="{F9C89595-DE3B-4D65-997C-72D30414120D}" type="pres">
      <dgm:prSet presAssocID="{2C38244F-DB22-4198-9D4C-EADCD905DEF3}" presName="node" presStyleLbl="node1" presStyleIdx="5" presStyleCnt="6">
        <dgm:presLayoutVars>
          <dgm:bulletEnabled val="1"/>
        </dgm:presLayoutVars>
      </dgm:prSet>
      <dgm:spPr/>
    </dgm:pt>
  </dgm:ptLst>
  <dgm:cxnLst>
    <dgm:cxn modelId="{78E81406-8F97-43EB-B05C-BB91A08CD6CB}" srcId="{6F86F910-5248-4AA7-BD48-AD5E61D36966}" destId="{410B8007-103C-4D26-85FA-1577339F39B2}" srcOrd="3" destOrd="0" parTransId="{EAD172A9-6356-4EC4-9A38-ED9E788C91F9}" sibTransId="{B4B6E028-1244-4832-8D8C-6A1345BD593B}"/>
    <dgm:cxn modelId="{82D6E408-D5C5-4065-B0F3-545B2424C6F8}" srcId="{6F86F910-5248-4AA7-BD48-AD5E61D36966}" destId="{726B9515-3958-4A69-8495-6E1382450DD7}" srcOrd="1" destOrd="0" parTransId="{14F59AAE-19AD-4110-B4A8-2A0F85A3B2A0}" sibTransId="{938F85CE-6942-485B-B1A3-F518B6284CC0}"/>
    <dgm:cxn modelId="{C85AAB0E-F9FE-4864-8D36-E7C024D9318A}" type="presOf" srcId="{5A722D65-572D-46FE-BAF1-48C3D8BFF083}" destId="{01F760BB-4BB6-4DCD-B6BE-1F52F732AE64}" srcOrd="0" destOrd="0" presId="urn:microsoft.com/office/officeart/2005/8/layout/default"/>
    <dgm:cxn modelId="{5CB9E22F-7B73-4266-9C85-63868BF13BEE}" srcId="{6F86F910-5248-4AA7-BD48-AD5E61D36966}" destId="{3B293DAD-6947-4781-8537-AAE5E32DBF89}" srcOrd="2" destOrd="0" parTransId="{1BD9E1FC-7AA3-4E8B-8675-BBBCD06B009A}" sibTransId="{FC99393C-C049-4E58-A432-4A2391060434}"/>
    <dgm:cxn modelId="{05ACC45D-52E8-4390-B387-0657AF4E686D}" type="presOf" srcId="{2C38244F-DB22-4198-9D4C-EADCD905DEF3}" destId="{F9C89595-DE3B-4D65-997C-72D30414120D}" srcOrd="0" destOrd="0" presId="urn:microsoft.com/office/officeart/2005/8/layout/default"/>
    <dgm:cxn modelId="{1ABEA384-6428-408A-94FF-91CF5EA40905}" type="presOf" srcId="{6F86F910-5248-4AA7-BD48-AD5E61D36966}" destId="{DD4538CD-B370-4C79-AEF4-D7923F8C00D8}" srcOrd="0" destOrd="0" presId="urn:microsoft.com/office/officeart/2005/8/layout/default"/>
    <dgm:cxn modelId="{C83E4989-B49F-4EE8-B9A6-4C94E34EE4DA}" type="presOf" srcId="{605A10E2-98EB-4A17-8458-65282B6D9B34}" destId="{C399ACE3-3349-4377-9B7D-89DD99C80BC8}" srcOrd="0" destOrd="0" presId="urn:microsoft.com/office/officeart/2005/8/layout/default"/>
    <dgm:cxn modelId="{B17F4392-505E-4024-AA34-CE40E33C51B2}" type="presOf" srcId="{726B9515-3958-4A69-8495-6E1382450DD7}" destId="{C1033F75-CC67-4763-BCE9-6ADD4718692B}" srcOrd="0" destOrd="0" presId="urn:microsoft.com/office/officeart/2005/8/layout/default"/>
    <dgm:cxn modelId="{33EE5292-630E-4CF4-BCCD-440E3A48B424}" type="presOf" srcId="{3B293DAD-6947-4781-8537-AAE5E32DBF89}" destId="{26557E37-318D-4CD8-B940-FD551BE7076C}" srcOrd="0" destOrd="0" presId="urn:microsoft.com/office/officeart/2005/8/layout/default"/>
    <dgm:cxn modelId="{BB1C1DA3-0E9C-4567-874D-51CBE58B71AB}" type="presOf" srcId="{410B8007-103C-4D26-85FA-1577339F39B2}" destId="{ADB62809-ECBA-4ED9-9B0E-DF9824C97169}" srcOrd="0" destOrd="0" presId="urn:microsoft.com/office/officeart/2005/8/layout/default"/>
    <dgm:cxn modelId="{F09410D4-C551-45A9-9BEB-AD152028ED05}" srcId="{6F86F910-5248-4AA7-BD48-AD5E61D36966}" destId="{5A722D65-572D-46FE-BAF1-48C3D8BFF083}" srcOrd="0" destOrd="0" parTransId="{A66459A7-CB31-467B-8736-B0A6F5211E1C}" sibTransId="{0CAD5CFE-1024-463D-B169-A03A04E34588}"/>
    <dgm:cxn modelId="{D54914EA-6604-48CB-BAEA-3716B2317459}" srcId="{6F86F910-5248-4AA7-BD48-AD5E61D36966}" destId="{2C38244F-DB22-4198-9D4C-EADCD905DEF3}" srcOrd="5" destOrd="0" parTransId="{CFB022FB-07D9-4863-B633-57478D6396A6}" sibTransId="{05CDCFB7-13B8-4566-B2F3-BDCA54EC893E}"/>
    <dgm:cxn modelId="{977991EB-8ACE-4242-AB07-61F5C7C3641D}" srcId="{6F86F910-5248-4AA7-BD48-AD5E61D36966}" destId="{605A10E2-98EB-4A17-8458-65282B6D9B34}" srcOrd="4" destOrd="0" parTransId="{87398B21-2399-4629-AC63-11671CCA6BB5}" sibTransId="{8C2EA1D1-922B-4CCD-A823-F53CCA94BE96}"/>
    <dgm:cxn modelId="{C421E266-9C45-4C28-8AF8-A3B4A857C480}" type="presParOf" srcId="{DD4538CD-B370-4C79-AEF4-D7923F8C00D8}" destId="{01F760BB-4BB6-4DCD-B6BE-1F52F732AE64}" srcOrd="0" destOrd="0" presId="urn:microsoft.com/office/officeart/2005/8/layout/default"/>
    <dgm:cxn modelId="{AA2BED89-5007-489D-AE90-0E324CF78F0D}" type="presParOf" srcId="{DD4538CD-B370-4C79-AEF4-D7923F8C00D8}" destId="{D154DFBD-9B75-43C9-8C71-1AB6E19D097B}" srcOrd="1" destOrd="0" presId="urn:microsoft.com/office/officeart/2005/8/layout/default"/>
    <dgm:cxn modelId="{525693C0-5D57-4385-842D-464D25267BED}" type="presParOf" srcId="{DD4538CD-B370-4C79-AEF4-D7923F8C00D8}" destId="{C1033F75-CC67-4763-BCE9-6ADD4718692B}" srcOrd="2" destOrd="0" presId="urn:microsoft.com/office/officeart/2005/8/layout/default"/>
    <dgm:cxn modelId="{C9E853F4-70B5-4B3B-A3E2-A212165EC22C}" type="presParOf" srcId="{DD4538CD-B370-4C79-AEF4-D7923F8C00D8}" destId="{88430E0D-8D48-46FD-AC8B-F7697F960F7A}" srcOrd="3" destOrd="0" presId="urn:microsoft.com/office/officeart/2005/8/layout/default"/>
    <dgm:cxn modelId="{95349D5D-5075-4E8F-950C-ECE5F03DCC42}" type="presParOf" srcId="{DD4538CD-B370-4C79-AEF4-D7923F8C00D8}" destId="{26557E37-318D-4CD8-B940-FD551BE7076C}" srcOrd="4" destOrd="0" presId="urn:microsoft.com/office/officeart/2005/8/layout/default"/>
    <dgm:cxn modelId="{11276971-A4A7-4A15-BF5A-4952EA8FBD3B}" type="presParOf" srcId="{DD4538CD-B370-4C79-AEF4-D7923F8C00D8}" destId="{7AF4F466-70B9-4DA9-B079-D89081E118B4}" srcOrd="5" destOrd="0" presId="urn:microsoft.com/office/officeart/2005/8/layout/default"/>
    <dgm:cxn modelId="{16CF9C2D-EBE2-48AB-ABF7-A98E14AE1156}" type="presParOf" srcId="{DD4538CD-B370-4C79-AEF4-D7923F8C00D8}" destId="{ADB62809-ECBA-4ED9-9B0E-DF9824C97169}" srcOrd="6" destOrd="0" presId="urn:microsoft.com/office/officeart/2005/8/layout/default"/>
    <dgm:cxn modelId="{15F12707-F58C-4DD5-88B8-A30AE5DF18F1}" type="presParOf" srcId="{DD4538CD-B370-4C79-AEF4-D7923F8C00D8}" destId="{A48C42C9-6EAA-4130-8631-3BF6C42FBD71}" srcOrd="7" destOrd="0" presId="urn:microsoft.com/office/officeart/2005/8/layout/default"/>
    <dgm:cxn modelId="{B97DC9C5-06A9-4A3B-BFED-6267D1672688}" type="presParOf" srcId="{DD4538CD-B370-4C79-AEF4-D7923F8C00D8}" destId="{C399ACE3-3349-4377-9B7D-89DD99C80BC8}" srcOrd="8" destOrd="0" presId="urn:microsoft.com/office/officeart/2005/8/layout/default"/>
    <dgm:cxn modelId="{4988D742-F3EE-442F-9E91-6695FA102D43}" type="presParOf" srcId="{DD4538CD-B370-4C79-AEF4-D7923F8C00D8}" destId="{FE4FEE99-6F1E-4267-B5D3-D29EE6A34BB9}" srcOrd="9" destOrd="0" presId="urn:microsoft.com/office/officeart/2005/8/layout/default"/>
    <dgm:cxn modelId="{EA284504-000E-467F-A234-F5E1C5260212}" type="presParOf" srcId="{DD4538CD-B370-4C79-AEF4-D7923F8C00D8}" destId="{F9C89595-DE3B-4D65-997C-72D30414120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6F910-5248-4AA7-BD48-AD5E61D36966}" type="doc">
      <dgm:prSet loTypeId="urn:microsoft.com/office/officeart/2005/8/layout/hProcess11" loCatId="process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A722D65-572D-46FE-BAF1-48C3D8BFF083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Desarrollo de Software</a:t>
          </a:r>
          <a:endParaRPr lang="en-US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6459A7-CB31-467B-8736-B0A6F5211E1C}" type="parTrans" cxnId="{F09410D4-C551-45A9-9BEB-AD152028ED05}">
      <dgm:prSet/>
      <dgm:spPr/>
      <dgm:t>
        <a:bodyPr/>
        <a:lstStyle/>
        <a:p>
          <a:endParaRPr lang="en-US"/>
        </a:p>
      </dgm:t>
    </dgm:pt>
    <dgm:pt modelId="{0CAD5CFE-1024-463D-B169-A03A04E34588}" type="sibTrans" cxnId="{F09410D4-C551-45A9-9BEB-AD152028ED05}">
      <dgm:prSet/>
      <dgm:spPr/>
      <dgm:t>
        <a:bodyPr/>
        <a:lstStyle/>
        <a:p>
          <a:endParaRPr lang="en-US"/>
        </a:p>
      </dgm:t>
    </dgm:pt>
    <dgm:pt modelId="{0CD2D1AB-77D4-477F-9607-24B414896A55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Ciencias y Matemáticas Avanzadas</a:t>
          </a:r>
          <a:endParaRPr lang="en-US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600C2F0-D5C5-4977-8272-EED0562DBE41}" type="parTrans" cxnId="{32BBF3B2-84C3-47EC-B447-617B1A4B7003}">
      <dgm:prSet/>
      <dgm:spPr/>
      <dgm:t>
        <a:bodyPr/>
        <a:lstStyle/>
        <a:p>
          <a:endParaRPr lang="en-US"/>
        </a:p>
      </dgm:t>
    </dgm:pt>
    <dgm:pt modelId="{68CEBC22-D98F-46D4-AD2B-0CCB1C78127D}" type="sibTrans" cxnId="{32BBF3B2-84C3-47EC-B447-617B1A4B7003}">
      <dgm:prSet/>
      <dgm:spPr/>
      <dgm:t>
        <a:bodyPr/>
        <a:lstStyle/>
        <a:p>
          <a:endParaRPr lang="en-US"/>
        </a:p>
      </dgm:t>
    </dgm:pt>
    <dgm:pt modelId="{A028581D-2904-4B37-8653-ADD8C91D2551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</a:t>
          </a:r>
          <a:r>
            <a:rPr lang="es-EC" sz="16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Science</a:t>
          </a:r>
          <a:endParaRPr lang="en-US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382C6F-A213-43EA-BE6A-D1B6814FDE92}" type="parTrans" cxnId="{99FC7646-9D70-4CB9-9774-F7BFDCF85C54}">
      <dgm:prSet/>
      <dgm:spPr/>
      <dgm:t>
        <a:bodyPr/>
        <a:lstStyle/>
        <a:p>
          <a:endParaRPr lang="en-US"/>
        </a:p>
      </dgm:t>
    </dgm:pt>
    <dgm:pt modelId="{45BCC990-26E2-4432-A159-5A4B2BA72645}" type="sibTrans" cxnId="{99FC7646-9D70-4CB9-9774-F7BFDCF85C54}">
      <dgm:prSet/>
      <dgm:spPr/>
      <dgm:t>
        <a:bodyPr/>
        <a:lstStyle/>
        <a:p>
          <a:endParaRPr lang="en-US"/>
        </a:p>
      </dgm:t>
    </dgm:pt>
    <dgm:pt modelId="{75327B19-9214-4482-856A-4A6ED340915D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Inteligencia Artificial (AI)</a:t>
          </a:r>
          <a:endParaRPr lang="en-US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59467-8FD2-4A68-ADC9-8A1994227ECA}" type="parTrans" cxnId="{1BEC7C3A-3781-4FFE-A0A5-C51663A18743}">
      <dgm:prSet/>
      <dgm:spPr/>
      <dgm:t>
        <a:bodyPr/>
        <a:lstStyle/>
        <a:p>
          <a:endParaRPr lang="en-US"/>
        </a:p>
      </dgm:t>
    </dgm:pt>
    <dgm:pt modelId="{79C3191A-7A8C-4C8B-84A1-2F7BE9DC2A00}" type="sibTrans" cxnId="{1BEC7C3A-3781-4FFE-A0A5-C51663A18743}">
      <dgm:prSet/>
      <dgm:spPr/>
      <dgm:t>
        <a:bodyPr/>
        <a:lstStyle/>
        <a:p>
          <a:endParaRPr lang="en-US"/>
        </a:p>
      </dgm:t>
    </dgm:pt>
    <dgm:pt modelId="{1F04D7D0-D2EE-47E4-B077-05587572C2A2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Ámbito empresarial</a:t>
          </a:r>
          <a:endParaRPr lang="en-US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8306C4A-D88B-4D6C-BE60-BBCA6AA57E0E}" type="parTrans" cxnId="{0D8B8BFF-C1E7-4DF1-B777-F872A952CF2C}">
      <dgm:prSet/>
      <dgm:spPr/>
      <dgm:t>
        <a:bodyPr/>
        <a:lstStyle/>
        <a:p>
          <a:endParaRPr lang="en-US"/>
        </a:p>
      </dgm:t>
    </dgm:pt>
    <dgm:pt modelId="{FCC749B1-8E27-4CF1-BF80-A928A59C0BE3}" type="sibTrans" cxnId="{0D8B8BFF-C1E7-4DF1-B777-F872A952CF2C}">
      <dgm:prSet/>
      <dgm:spPr/>
      <dgm:t>
        <a:bodyPr/>
        <a:lstStyle/>
        <a:p>
          <a:endParaRPr lang="en-US"/>
        </a:p>
      </dgm:t>
    </dgm:pt>
    <dgm:pt modelId="{A9AFD0CC-6DDB-4222-B361-495AD3EC6489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Ámbito educativo para aprender a programas</a:t>
          </a:r>
          <a:endParaRPr lang="en-US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48FE9B-0910-4A21-A18A-7742CCC319C4}" type="parTrans" cxnId="{CE39DA58-4647-438D-AE1F-55C3FBA3A612}">
      <dgm:prSet/>
      <dgm:spPr/>
      <dgm:t>
        <a:bodyPr/>
        <a:lstStyle/>
        <a:p>
          <a:endParaRPr lang="en-US"/>
        </a:p>
      </dgm:t>
    </dgm:pt>
    <dgm:pt modelId="{FCD56960-9DD3-440B-B2F4-248BC479D55E}" type="sibTrans" cxnId="{CE39DA58-4647-438D-AE1F-55C3FBA3A612}">
      <dgm:prSet/>
      <dgm:spPr/>
      <dgm:t>
        <a:bodyPr/>
        <a:lstStyle/>
        <a:p>
          <a:endParaRPr lang="en-US"/>
        </a:p>
      </dgm:t>
    </dgm:pt>
    <dgm:pt modelId="{0EDC8B50-0CCD-4577-928E-5C460B3AF938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C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Entre otros usos….</a:t>
          </a:r>
          <a:endParaRPr lang="en-US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CB5E3E-A354-43CB-ACFF-B24405CB1570}" type="parTrans" cxnId="{03C1313B-234E-48F9-B04F-3FB877ABE36D}">
      <dgm:prSet/>
      <dgm:spPr/>
      <dgm:t>
        <a:bodyPr/>
        <a:lstStyle/>
        <a:p>
          <a:endParaRPr lang="en-US"/>
        </a:p>
      </dgm:t>
    </dgm:pt>
    <dgm:pt modelId="{DAEBED26-D4A7-40F2-A003-11DFEBE51819}" type="sibTrans" cxnId="{03C1313B-234E-48F9-B04F-3FB877ABE36D}">
      <dgm:prSet/>
      <dgm:spPr/>
      <dgm:t>
        <a:bodyPr/>
        <a:lstStyle/>
        <a:p>
          <a:endParaRPr lang="en-US"/>
        </a:p>
      </dgm:t>
    </dgm:pt>
    <dgm:pt modelId="{EFBFE45B-88DB-413F-BA01-F2CBCE2E93F3}" type="pres">
      <dgm:prSet presAssocID="{6F86F910-5248-4AA7-BD48-AD5E61D36966}" presName="Name0" presStyleCnt="0">
        <dgm:presLayoutVars>
          <dgm:dir/>
          <dgm:resizeHandles val="exact"/>
        </dgm:presLayoutVars>
      </dgm:prSet>
      <dgm:spPr/>
    </dgm:pt>
    <dgm:pt modelId="{B593D64C-7287-4E75-9722-621704B51510}" type="pres">
      <dgm:prSet presAssocID="{6F86F910-5248-4AA7-BD48-AD5E61D36966}" presName="arrow" presStyleLbl="bgShp" presStyleIdx="0" presStyleCnt="1"/>
      <dgm:spPr/>
    </dgm:pt>
    <dgm:pt modelId="{C840852C-7EA3-4111-AF7B-FFE2182B6CA2}" type="pres">
      <dgm:prSet presAssocID="{6F86F910-5248-4AA7-BD48-AD5E61D36966}" presName="points" presStyleCnt="0"/>
      <dgm:spPr/>
    </dgm:pt>
    <dgm:pt modelId="{D5028F06-FBD8-44E3-A2C3-029BA667A3E5}" type="pres">
      <dgm:prSet presAssocID="{5A722D65-572D-46FE-BAF1-48C3D8BFF083}" presName="compositeA" presStyleCnt="0"/>
      <dgm:spPr/>
    </dgm:pt>
    <dgm:pt modelId="{1A565C92-C6E4-4678-81CD-AFC95CF2B08A}" type="pres">
      <dgm:prSet presAssocID="{5A722D65-572D-46FE-BAF1-48C3D8BFF083}" presName="textA" presStyleLbl="revTx" presStyleIdx="0" presStyleCnt="7" custLinFactNeighborX="13927" custLinFactNeighborY="-6284">
        <dgm:presLayoutVars>
          <dgm:bulletEnabled val="1"/>
        </dgm:presLayoutVars>
      </dgm:prSet>
      <dgm:spPr/>
    </dgm:pt>
    <dgm:pt modelId="{EBB8D294-5A7E-4A67-87E0-536EBB61693E}" type="pres">
      <dgm:prSet presAssocID="{5A722D65-572D-46FE-BAF1-48C3D8BFF083}" presName="circleA" presStyleLbl="node1" presStyleIdx="0" presStyleCnt="7"/>
      <dgm:spPr/>
    </dgm:pt>
    <dgm:pt modelId="{A4C0D71D-5DA8-4418-AC45-3D585571572F}" type="pres">
      <dgm:prSet presAssocID="{5A722D65-572D-46FE-BAF1-48C3D8BFF083}" presName="spaceA" presStyleCnt="0"/>
      <dgm:spPr/>
    </dgm:pt>
    <dgm:pt modelId="{051B0C2E-2CF1-451A-99D6-B6442BDD0100}" type="pres">
      <dgm:prSet presAssocID="{0CAD5CFE-1024-463D-B169-A03A04E34588}" presName="space" presStyleCnt="0"/>
      <dgm:spPr/>
    </dgm:pt>
    <dgm:pt modelId="{440E8A51-BFB2-4A46-91C1-5CE4348C390F}" type="pres">
      <dgm:prSet presAssocID="{0CD2D1AB-77D4-477F-9607-24B414896A55}" presName="compositeB" presStyleCnt="0"/>
      <dgm:spPr/>
    </dgm:pt>
    <dgm:pt modelId="{4982499D-0F02-4BA3-813D-C9F9A834445C}" type="pres">
      <dgm:prSet presAssocID="{0CD2D1AB-77D4-477F-9607-24B414896A55}" presName="textB" presStyleLbl="revTx" presStyleIdx="1" presStyleCnt="7" custLinFactNeighborX="3062" custLinFactNeighborY="-2147">
        <dgm:presLayoutVars>
          <dgm:bulletEnabled val="1"/>
        </dgm:presLayoutVars>
      </dgm:prSet>
      <dgm:spPr/>
    </dgm:pt>
    <dgm:pt modelId="{AF069EB8-A5F0-4BEC-8E49-FD64386DC44E}" type="pres">
      <dgm:prSet presAssocID="{0CD2D1AB-77D4-477F-9607-24B414896A55}" presName="circleB" presStyleLbl="node1" presStyleIdx="1" presStyleCnt="7"/>
      <dgm:spPr/>
    </dgm:pt>
    <dgm:pt modelId="{C44A3DEC-E7BC-467A-96FD-38D7866A5C7E}" type="pres">
      <dgm:prSet presAssocID="{0CD2D1AB-77D4-477F-9607-24B414896A55}" presName="spaceB" presStyleCnt="0"/>
      <dgm:spPr/>
    </dgm:pt>
    <dgm:pt modelId="{E0BEB99C-446A-4AE1-98CF-0F8FB0C11008}" type="pres">
      <dgm:prSet presAssocID="{68CEBC22-D98F-46D4-AD2B-0CCB1C78127D}" presName="space" presStyleCnt="0"/>
      <dgm:spPr/>
    </dgm:pt>
    <dgm:pt modelId="{4BF64659-F8B0-4ABD-946A-12B086731906}" type="pres">
      <dgm:prSet presAssocID="{A028581D-2904-4B37-8653-ADD8C91D2551}" presName="compositeA" presStyleCnt="0"/>
      <dgm:spPr/>
    </dgm:pt>
    <dgm:pt modelId="{FE4FF37D-933A-4EDB-859B-FC1E16A908A9}" type="pres">
      <dgm:prSet presAssocID="{A028581D-2904-4B37-8653-ADD8C91D2551}" presName="textA" presStyleLbl="revTx" presStyleIdx="2" presStyleCnt="7" custLinFactNeighborX="13927" custLinFactNeighborY="-6284">
        <dgm:presLayoutVars>
          <dgm:bulletEnabled val="1"/>
        </dgm:presLayoutVars>
      </dgm:prSet>
      <dgm:spPr/>
    </dgm:pt>
    <dgm:pt modelId="{1181DDC8-3D3E-4295-81B4-565B95104AA1}" type="pres">
      <dgm:prSet presAssocID="{A028581D-2904-4B37-8653-ADD8C91D2551}" presName="circleA" presStyleLbl="node1" presStyleIdx="2" presStyleCnt="7"/>
      <dgm:spPr/>
    </dgm:pt>
    <dgm:pt modelId="{159478D8-8B50-4475-8E52-1C44986FCB69}" type="pres">
      <dgm:prSet presAssocID="{A028581D-2904-4B37-8653-ADD8C91D2551}" presName="spaceA" presStyleCnt="0"/>
      <dgm:spPr/>
    </dgm:pt>
    <dgm:pt modelId="{A3C83FE0-91F1-4AE7-918E-5AB15A835E7A}" type="pres">
      <dgm:prSet presAssocID="{45BCC990-26E2-4432-A159-5A4B2BA72645}" presName="space" presStyleCnt="0"/>
      <dgm:spPr/>
    </dgm:pt>
    <dgm:pt modelId="{7A08EDEF-77C6-468F-9515-3EB972910BE6}" type="pres">
      <dgm:prSet presAssocID="{75327B19-9214-4482-856A-4A6ED340915D}" presName="compositeB" presStyleCnt="0"/>
      <dgm:spPr/>
    </dgm:pt>
    <dgm:pt modelId="{EAF8F436-582B-4722-9926-D713B9687EB3}" type="pres">
      <dgm:prSet presAssocID="{75327B19-9214-4482-856A-4A6ED340915D}" presName="textB" presStyleLbl="revTx" presStyleIdx="3" presStyleCnt="7" custLinFactNeighborX="5673" custLinFactNeighborY="-2147">
        <dgm:presLayoutVars>
          <dgm:bulletEnabled val="1"/>
        </dgm:presLayoutVars>
      </dgm:prSet>
      <dgm:spPr/>
    </dgm:pt>
    <dgm:pt modelId="{B2910F87-10FC-44D3-9E0A-A28C4CC1759D}" type="pres">
      <dgm:prSet presAssocID="{75327B19-9214-4482-856A-4A6ED340915D}" presName="circleB" presStyleLbl="node1" presStyleIdx="3" presStyleCnt="7"/>
      <dgm:spPr/>
    </dgm:pt>
    <dgm:pt modelId="{EC7B5324-C90A-4124-8AA2-440548486841}" type="pres">
      <dgm:prSet presAssocID="{75327B19-9214-4482-856A-4A6ED340915D}" presName="spaceB" presStyleCnt="0"/>
      <dgm:spPr/>
    </dgm:pt>
    <dgm:pt modelId="{AB1E5D9F-68F7-4A45-80DC-819A5DE1B2BD}" type="pres">
      <dgm:prSet presAssocID="{79C3191A-7A8C-4C8B-84A1-2F7BE9DC2A00}" presName="space" presStyleCnt="0"/>
      <dgm:spPr/>
    </dgm:pt>
    <dgm:pt modelId="{460F7BC3-668D-4A4A-9990-A4BDB6A0E0F4}" type="pres">
      <dgm:prSet presAssocID="{1F04D7D0-D2EE-47E4-B077-05587572C2A2}" presName="compositeA" presStyleCnt="0"/>
      <dgm:spPr/>
    </dgm:pt>
    <dgm:pt modelId="{15FCE154-86B4-4DD7-98FB-47D2A400C855}" type="pres">
      <dgm:prSet presAssocID="{1F04D7D0-D2EE-47E4-B077-05587572C2A2}" presName="textA" presStyleLbl="revTx" presStyleIdx="4" presStyleCnt="7" custLinFactNeighborX="16764" custLinFactNeighborY="-6284">
        <dgm:presLayoutVars>
          <dgm:bulletEnabled val="1"/>
        </dgm:presLayoutVars>
      </dgm:prSet>
      <dgm:spPr/>
    </dgm:pt>
    <dgm:pt modelId="{B2785C0F-E4C7-4CE1-BA60-D9D6A5AB9F3C}" type="pres">
      <dgm:prSet presAssocID="{1F04D7D0-D2EE-47E4-B077-05587572C2A2}" presName="circleA" presStyleLbl="node1" presStyleIdx="4" presStyleCnt="7"/>
      <dgm:spPr/>
    </dgm:pt>
    <dgm:pt modelId="{5AE663A8-EA11-42AF-BEA0-E6D03DC15F45}" type="pres">
      <dgm:prSet presAssocID="{1F04D7D0-D2EE-47E4-B077-05587572C2A2}" presName="spaceA" presStyleCnt="0"/>
      <dgm:spPr/>
    </dgm:pt>
    <dgm:pt modelId="{5CAA2E58-BF0A-465B-A142-4AED5575D8D2}" type="pres">
      <dgm:prSet presAssocID="{FCC749B1-8E27-4CF1-BF80-A928A59C0BE3}" presName="space" presStyleCnt="0"/>
      <dgm:spPr/>
    </dgm:pt>
    <dgm:pt modelId="{3F98B3A5-526F-4FBE-8E9E-7C40EB3B3C62}" type="pres">
      <dgm:prSet presAssocID="{A9AFD0CC-6DDB-4222-B361-495AD3EC6489}" presName="compositeB" presStyleCnt="0"/>
      <dgm:spPr/>
    </dgm:pt>
    <dgm:pt modelId="{B3AA3A53-253D-47E8-AF1C-3A8997B8887D}" type="pres">
      <dgm:prSet presAssocID="{A9AFD0CC-6DDB-4222-B361-495AD3EC6489}" presName="textB" presStyleLbl="revTx" presStyleIdx="5" presStyleCnt="7" custScaleX="149508" custScaleY="72886">
        <dgm:presLayoutVars>
          <dgm:bulletEnabled val="1"/>
        </dgm:presLayoutVars>
      </dgm:prSet>
      <dgm:spPr/>
    </dgm:pt>
    <dgm:pt modelId="{EB0BD900-6103-401C-B69C-E0D743598A35}" type="pres">
      <dgm:prSet presAssocID="{A9AFD0CC-6DDB-4222-B361-495AD3EC6489}" presName="circleB" presStyleLbl="node1" presStyleIdx="5" presStyleCnt="7"/>
      <dgm:spPr/>
    </dgm:pt>
    <dgm:pt modelId="{23B80510-7BF9-422F-93A0-5AAC1F5F564E}" type="pres">
      <dgm:prSet presAssocID="{A9AFD0CC-6DDB-4222-B361-495AD3EC6489}" presName="spaceB" presStyleCnt="0"/>
      <dgm:spPr/>
    </dgm:pt>
    <dgm:pt modelId="{E87CEE57-3687-46E4-BC52-ABC889A727FA}" type="pres">
      <dgm:prSet presAssocID="{FCD56960-9DD3-440B-B2F4-248BC479D55E}" presName="space" presStyleCnt="0"/>
      <dgm:spPr/>
    </dgm:pt>
    <dgm:pt modelId="{89F5B445-1240-4424-BC49-6542D9B2721B}" type="pres">
      <dgm:prSet presAssocID="{0EDC8B50-0CCD-4577-928E-5C460B3AF938}" presName="compositeA" presStyleCnt="0"/>
      <dgm:spPr/>
    </dgm:pt>
    <dgm:pt modelId="{93F29A12-EA75-4C02-A2BB-4727241336AF}" type="pres">
      <dgm:prSet presAssocID="{0EDC8B50-0CCD-4577-928E-5C460B3AF938}" presName="textA" presStyleLbl="revTx" presStyleIdx="6" presStyleCnt="7" custLinFactNeighborX="3062" custLinFactNeighborY="-2147">
        <dgm:presLayoutVars>
          <dgm:bulletEnabled val="1"/>
        </dgm:presLayoutVars>
      </dgm:prSet>
      <dgm:spPr/>
    </dgm:pt>
    <dgm:pt modelId="{D48C50A7-8D58-4415-AEDD-B2AD6016FCF8}" type="pres">
      <dgm:prSet presAssocID="{0EDC8B50-0CCD-4577-928E-5C460B3AF938}" presName="circleA" presStyleLbl="node1" presStyleIdx="6" presStyleCnt="7"/>
      <dgm:spPr/>
    </dgm:pt>
    <dgm:pt modelId="{43393E92-1308-4602-8072-0C9E3D3BC2D6}" type="pres">
      <dgm:prSet presAssocID="{0EDC8B50-0CCD-4577-928E-5C460B3AF938}" presName="spaceA" presStyleCnt="0"/>
      <dgm:spPr/>
    </dgm:pt>
  </dgm:ptLst>
  <dgm:cxnLst>
    <dgm:cxn modelId="{3F624F2A-DC4F-408E-AED1-8E9AA09F4257}" type="presOf" srcId="{A028581D-2904-4B37-8653-ADD8C91D2551}" destId="{FE4FF37D-933A-4EDB-859B-FC1E16A908A9}" srcOrd="0" destOrd="0" presId="urn:microsoft.com/office/officeart/2005/8/layout/hProcess11"/>
    <dgm:cxn modelId="{1BEC7C3A-3781-4FFE-A0A5-C51663A18743}" srcId="{6F86F910-5248-4AA7-BD48-AD5E61D36966}" destId="{75327B19-9214-4482-856A-4A6ED340915D}" srcOrd="3" destOrd="0" parTransId="{A1959467-8FD2-4A68-ADC9-8A1994227ECA}" sibTransId="{79C3191A-7A8C-4C8B-84A1-2F7BE9DC2A00}"/>
    <dgm:cxn modelId="{03C1313B-234E-48F9-B04F-3FB877ABE36D}" srcId="{6F86F910-5248-4AA7-BD48-AD5E61D36966}" destId="{0EDC8B50-0CCD-4577-928E-5C460B3AF938}" srcOrd="6" destOrd="0" parTransId="{1ECB5E3E-A354-43CB-ACFF-B24405CB1570}" sibTransId="{DAEBED26-D4A7-40F2-A003-11DFEBE51819}"/>
    <dgm:cxn modelId="{99FC7646-9D70-4CB9-9774-F7BFDCF85C54}" srcId="{6F86F910-5248-4AA7-BD48-AD5E61D36966}" destId="{A028581D-2904-4B37-8653-ADD8C91D2551}" srcOrd="2" destOrd="0" parTransId="{EF382C6F-A213-43EA-BE6A-D1B6814FDE92}" sibTransId="{45BCC990-26E2-4432-A159-5A4B2BA72645}"/>
    <dgm:cxn modelId="{EBD5504D-A547-47D2-B046-89F0DEE28305}" type="presOf" srcId="{0EDC8B50-0CCD-4577-928E-5C460B3AF938}" destId="{93F29A12-EA75-4C02-A2BB-4727241336AF}" srcOrd="0" destOrd="0" presId="urn:microsoft.com/office/officeart/2005/8/layout/hProcess11"/>
    <dgm:cxn modelId="{52298750-69EF-495C-9DC3-06634DD590DA}" type="presOf" srcId="{0CD2D1AB-77D4-477F-9607-24B414896A55}" destId="{4982499D-0F02-4BA3-813D-C9F9A834445C}" srcOrd="0" destOrd="0" presId="urn:microsoft.com/office/officeart/2005/8/layout/hProcess11"/>
    <dgm:cxn modelId="{CE39DA58-4647-438D-AE1F-55C3FBA3A612}" srcId="{6F86F910-5248-4AA7-BD48-AD5E61D36966}" destId="{A9AFD0CC-6DDB-4222-B361-495AD3EC6489}" srcOrd="5" destOrd="0" parTransId="{0248FE9B-0910-4A21-A18A-7742CCC319C4}" sibTransId="{FCD56960-9DD3-440B-B2F4-248BC479D55E}"/>
    <dgm:cxn modelId="{AE70D690-E21C-4BD3-9C9D-DA5899AE9F79}" type="presOf" srcId="{A9AFD0CC-6DDB-4222-B361-495AD3EC6489}" destId="{B3AA3A53-253D-47E8-AF1C-3A8997B8887D}" srcOrd="0" destOrd="0" presId="urn:microsoft.com/office/officeart/2005/8/layout/hProcess11"/>
    <dgm:cxn modelId="{32BBF3B2-84C3-47EC-B447-617B1A4B7003}" srcId="{6F86F910-5248-4AA7-BD48-AD5E61D36966}" destId="{0CD2D1AB-77D4-477F-9607-24B414896A55}" srcOrd="1" destOrd="0" parTransId="{4600C2F0-D5C5-4977-8272-EED0562DBE41}" sibTransId="{68CEBC22-D98F-46D4-AD2B-0CCB1C78127D}"/>
    <dgm:cxn modelId="{A21BBCBD-5170-4EFF-B324-BEC2B19CE637}" type="presOf" srcId="{75327B19-9214-4482-856A-4A6ED340915D}" destId="{EAF8F436-582B-4722-9926-D713B9687EB3}" srcOrd="0" destOrd="0" presId="urn:microsoft.com/office/officeart/2005/8/layout/hProcess11"/>
    <dgm:cxn modelId="{7A07E1C2-EBCE-458A-84CD-6240EC50D649}" type="presOf" srcId="{5A722D65-572D-46FE-BAF1-48C3D8BFF083}" destId="{1A565C92-C6E4-4678-81CD-AFC95CF2B08A}" srcOrd="0" destOrd="0" presId="urn:microsoft.com/office/officeart/2005/8/layout/hProcess11"/>
    <dgm:cxn modelId="{F09410D4-C551-45A9-9BEB-AD152028ED05}" srcId="{6F86F910-5248-4AA7-BD48-AD5E61D36966}" destId="{5A722D65-572D-46FE-BAF1-48C3D8BFF083}" srcOrd="0" destOrd="0" parTransId="{A66459A7-CB31-467B-8736-B0A6F5211E1C}" sibTransId="{0CAD5CFE-1024-463D-B169-A03A04E34588}"/>
    <dgm:cxn modelId="{EF02FCEF-168D-47D8-806A-FE78D66B2141}" type="presOf" srcId="{6F86F910-5248-4AA7-BD48-AD5E61D36966}" destId="{EFBFE45B-88DB-413F-BA01-F2CBCE2E93F3}" srcOrd="0" destOrd="0" presId="urn:microsoft.com/office/officeart/2005/8/layout/hProcess11"/>
    <dgm:cxn modelId="{0C25E0FB-5E62-4B87-B89A-00520E2413C4}" type="presOf" srcId="{1F04D7D0-D2EE-47E4-B077-05587572C2A2}" destId="{15FCE154-86B4-4DD7-98FB-47D2A400C855}" srcOrd="0" destOrd="0" presId="urn:microsoft.com/office/officeart/2005/8/layout/hProcess11"/>
    <dgm:cxn modelId="{0D8B8BFF-C1E7-4DF1-B777-F872A952CF2C}" srcId="{6F86F910-5248-4AA7-BD48-AD5E61D36966}" destId="{1F04D7D0-D2EE-47E4-B077-05587572C2A2}" srcOrd="4" destOrd="0" parTransId="{18306C4A-D88B-4D6C-BE60-BBCA6AA57E0E}" sibTransId="{FCC749B1-8E27-4CF1-BF80-A928A59C0BE3}"/>
    <dgm:cxn modelId="{FF38209F-48D1-4835-8693-E3661E7A6282}" type="presParOf" srcId="{EFBFE45B-88DB-413F-BA01-F2CBCE2E93F3}" destId="{B593D64C-7287-4E75-9722-621704B51510}" srcOrd="0" destOrd="0" presId="urn:microsoft.com/office/officeart/2005/8/layout/hProcess11"/>
    <dgm:cxn modelId="{AECF0758-D163-4A7D-88C2-5BFBCD89548B}" type="presParOf" srcId="{EFBFE45B-88DB-413F-BA01-F2CBCE2E93F3}" destId="{C840852C-7EA3-4111-AF7B-FFE2182B6CA2}" srcOrd="1" destOrd="0" presId="urn:microsoft.com/office/officeart/2005/8/layout/hProcess11"/>
    <dgm:cxn modelId="{4FDC99DE-CCBB-4B08-9BC6-8B2AD9D6FC86}" type="presParOf" srcId="{C840852C-7EA3-4111-AF7B-FFE2182B6CA2}" destId="{D5028F06-FBD8-44E3-A2C3-029BA667A3E5}" srcOrd="0" destOrd="0" presId="urn:microsoft.com/office/officeart/2005/8/layout/hProcess11"/>
    <dgm:cxn modelId="{3776D438-8881-4E49-BD74-06212AF8D0C5}" type="presParOf" srcId="{D5028F06-FBD8-44E3-A2C3-029BA667A3E5}" destId="{1A565C92-C6E4-4678-81CD-AFC95CF2B08A}" srcOrd="0" destOrd="0" presId="urn:microsoft.com/office/officeart/2005/8/layout/hProcess11"/>
    <dgm:cxn modelId="{E22CE04A-6F2E-4F29-BD6A-2C89430B3621}" type="presParOf" srcId="{D5028F06-FBD8-44E3-A2C3-029BA667A3E5}" destId="{EBB8D294-5A7E-4A67-87E0-536EBB61693E}" srcOrd="1" destOrd="0" presId="urn:microsoft.com/office/officeart/2005/8/layout/hProcess11"/>
    <dgm:cxn modelId="{DD2D544C-0756-4D2A-8B24-F614EB847A4A}" type="presParOf" srcId="{D5028F06-FBD8-44E3-A2C3-029BA667A3E5}" destId="{A4C0D71D-5DA8-4418-AC45-3D585571572F}" srcOrd="2" destOrd="0" presId="urn:microsoft.com/office/officeart/2005/8/layout/hProcess11"/>
    <dgm:cxn modelId="{EE33C270-2251-46BD-AA5D-056B4DD17247}" type="presParOf" srcId="{C840852C-7EA3-4111-AF7B-FFE2182B6CA2}" destId="{051B0C2E-2CF1-451A-99D6-B6442BDD0100}" srcOrd="1" destOrd="0" presId="urn:microsoft.com/office/officeart/2005/8/layout/hProcess11"/>
    <dgm:cxn modelId="{AA58ED93-8C7B-497B-BDB0-920D2770577B}" type="presParOf" srcId="{C840852C-7EA3-4111-AF7B-FFE2182B6CA2}" destId="{440E8A51-BFB2-4A46-91C1-5CE4348C390F}" srcOrd="2" destOrd="0" presId="urn:microsoft.com/office/officeart/2005/8/layout/hProcess11"/>
    <dgm:cxn modelId="{8320BE90-AAD5-4B7F-8FC6-71E73DEA22BD}" type="presParOf" srcId="{440E8A51-BFB2-4A46-91C1-5CE4348C390F}" destId="{4982499D-0F02-4BA3-813D-C9F9A834445C}" srcOrd="0" destOrd="0" presId="urn:microsoft.com/office/officeart/2005/8/layout/hProcess11"/>
    <dgm:cxn modelId="{2B0226C3-90DE-450E-8774-10A24708D37C}" type="presParOf" srcId="{440E8A51-BFB2-4A46-91C1-5CE4348C390F}" destId="{AF069EB8-A5F0-4BEC-8E49-FD64386DC44E}" srcOrd="1" destOrd="0" presId="urn:microsoft.com/office/officeart/2005/8/layout/hProcess11"/>
    <dgm:cxn modelId="{54E492AA-F089-4D75-9724-B549A5D48C8F}" type="presParOf" srcId="{440E8A51-BFB2-4A46-91C1-5CE4348C390F}" destId="{C44A3DEC-E7BC-467A-96FD-38D7866A5C7E}" srcOrd="2" destOrd="0" presId="urn:microsoft.com/office/officeart/2005/8/layout/hProcess11"/>
    <dgm:cxn modelId="{2C4873B9-B2CD-44EE-9E3E-183B977CCBB0}" type="presParOf" srcId="{C840852C-7EA3-4111-AF7B-FFE2182B6CA2}" destId="{E0BEB99C-446A-4AE1-98CF-0F8FB0C11008}" srcOrd="3" destOrd="0" presId="urn:microsoft.com/office/officeart/2005/8/layout/hProcess11"/>
    <dgm:cxn modelId="{C295B105-B6E5-4BBF-9607-F2C61810EBE7}" type="presParOf" srcId="{C840852C-7EA3-4111-AF7B-FFE2182B6CA2}" destId="{4BF64659-F8B0-4ABD-946A-12B086731906}" srcOrd="4" destOrd="0" presId="urn:microsoft.com/office/officeart/2005/8/layout/hProcess11"/>
    <dgm:cxn modelId="{4DA66DD3-41D7-4552-BCAD-AD8A165BE3C9}" type="presParOf" srcId="{4BF64659-F8B0-4ABD-946A-12B086731906}" destId="{FE4FF37D-933A-4EDB-859B-FC1E16A908A9}" srcOrd="0" destOrd="0" presId="urn:microsoft.com/office/officeart/2005/8/layout/hProcess11"/>
    <dgm:cxn modelId="{376F2F94-4192-4F70-81FD-B0BDAF759990}" type="presParOf" srcId="{4BF64659-F8B0-4ABD-946A-12B086731906}" destId="{1181DDC8-3D3E-4295-81B4-565B95104AA1}" srcOrd="1" destOrd="0" presId="urn:microsoft.com/office/officeart/2005/8/layout/hProcess11"/>
    <dgm:cxn modelId="{748CF849-848C-442F-B4AC-4B532F088D23}" type="presParOf" srcId="{4BF64659-F8B0-4ABD-946A-12B086731906}" destId="{159478D8-8B50-4475-8E52-1C44986FCB69}" srcOrd="2" destOrd="0" presId="urn:microsoft.com/office/officeart/2005/8/layout/hProcess11"/>
    <dgm:cxn modelId="{1096131C-520E-44A8-B7D8-FF90F6586C4A}" type="presParOf" srcId="{C840852C-7EA3-4111-AF7B-FFE2182B6CA2}" destId="{A3C83FE0-91F1-4AE7-918E-5AB15A835E7A}" srcOrd="5" destOrd="0" presId="urn:microsoft.com/office/officeart/2005/8/layout/hProcess11"/>
    <dgm:cxn modelId="{283B3938-BDBC-4278-8007-6D24B78C15E0}" type="presParOf" srcId="{C840852C-7EA3-4111-AF7B-FFE2182B6CA2}" destId="{7A08EDEF-77C6-468F-9515-3EB972910BE6}" srcOrd="6" destOrd="0" presId="urn:microsoft.com/office/officeart/2005/8/layout/hProcess11"/>
    <dgm:cxn modelId="{A8B53CA5-297C-4EC7-9DA3-93FB6EF0744C}" type="presParOf" srcId="{7A08EDEF-77C6-468F-9515-3EB972910BE6}" destId="{EAF8F436-582B-4722-9926-D713B9687EB3}" srcOrd="0" destOrd="0" presId="urn:microsoft.com/office/officeart/2005/8/layout/hProcess11"/>
    <dgm:cxn modelId="{DA0FFFE6-2286-45F1-AC71-7AED4E2FA683}" type="presParOf" srcId="{7A08EDEF-77C6-468F-9515-3EB972910BE6}" destId="{B2910F87-10FC-44D3-9E0A-A28C4CC1759D}" srcOrd="1" destOrd="0" presId="urn:microsoft.com/office/officeart/2005/8/layout/hProcess11"/>
    <dgm:cxn modelId="{711C8EEC-5442-498D-8C51-1F3A1F488A67}" type="presParOf" srcId="{7A08EDEF-77C6-468F-9515-3EB972910BE6}" destId="{EC7B5324-C90A-4124-8AA2-440548486841}" srcOrd="2" destOrd="0" presId="urn:microsoft.com/office/officeart/2005/8/layout/hProcess11"/>
    <dgm:cxn modelId="{2D88C2F2-F33D-4F34-AB2F-8E7A697C732B}" type="presParOf" srcId="{C840852C-7EA3-4111-AF7B-FFE2182B6CA2}" destId="{AB1E5D9F-68F7-4A45-80DC-819A5DE1B2BD}" srcOrd="7" destOrd="0" presId="urn:microsoft.com/office/officeart/2005/8/layout/hProcess11"/>
    <dgm:cxn modelId="{C3365388-AC7A-43A7-86B1-D03D72403C1A}" type="presParOf" srcId="{C840852C-7EA3-4111-AF7B-FFE2182B6CA2}" destId="{460F7BC3-668D-4A4A-9990-A4BDB6A0E0F4}" srcOrd="8" destOrd="0" presId="urn:microsoft.com/office/officeart/2005/8/layout/hProcess11"/>
    <dgm:cxn modelId="{62337E2A-18F4-457C-831D-6CB54A7B6E77}" type="presParOf" srcId="{460F7BC3-668D-4A4A-9990-A4BDB6A0E0F4}" destId="{15FCE154-86B4-4DD7-98FB-47D2A400C855}" srcOrd="0" destOrd="0" presId="urn:microsoft.com/office/officeart/2005/8/layout/hProcess11"/>
    <dgm:cxn modelId="{9BB78C41-BEBF-43B2-AD22-49A49090BB85}" type="presParOf" srcId="{460F7BC3-668D-4A4A-9990-A4BDB6A0E0F4}" destId="{B2785C0F-E4C7-4CE1-BA60-D9D6A5AB9F3C}" srcOrd="1" destOrd="0" presId="urn:microsoft.com/office/officeart/2005/8/layout/hProcess11"/>
    <dgm:cxn modelId="{87B164A5-85D7-46B2-B0C7-FAFBBB69746D}" type="presParOf" srcId="{460F7BC3-668D-4A4A-9990-A4BDB6A0E0F4}" destId="{5AE663A8-EA11-42AF-BEA0-E6D03DC15F45}" srcOrd="2" destOrd="0" presId="urn:microsoft.com/office/officeart/2005/8/layout/hProcess11"/>
    <dgm:cxn modelId="{15A0CF64-7E6F-40AF-9D57-C61C84360E74}" type="presParOf" srcId="{C840852C-7EA3-4111-AF7B-FFE2182B6CA2}" destId="{5CAA2E58-BF0A-465B-A142-4AED5575D8D2}" srcOrd="9" destOrd="0" presId="urn:microsoft.com/office/officeart/2005/8/layout/hProcess11"/>
    <dgm:cxn modelId="{594DDF6A-7E88-434C-9D7B-FBCD7796CC6D}" type="presParOf" srcId="{C840852C-7EA3-4111-AF7B-FFE2182B6CA2}" destId="{3F98B3A5-526F-4FBE-8E9E-7C40EB3B3C62}" srcOrd="10" destOrd="0" presId="urn:microsoft.com/office/officeart/2005/8/layout/hProcess11"/>
    <dgm:cxn modelId="{E87B1DC9-E495-4E98-97C4-77453F39869C}" type="presParOf" srcId="{3F98B3A5-526F-4FBE-8E9E-7C40EB3B3C62}" destId="{B3AA3A53-253D-47E8-AF1C-3A8997B8887D}" srcOrd="0" destOrd="0" presId="urn:microsoft.com/office/officeart/2005/8/layout/hProcess11"/>
    <dgm:cxn modelId="{04865C65-345D-4743-A093-330D90943729}" type="presParOf" srcId="{3F98B3A5-526F-4FBE-8E9E-7C40EB3B3C62}" destId="{EB0BD900-6103-401C-B69C-E0D743598A35}" srcOrd="1" destOrd="0" presId="urn:microsoft.com/office/officeart/2005/8/layout/hProcess11"/>
    <dgm:cxn modelId="{F545F14D-5276-47A5-9C66-D2E71484125E}" type="presParOf" srcId="{3F98B3A5-526F-4FBE-8E9E-7C40EB3B3C62}" destId="{23B80510-7BF9-422F-93A0-5AAC1F5F564E}" srcOrd="2" destOrd="0" presId="urn:microsoft.com/office/officeart/2005/8/layout/hProcess11"/>
    <dgm:cxn modelId="{9FBEA064-108A-4B7C-9DA9-0E8EF0FEE507}" type="presParOf" srcId="{C840852C-7EA3-4111-AF7B-FFE2182B6CA2}" destId="{E87CEE57-3687-46E4-BC52-ABC889A727FA}" srcOrd="11" destOrd="0" presId="urn:microsoft.com/office/officeart/2005/8/layout/hProcess11"/>
    <dgm:cxn modelId="{307C4C57-5078-4FFA-BC1E-47F9BB02DB00}" type="presParOf" srcId="{C840852C-7EA3-4111-AF7B-FFE2182B6CA2}" destId="{89F5B445-1240-4424-BC49-6542D9B2721B}" srcOrd="12" destOrd="0" presId="urn:microsoft.com/office/officeart/2005/8/layout/hProcess11"/>
    <dgm:cxn modelId="{B6835AC3-16E7-44EB-8C8B-1F73AF145C92}" type="presParOf" srcId="{89F5B445-1240-4424-BC49-6542D9B2721B}" destId="{93F29A12-EA75-4C02-A2BB-4727241336AF}" srcOrd="0" destOrd="0" presId="urn:microsoft.com/office/officeart/2005/8/layout/hProcess11"/>
    <dgm:cxn modelId="{66CAF147-FF99-4209-9744-851B79E182D4}" type="presParOf" srcId="{89F5B445-1240-4424-BC49-6542D9B2721B}" destId="{D48C50A7-8D58-4415-AEDD-B2AD6016FCF8}" srcOrd="1" destOrd="0" presId="urn:microsoft.com/office/officeart/2005/8/layout/hProcess11"/>
    <dgm:cxn modelId="{2798E99E-18AD-4EE7-B8D6-CC219FD9C9DA}" type="presParOf" srcId="{89F5B445-1240-4424-BC49-6542D9B2721B}" destId="{43393E92-1308-4602-8072-0C9E3D3BC2D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BCFFD-5144-4B1C-BC61-2EA532ACE53F}">
      <dsp:nvSpPr>
        <dsp:cNvPr id="0" name=""/>
        <dsp:cNvSpPr/>
      </dsp:nvSpPr>
      <dsp:spPr>
        <a:xfrm>
          <a:off x="0" y="559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EE969-077D-4BB0-89B0-3C79DFC39064}">
      <dsp:nvSpPr>
        <dsp:cNvPr id="0" name=""/>
        <dsp:cNvSpPr/>
      </dsp:nvSpPr>
      <dsp:spPr>
        <a:xfrm>
          <a:off x="0" y="559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Introducción a Python</a:t>
          </a:r>
          <a:endParaRPr lang="en-US" sz="1600" b="1" kern="1200" dirty="0"/>
        </a:p>
      </dsp:txBody>
      <dsp:txXfrm>
        <a:off x="0" y="559"/>
        <a:ext cx="10299700" cy="352673"/>
      </dsp:txXfrm>
    </dsp:sp>
    <dsp:sp modelId="{49C6D531-8BA2-4B14-B190-D6DD95204695}">
      <dsp:nvSpPr>
        <dsp:cNvPr id="0" name=""/>
        <dsp:cNvSpPr/>
      </dsp:nvSpPr>
      <dsp:spPr>
        <a:xfrm>
          <a:off x="0" y="353233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B2BDA-A554-497D-8059-7D95D8D44FAF}">
      <dsp:nvSpPr>
        <dsp:cNvPr id="0" name=""/>
        <dsp:cNvSpPr/>
      </dsp:nvSpPr>
      <dsp:spPr>
        <a:xfrm>
          <a:off x="0" y="353233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 dirty="0"/>
            <a:t>	Descargar e Instalar Python </a:t>
          </a:r>
          <a:endParaRPr lang="en-US" sz="1600" b="1" kern="1200" dirty="0"/>
        </a:p>
      </dsp:txBody>
      <dsp:txXfrm>
        <a:off x="0" y="353233"/>
        <a:ext cx="10299700" cy="352673"/>
      </dsp:txXfrm>
    </dsp:sp>
    <dsp:sp modelId="{A6274DF2-40D7-41A1-80B6-9AC78FABB493}">
      <dsp:nvSpPr>
        <dsp:cNvPr id="0" name=""/>
        <dsp:cNvSpPr/>
      </dsp:nvSpPr>
      <dsp:spPr>
        <a:xfrm>
          <a:off x="0" y="705907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54F66-F3D7-4A88-88D7-F2EE75B5F8E7}">
      <dsp:nvSpPr>
        <dsp:cNvPr id="0" name=""/>
        <dsp:cNvSpPr/>
      </dsp:nvSpPr>
      <dsp:spPr>
        <a:xfrm>
          <a:off x="0" y="705907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	Descargar e Instalar Visual Studio </a:t>
          </a:r>
          <a:r>
            <a:rPr lang="es-EC" sz="1600" b="1" kern="1200" dirty="0" err="1"/>
            <a:t>Code</a:t>
          </a:r>
          <a:endParaRPr lang="en-US" sz="1600" b="1" kern="1200" dirty="0"/>
        </a:p>
      </dsp:txBody>
      <dsp:txXfrm>
        <a:off x="0" y="705907"/>
        <a:ext cx="10299700" cy="352673"/>
      </dsp:txXfrm>
    </dsp:sp>
    <dsp:sp modelId="{0A168A07-4F87-4869-848C-E95CEC091083}">
      <dsp:nvSpPr>
        <dsp:cNvPr id="0" name=""/>
        <dsp:cNvSpPr/>
      </dsp:nvSpPr>
      <dsp:spPr>
        <a:xfrm>
          <a:off x="0" y="1058580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39CB-6D46-4B92-9E66-FF7BE0D6EFE6}">
      <dsp:nvSpPr>
        <dsp:cNvPr id="0" name=""/>
        <dsp:cNvSpPr/>
      </dsp:nvSpPr>
      <dsp:spPr>
        <a:xfrm>
          <a:off x="0" y="1058580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	</a:t>
          </a:r>
          <a:r>
            <a:rPr lang="en-US" sz="1600" b="1" i="0" kern="1200" dirty="0" err="1"/>
            <a:t>Conociendo</a:t>
          </a:r>
          <a:r>
            <a:rPr lang="en-US" sz="1600" b="1" i="0" kern="1200" dirty="0"/>
            <a:t> Visual Studio Code</a:t>
          </a:r>
          <a:endParaRPr lang="en-US" sz="1600" b="1" kern="1200" dirty="0"/>
        </a:p>
      </dsp:txBody>
      <dsp:txXfrm>
        <a:off x="0" y="1058580"/>
        <a:ext cx="10299700" cy="352673"/>
      </dsp:txXfrm>
    </dsp:sp>
    <dsp:sp modelId="{A4FEFF3F-7A36-4782-8BC6-60A9E3D701F1}">
      <dsp:nvSpPr>
        <dsp:cNvPr id="0" name=""/>
        <dsp:cNvSpPr/>
      </dsp:nvSpPr>
      <dsp:spPr>
        <a:xfrm>
          <a:off x="0" y="1411254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BD3E9-7227-4455-A754-E17C4C119B7D}">
      <dsp:nvSpPr>
        <dsp:cNvPr id="0" name=""/>
        <dsp:cNvSpPr/>
      </dsp:nvSpPr>
      <dsp:spPr>
        <a:xfrm>
          <a:off x="0" y="1411254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1. Declaración de Variables</a:t>
          </a:r>
          <a:endParaRPr lang="en-US" sz="1600" b="1" kern="1200" dirty="0"/>
        </a:p>
      </dsp:txBody>
      <dsp:txXfrm>
        <a:off x="0" y="1411254"/>
        <a:ext cx="10299700" cy="352673"/>
      </dsp:txXfrm>
    </dsp:sp>
    <dsp:sp modelId="{988CD760-432E-45DA-9B13-6829D45E2031}">
      <dsp:nvSpPr>
        <dsp:cNvPr id="0" name=""/>
        <dsp:cNvSpPr/>
      </dsp:nvSpPr>
      <dsp:spPr>
        <a:xfrm>
          <a:off x="0" y="1763928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8EF0-D259-400A-A51A-AB5A506456A7}">
      <dsp:nvSpPr>
        <dsp:cNvPr id="0" name=""/>
        <dsp:cNvSpPr/>
      </dsp:nvSpPr>
      <dsp:spPr>
        <a:xfrm>
          <a:off x="0" y="1763928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2. </a:t>
          </a:r>
          <a:r>
            <a:rPr lang="en-US" sz="1600" b="1" kern="1200" dirty="0" err="1"/>
            <a:t>Manipulaci</a:t>
          </a:r>
          <a:r>
            <a:rPr lang="es-EC" sz="1600" b="1" kern="1200" dirty="0" err="1"/>
            <a:t>ó</a:t>
          </a:r>
          <a:r>
            <a:rPr lang="en-US" sz="1600" b="1" kern="1200" dirty="0"/>
            <a:t>n de </a:t>
          </a:r>
          <a:r>
            <a:rPr lang="en-US" sz="1600" b="1" kern="1200" dirty="0" err="1"/>
            <a:t>caracteres</a:t>
          </a:r>
          <a:endParaRPr lang="en-US" sz="1600" b="1" kern="1200" dirty="0"/>
        </a:p>
      </dsp:txBody>
      <dsp:txXfrm>
        <a:off x="0" y="1763928"/>
        <a:ext cx="10299700" cy="352673"/>
      </dsp:txXfrm>
    </dsp:sp>
    <dsp:sp modelId="{00220D26-38D0-4BFB-85C4-2FC53D6A3A81}">
      <dsp:nvSpPr>
        <dsp:cNvPr id="0" name=""/>
        <dsp:cNvSpPr/>
      </dsp:nvSpPr>
      <dsp:spPr>
        <a:xfrm>
          <a:off x="0" y="2116601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21AEF-4F7B-4807-A4E0-ADDAC5F8A956}">
      <dsp:nvSpPr>
        <dsp:cNvPr id="0" name=""/>
        <dsp:cNvSpPr/>
      </dsp:nvSpPr>
      <dsp:spPr>
        <a:xfrm>
          <a:off x="0" y="2116601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3. Palabras reservadas</a:t>
          </a:r>
          <a:endParaRPr lang="en-US" sz="1600" b="1" kern="1200" dirty="0"/>
        </a:p>
      </dsp:txBody>
      <dsp:txXfrm>
        <a:off x="0" y="2116601"/>
        <a:ext cx="10299700" cy="352673"/>
      </dsp:txXfrm>
    </dsp:sp>
    <dsp:sp modelId="{1EEC5695-F9F7-4B91-AEEF-603A731AD23C}">
      <dsp:nvSpPr>
        <dsp:cNvPr id="0" name=""/>
        <dsp:cNvSpPr/>
      </dsp:nvSpPr>
      <dsp:spPr>
        <a:xfrm>
          <a:off x="0" y="2469275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8CB13-D1A8-4851-AD83-657A73F83722}">
      <dsp:nvSpPr>
        <dsp:cNvPr id="0" name=""/>
        <dsp:cNvSpPr/>
      </dsp:nvSpPr>
      <dsp:spPr>
        <a:xfrm>
          <a:off x="0" y="2469275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4. Operaciones Aritméticas</a:t>
          </a:r>
          <a:endParaRPr lang="en-US" sz="1600" b="1" kern="1200" dirty="0"/>
        </a:p>
      </dsp:txBody>
      <dsp:txXfrm>
        <a:off x="0" y="2469275"/>
        <a:ext cx="10299700" cy="352673"/>
      </dsp:txXfrm>
    </dsp:sp>
    <dsp:sp modelId="{F6E04312-015E-47C6-9BA0-F56A0A5EFCF9}">
      <dsp:nvSpPr>
        <dsp:cNvPr id="0" name=""/>
        <dsp:cNvSpPr/>
      </dsp:nvSpPr>
      <dsp:spPr>
        <a:xfrm>
          <a:off x="0" y="2821948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67F89-01D3-4E40-8276-328F67E02534}">
      <dsp:nvSpPr>
        <dsp:cNvPr id="0" name=""/>
        <dsp:cNvSpPr/>
      </dsp:nvSpPr>
      <dsp:spPr>
        <a:xfrm>
          <a:off x="0" y="2821948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5. Comentarios en Python</a:t>
          </a:r>
          <a:endParaRPr lang="en-US" sz="1600" b="1" kern="1200" dirty="0"/>
        </a:p>
      </dsp:txBody>
      <dsp:txXfrm>
        <a:off x="0" y="2821948"/>
        <a:ext cx="10299700" cy="352673"/>
      </dsp:txXfrm>
    </dsp:sp>
    <dsp:sp modelId="{1FF68634-3E6A-47FE-ACDE-045B34ADCE43}">
      <dsp:nvSpPr>
        <dsp:cNvPr id="0" name=""/>
        <dsp:cNvSpPr/>
      </dsp:nvSpPr>
      <dsp:spPr>
        <a:xfrm>
          <a:off x="0" y="3174622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E75AE-23F6-4DF6-B1D6-905AF8C0E43E}">
      <dsp:nvSpPr>
        <dsp:cNvPr id="0" name=""/>
        <dsp:cNvSpPr/>
      </dsp:nvSpPr>
      <dsp:spPr>
        <a:xfrm>
          <a:off x="0" y="3174622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6. Tipos de Datos en Python</a:t>
          </a:r>
          <a:endParaRPr lang="en-US" sz="1600" b="1" kern="1200" dirty="0"/>
        </a:p>
      </dsp:txBody>
      <dsp:txXfrm>
        <a:off x="0" y="3174622"/>
        <a:ext cx="10299700" cy="352673"/>
      </dsp:txXfrm>
    </dsp:sp>
    <dsp:sp modelId="{386D7EED-CCD5-485E-A6B0-281D55AF2ED2}">
      <dsp:nvSpPr>
        <dsp:cNvPr id="0" name=""/>
        <dsp:cNvSpPr/>
      </dsp:nvSpPr>
      <dsp:spPr>
        <a:xfrm>
          <a:off x="0" y="3527296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D65E7-B88B-4217-B578-5CDB6A7B4A4B}">
      <dsp:nvSpPr>
        <dsp:cNvPr id="0" name=""/>
        <dsp:cNvSpPr/>
      </dsp:nvSpPr>
      <dsp:spPr>
        <a:xfrm>
          <a:off x="0" y="3527296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7. Entrada de datos desde el teclado</a:t>
          </a:r>
          <a:endParaRPr lang="en-US" sz="1600" b="1" kern="1200" dirty="0"/>
        </a:p>
      </dsp:txBody>
      <dsp:txXfrm>
        <a:off x="0" y="3527296"/>
        <a:ext cx="10299700" cy="352673"/>
      </dsp:txXfrm>
    </dsp:sp>
    <dsp:sp modelId="{B8DFB47B-7A2C-4D80-A9AF-8DBFB5D241CA}">
      <dsp:nvSpPr>
        <dsp:cNvPr id="0" name=""/>
        <dsp:cNvSpPr/>
      </dsp:nvSpPr>
      <dsp:spPr>
        <a:xfrm>
          <a:off x="0" y="3879969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10B0A-638C-4FD6-A701-025DF5DF0AC2}">
      <dsp:nvSpPr>
        <dsp:cNvPr id="0" name=""/>
        <dsp:cNvSpPr/>
      </dsp:nvSpPr>
      <dsp:spPr>
        <a:xfrm>
          <a:off x="0" y="3879969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8. Condicionales Simples</a:t>
          </a:r>
          <a:endParaRPr lang="en-US" sz="1600" b="1" kern="1200" dirty="0"/>
        </a:p>
      </dsp:txBody>
      <dsp:txXfrm>
        <a:off x="0" y="3879969"/>
        <a:ext cx="10299700" cy="352673"/>
      </dsp:txXfrm>
    </dsp:sp>
    <dsp:sp modelId="{F67EDC36-DA43-4FEB-AE47-A0365B4C4B22}">
      <dsp:nvSpPr>
        <dsp:cNvPr id="0" name=""/>
        <dsp:cNvSpPr/>
      </dsp:nvSpPr>
      <dsp:spPr>
        <a:xfrm>
          <a:off x="0" y="4232643"/>
          <a:ext cx="10299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FDD42-BE0A-47AF-86C9-ADDDD9561D19}">
      <dsp:nvSpPr>
        <dsp:cNvPr id="0" name=""/>
        <dsp:cNvSpPr/>
      </dsp:nvSpPr>
      <dsp:spPr>
        <a:xfrm>
          <a:off x="0" y="4232643"/>
          <a:ext cx="10299700" cy="3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 err="1"/>
            <a:t>Ejercicios</a:t>
          </a:r>
          <a:endParaRPr lang="en-US" sz="1600" b="1" kern="1200" dirty="0"/>
        </a:p>
      </dsp:txBody>
      <dsp:txXfrm>
        <a:off x="0" y="4232643"/>
        <a:ext cx="10299700" cy="352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760BB-4BB6-4DCD-B6BE-1F52F732AE64}">
      <dsp:nvSpPr>
        <dsp:cNvPr id="0" name=""/>
        <dsp:cNvSpPr/>
      </dsp:nvSpPr>
      <dsp:spPr>
        <a:xfrm>
          <a:off x="339248" y="0"/>
          <a:ext cx="3176401" cy="1905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3200" kern="1200" dirty="0"/>
            <a:t>Lenguaje de Alto Nivel</a:t>
          </a:r>
          <a:endParaRPr lang="en-US" sz="3200" kern="1200" dirty="0"/>
        </a:p>
      </dsp:txBody>
      <dsp:txXfrm>
        <a:off x="339248" y="0"/>
        <a:ext cx="3176401" cy="1905840"/>
      </dsp:txXfrm>
    </dsp:sp>
    <dsp:sp modelId="{C1033F75-CC67-4763-BCE9-6ADD4718692B}">
      <dsp:nvSpPr>
        <dsp:cNvPr id="0" name=""/>
        <dsp:cNvSpPr/>
      </dsp:nvSpPr>
      <dsp:spPr>
        <a:xfrm>
          <a:off x="3860099" y="3440"/>
          <a:ext cx="3176401" cy="1905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3200" kern="1200" dirty="0"/>
            <a:t>Lenguaje Multiplataforma</a:t>
          </a:r>
          <a:endParaRPr lang="en-US" sz="3200" kern="1200" dirty="0"/>
        </a:p>
      </dsp:txBody>
      <dsp:txXfrm>
        <a:off x="3860099" y="3440"/>
        <a:ext cx="3176401" cy="1905840"/>
      </dsp:txXfrm>
    </dsp:sp>
    <dsp:sp modelId="{26557E37-318D-4CD8-B940-FD551BE7076C}">
      <dsp:nvSpPr>
        <dsp:cNvPr id="0" name=""/>
        <dsp:cNvSpPr/>
      </dsp:nvSpPr>
      <dsp:spPr>
        <a:xfrm>
          <a:off x="7380949" y="0"/>
          <a:ext cx="3176401" cy="1905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3200" kern="1200" dirty="0"/>
            <a:t>Lenguaje Multiparadigma</a:t>
          </a:r>
          <a:endParaRPr lang="en-US" sz="3200" kern="1200" dirty="0"/>
        </a:p>
      </dsp:txBody>
      <dsp:txXfrm>
        <a:off x="7380949" y="0"/>
        <a:ext cx="3176401" cy="1905840"/>
      </dsp:txXfrm>
    </dsp:sp>
    <dsp:sp modelId="{ADB62809-ECBA-4ED9-9B0E-DF9824C97169}">
      <dsp:nvSpPr>
        <dsp:cNvPr id="0" name=""/>
        <dsp:cNvSpPr/>
      </dsp:nvSpPr>
      <dsp:spPr>
        <a:xfrm>
          <a:off x="366057" y="2226921"/>
          <a:ext cx="3176401" cy="1905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3200" kern="1200" dirty="0"/>
            <a:t>Variedad de Comunidades Entorno a Python</a:t>
          </a:r>
          <a:endParaRPr lang="en-US" sz="3200" kern="1200" dirty="0"/>
        </a:p>
      </dsp:txBody>
      <dsp:txXfrm>
        <a:off x="366057" y="2226921"/>
        <a:ext cx="3176401" cy="1905840"/>
      </dsp:txXfrm>
    </dsp:sp>
    <dsp:sp modelId="{C399ACE3-3349-4377-9B7D-89DD99C80BC8}">
      <dsp:nvSpPr>
        <dsp:cNvPr id="0" name=""/>
        <dsp:cNvSpPr/>
      </dsp:nvSpPr>
      <dsp:spPr>
        <a:xfrm>
          <a:off x="3860099" y="2226921"/>
          <a:ext cx="3176401" cy="1905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3200" kern="1200" dirty="0"/>
            <a:t>Lenguaje Multipropósito</a:t>
          </a:r>
          <a:endParaRPr lang="en-US" sz="3200" kern="1200" dirty="0"/>
        </a:p>
      </dsp:txBody>
      <dsp:txXfrm>
        <a:off x="3860099" y="2226921"/>
        <a:ext cx="3176401" cy="1905840"/>
      </dsp:txXfrm>
    </dsp:sp>
    <dsp:sp modelId="{F9C89595-DE3B-4D65-997C-72D30414120D}">
      <dsp:nvSpPr>
        <dsp:cNvPr id="0" name=""/>
        <dsp:cNvSpPr/>
      </dsp:nvSpPr>
      <dsp:spPr>
        <a:xfrm>
          <a:off x="7354140" y="2226921"/>
          <a:ext cx="3176401" cy="1905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3200" kern="1200" dirty="0"/>
            <a:t>Diversidad de Librerías</a:t>
          </a:r>
          <a:endParaRPr lang="en-US" sz="3200" kern="1200" dirty="0"/>
        </a:p>
      </dsp:txBody>
      <dsp:txXfrm>
        <a:off x="7354140" y="2226921"/>
        <a:ext cx="3176401" cy="1905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3D64C-7287-4E75-9722-621704B51510}">
      <dsp:nvSpPr>
        <dsp:cNvPr id="0" name=""/>
        <dsp:cNvSpPr/>
      </dsp:nvSpPr>
      <dsp:spPr>
        <a:xfrm>
          <a:off x="0" y="788670"/>
          <a:ext cx="10896600" cy="105156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65C92-C6E4-4678-81CD-AFC95CF2B08A}">
      <dsp:nvSpPr>
        <dsp:cNvPr id="0" name=""/>
        <dsp:cNvSpPr/>
      </dsp:nvSpPr>
      <dsp:spPr>
        <a:xfrm>
          <a:off x="179350" y="0"/>
          <a:ext cx="1256993" cy="105156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Desarrollo de Software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9350" y="0"/>
        <a:ext cx="1256993" cy="1051560"/>
      </dsp:txXfrm>
    </dsp:sp>
    <dsp:sp modelId="{EBB8D294-5A7E-4A67-87E0-536EBB61693E}">
      <dsp:nvSpPr>
        <dsp:cNvPr id="0" name=""/>
        <dsp:cNvSpPr/>
      </dsp:nvSpPr>
      <dsp:spPr>
        <a:xfrm>
          <a:off x="501340" y="1183005"/>
          <a:ext cx="262890" cy="262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2499D-0F02-4BA3-813D-C9F9A834445C}">
      <dsp:nvSpPr>
        <dsp:cNvPr id="0" name=""/>
        <dsp:cNvSpPr/>
      </dsp:nvSpPr>
      <dsp:spPr>
        <a:xfrm>
          <a:off x="1362621" y="1554763"/>
          <a:ext cx="1256993" cy="105156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Ciencias y Matemáticas Avanzadas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62621" y="1554763"/>
        <a:ext cx="1256993" cy="1051560"/>
      </dsp:txXfrm>
    </dsp:sp>
    <dsp:sp modelId="{AF069EB8-A5F0-4BEC-8E49-FD64386DC44E}">
      <dsp:nvSpPr>
        <dsp:cNvPr id="0" name=""/>
        <dsp:cNvSpPr/>
      </dsp:nvSpPr>
      <dsp:spPr>
        <a:xfrm>
          <a:off x="1821183" y="1183005"/>
          <a:ext cx="262890" cy="262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FF37D-933A-4EDB-859B-FC1E16A908A9}">
      <dsp:nvSpPr>
        <dsp:cNvPr id="0" name=""/>
        <dsp:cNvSpPr/>
      </dsp:nvSpPr>
      <dsp:spPr>
        <a:xfrm>
          <a:off x="2819036" y="0"/>
          <a:ext cx="1256993" cy="105156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</a:t>
          </a:r>
          <a:r>
            <a:rPr lang="es-EC" sz="16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Science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19036" y="0"/>
        <a:ext cx="1256993" cy="1051560"/>
      </dsp:txXfrm>
    </dsp:sp>
    <dsp:sp modelId="{1181DDC8-3D3E-4295-81B4-565B95104AA1}">
      <dsp:nvSpPr>
        <dsp:cNvPr id="0" name=""/>
        <dsp:cNvSpPr/>
      </dsp:nvSpPr>
      <dsp:spPr>
        <a:xfrm>
          <a:off x="3141026" y="1183005"/>
          <a:ext cx="262890" cy="262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8F436-582B-4722-9926-D713B9687EB3}">
      <dsp:nvSpPr>
        <dsp:cNvPr id="0" name=""/>
        <dsp:cNvSpPr/>
      </dsp:nvSpPr>
      <dsp:spPr>
        <a:xfrm>
          <a:off x="4035126" y="1554763"/>
          <a:ext cx="1256993" cy="105156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Inteligencia Artificial (AI)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35126" y="1554763"/>
        <a:ext cx="1256993" cy="1051560"/>
      </dsp:txXfrm>
    </dsp:sp>
    <dsp:sp modelId="{B2910F87-10FC-44D3-9E0A-A28C4CC1759D}">
      <dsp:nvSpPr>
        <dsp:cNvPr id="0" name=""/>
        <dsp:cNvSpPr/>
      </dsp:nvSpPr>
      <dsp:spPr>
        <a:xfrm>
          <a:off x="4460868" y="1183005"/>
          <a:ext cx="262890" cy="262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CE154-86B4-4DD7-98FB-47D2A400C855}">
      <dsp:nvSpPr>
        <dsp:cNvPr id="0" name=""/>
        <dsp:cNvSpPr/>
      </dsp:nvSpPr>
      <dsp:spPr>
        <a:xfrm>
          <a:off x="5494382" y="0"/>
          <a:ext cx="1256993" cy="105156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Ámbito empresarial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94382" y="0"/>
        <a:ext cx="1256993" cy="1051560"/>
      </dsp:txXfrm>
    </dsp:sp>
    <dsp:sp modelId="{B2785C0F-E4C7-4CE1-BA60-D9D6A5AB9F3C}">
      <dsp:nvSpPr>
        <dsp:cNvPr id="0" name=""/>
        <dsp:cNvSpPr/>
      </dsp:nvSpPr>
      <dsp:spPr>
        <a:xfrm>
          <a:off x="5780711" y="1183005"/>
          <a:ext cx="262890" cy="262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A3A53-253D-47E8-AF1C-3A8997B8887D}">
      <dsp:nvSpPr>
        <dsp:cNvPr id="0" name=""/>
        <dsp:cNvSpPr/>
      </dsp:nvSpPr>
      <dsp:spPr>
        <a:xfrm>
          <a:off x="6603502" y="1791179"/>
          <a:ext cx="1879305" cy="76644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Ámbito educativo para aprender a programas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03502" y="1791179"/>
        <a:ext cx="1879305" cy="766440"/>
      </dsp:txXfrm>
    </dsp:sp>
    <dsp:sp modelId="{EB0BD900-6103-401C-B69C-E0D743598A35}">
      <dsp:nvSpPr>
        <dsp:cNvPr id="0" name=""/>
        <dsp:cNvSpPr/>
      </dsp:nvSpPr>
      <dsp:spPr>
        <a:xfrm>
          <a:off x="7411710" y="1254284"/>
          <a:ext cx="262890" cy="262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29A12-EA75-4C02-A2BB-4727241336AF}">
      <dsp:nvSpPr>
        <dsp:cNvPr id="0" name=""/>
        <dsp:cNvSpPr/>
      </dsp:nvSpPr>
      <dsp:spPr>
        <a:xfrm>
          <a:off x="8584146" y="0"/>
          <a:ext cx="1256993" cy="105156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Entre otros usos….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584146" y="0"/>
        <a:ext cx="1256993" cy="1051560"/>
      </dsp:txXfrm>
    </dsp:sp>
    <dsp:sp modelId="{D48C50A7-8D58-4415-AEDD-B2AD6016FCF8}">
      <dsp:nvSpPr>
        <dsp:cNvPr id="0" name=""/>
        <dsp:cNvSpPr/>
      </dsp:nvSpPr>
      <dsp:spPr>
        <a:xfrm>
          <a:off x="9042709" y="1183005"/>
          <a:ext cx="262890" cy="262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4165B57-0817-D52B-54CD-F0468ED4D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8ECC32-0485-4B39-0129-02537CF193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E2326-AC9B-48CC-91AA-05699B48C522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3CB431-1E11-0789-A64E-75F948CBDB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BEF142-626B-1EB9-0F98-2920B15B8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7EF0D-FB44-45B5-A1DE-CA6535FAC3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F942E-905D-4F73-916C-75FE8C9D4D2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AE064-CA67-469D-8299-B6846CA000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0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B93EB-E057-1206-4A1A-F0846979A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5D677B-694B-F3C2-1E86-5BFA339CE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5B1E5-A46F-CEB0-46DA-52ED7E2B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2F46-27FC-45C7-B2BA-87AD92C2F02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C4F5D-01C4-96A7-A26D-BA55E32F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6B7E8-040D-2019-7B34-E6771CAB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7E084-7EC4-5171-740E-4CA6B4CE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549A93-11AA-250B-129F-C8E738595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2B1F5-658A-1CC4-4ABA-03815FC4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32C0-8AFE-413D-892A-D44256CC8A7F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A68FF-66AA-3CEE-DA61-BC0063A8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A9E8C-12E5-A560-9A41-233E7524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2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68F57B-BB51-FA58-2BAA-08851E40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FCD20C-D1F2-2EE0-C653-5542DB199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83329-3D10-D3D4-BE93-AC112561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7CF-B9A2-40FF-96DB-1720DDED1D3C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C0191-3B64-B460-8E6E-1C09D10E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E2635-2E57-3454-1E0A-918C73D1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7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B15EA-E595-4A97-92A8-8722C4EE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01D46-306F-EFED-E98F-973908D4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D73FE-BAFA-813D-1727-24A060B9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DE7-97C6-40EF-B7E0-78E0934A5CD1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8AC577-682F-17A7-8B90-76BA2039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4BA7E-38CA-CFBF-8D86-6FCB772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23AA0-6079-824B-7F0B-224BE97D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A8570-169E-7723-1A50-94B50E7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DF316-C3EE-0DA7-227B-AB6142AD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F334-3507-49BB-B1FC-10D1FD0738D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0D94D-DCA5-9FCA-6ADD-32EE9F3C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BD1DD-4B8E-EBD4-E05D-7FC343E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16EFB-7AA9-416F-C606-30C98F15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B756F-6525-1657-4E67-B73A86BFB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364390-AA5E-6317-FDA7-1D05284A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958012-6D2F-4CDA-89A1-37E785C6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D830-CB2F-4713-AE25-F032F8F2B13C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67C5D8-44F3-9B7B-19FC-C08CFC7A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30A10-B045-BC2A-B829-1AD7336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1B3E2-6E40-1C28-BCB7-63162E1B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1D5F01-5CCC-417B-C2EB-B80EA49B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E5623-07F7-6690-5695-0B09950E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5DC19E-4E0B-1073-236A-1321A3180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98403C-C9D1-69DC-EF2A-5A660FFAA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477240-D397-176E-0476-028950A5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E38-D8A6-484C-8211-830DEC54D42C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8F86AA-AC95-7486-CC05-776B991F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7CCCCE-B096-1972-8BC6-C2EDD7E2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E74FB-2492-BD0B-7FFD-5995E2C5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435BB-34E1-17E3-834E-1946B5E1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54B7-1E7B-4D61-B962-86199E163EE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0819D4-48F0-C83B-724A-FD569619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501E53-9402-6DF6-4CE2-42D9A2E8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9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EB8E8B-8354-69D7-19BF-3F6E40C9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DA1-3A4F-4D02-8327-399F2457CCBA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D0D8A1-DBA8-67F1-CBC4-13CA5066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36DA42-2BE2-9865-AA20-A5E8F998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DEA10-A8D1-26D8-C916-E3D5BE93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27E3F-C70D-DEBC-84BD-26A20505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42D40F-76BF-DC56-4331-B2D2A51F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F867A-3BA4-1AFE-2877-F9BDBA7F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087-A743-4201-A67E-9478D5007EAF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19687-4FBB-B3D4-8E21-74711F6B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5227B5-E881-7C16-4154-D691DF1E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20130-A95E-666A-06A9-66C912F3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8349E0-B32E-2113-88CE-8576DDD97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68005-46A6-4234-1130-01C11AF04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E4B3C1-1A67-C073-6A6F-7966ED6C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AD8E-E621-4E6D-8B48-00FEBDF0CA7F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86618-0CAC-E26C-62AC-7CEC3B5D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B6465A-ACAC-78E3-E017-89803DE4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4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EF8D82-2000-2CCD-D7EE-24306651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8A54FB-2EF1-6A7A-9BA8-8894D715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4B44B-7858-CB03-4624-8BD230623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D42E-835C-4851-895F-D9357BEE5845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EE709-B109-A3E6-9E8A-FE1872B2D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8142A-B8A7-D482-A239-1FC97029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eronica.chimbo@tecazuay.edu.e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E63F8-E2A6-AA39-6C6A-B86CE4531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93" y="3771475"/>
            <a:ext cx="10058400" cy="1143000"/>
          </a:xfrm>
        </p:spPr>
        <p:txBody>
          <a:bodyPr/>
          <a:lstStyle/>
          <a:p>
            <a:r>
              <a:rPr lang="es-EC" b="1" dirty="0"/>
              <a:t>CURSO BÁSICO DE PYTHON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5C78C-781B-1192-77C8-7517873F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221" y="5672407"/>
            <a:ext cx="10058400" cy="1143000"/>
          </a:xfrm>
        </p:spPr>
        <p:txBody>
          <a:bodyPr/>
          <a:lstStyle/>
          <a:p>
            <a:r>
              <a:rPr lang="es-EC" dirty="0" err="1"/>
              <a:t>Mgtr</a:t>
            </a:r>
            <a:r>
              <a:rPr lang="es-EC" dirty="0"/>
              <a:t>. Verónica Chimbo</a:t>
            </a:r>
          </a:p>
          <a:p>
            <a:r>
              <a:rPr lang="en-US" b="0" i="0" dirty="0">
                <a:solidFill>
                  <a:srgbClr val="5F6368"/>
                </a:solidFill>
                <a:effectLst/>
                <a:latin typeface="Roboto" panose="02000000000000000000" pitchFamily="2" charset="0"/>
                <a:hlinkClick r:id="rId2"/>
              </a:rPr>
              <a:t>veronica.chimbo@tecazuay.edu.ec</a:t>
            </a:r>
            <a:endParaRPr lang="es-EC" b="0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1AB13E-5B6D-C8F8-3DDA-73618A6A249C}"/>
              </a:ext>
            </a:extLst>
          </p:cNvPr>
          <p:cNvSpPr txBox="1"/>
          <p:nvPr/>
        </p:nvSpPr>
        <p:spPr>
          <a:xfrm>
            <a:off x="3746586" y="501559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b="1" dirty="0"/>
              <a:t>INTRODUCCIÓN A PYTHON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347869-B3D0-F39C-9F78-005E528B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0" y="1017444"/>
            <a:ext cx="10972801" cy="307929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E3299BC7-166B-AF6A-1467-EA589C2F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8090"/>
            <a:ext cx="12192000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F4A0A4-1D1E-E3BE-ED15-683E871C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INTRODUCCIÓN A PYTHON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4312C9-0484-5AF2-87CD-449AF3BF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6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F196D-CE13-A08E-54D4-43C724C3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r>
              <a:rPr lang="es-ES" b="1" i="0" dirty="0" err="1">
                <a:effectLst/>
                <a:latin typeface="Roboto" panose="02000000000000000000" pitchFamily="2" charset="0"/>
              </a:rPr>
              <a:t>IDE's</a:t>
            </a:r>
            <a:r>
              <a:rPr lang="es-ES" b="1" i="0" dirty="0">
                <a:effectLst/>
                <a:latin typeface="Roboto" panose="02000000000000000000" pitchFamily="2" charset="0"/>
              </a:rPr>
              <a:t> y Editores de Texto para Python</a:t>
            </a:r>
            <a:br>
              <a:rPr lang="es-ES" b="1" i="0" dirty="0">
                <a:effectLst/>
                <a:latin typeface="Roboto" panose="02000000000000000000" pitchFamily="2" charset="0"/>
              </a:rPr>
            </a:b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6560EB-F845-7893-55BF-4EC9E27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E02DCB-FA25-F0FC-B6BA-42ACD7F0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95A8111-E616-6BAB-C87E-36068F99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94" y="1231718"/>
            <a:ext cx="9468206" cy="46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1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F196D-CE13-A08E-54D4-43C724C3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r>
              <a:rPr lang="es-ES" b="1" i="0" dirty="0" err="1">
                <a:effectLst/>
                <a:latin typeface="Roboto" panose="02000000000000000000" pitchFamily="2" charset="0"/>
              </a:rPr>
              <a:t>IDE's</a:t>
            </a:r>
            <a:r>
              <a:rPr lang="es-ES" b="1" i="0" dirty="0">
                <a:effectLst/>
                <a:latin typeface="Roboto" panose="02000000000000000000" pitchFamily="2" charset="0"/>
              </a:rPr>
              <a:t> y Editores de Texto para Python</a:t>
            </a:r>
            <a:br>
              <a:rPr lang="es-ES" b="1" i="0" dirty="0">
                <a:effectLst/>
                <a:latin typeface="Roboto" panose="02000000000000000000" pitchFamily="2" charset="0"/>
              </a:rPr>
            </a:b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6560EB-F845-7893-55BF-4EC9E27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E02DCB-FA25-F0FC-B6BA-42ACD7F0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0B38D7-4A47-C613-B908-E93660BC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22" y="1144081"/>
            <a:ext cx="9545678" cy="505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F196D-CE13-A08E-54D4-43C724C3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r>
              <a:rPr lang="es-ES" b="1" i="0" dirty="0" err="1">
                <a:effectLst/>
                <a:latin typeface="Roboto" panose="02000000000000000000" pitchFamily="2" charset="0"/>
              </a:rPr>
              <a:t>IDE's</a:t>
            </a:r>
            <a:r>
              <a:rPr lang="es-ES" b="1" i="0" dirty="0">
                <a:effectLst/>
                <a:latin typeface="Roboto" panose="02000000000000000000" pitchFamily="2" charset="0"/>
              </a:rPr>
              <a:t> y Editores de Texto para Python</a:t>
            </a:r>
            <a:br>
              <a:rPr lang="es-ES" b="1" i="0" dirty="0">
                <a:effectLst/>
                <a:latin typeface="Roboto" panose="02000000000000000000" pitchFamily="2" charset="0"/>
              </a:rPr>
            </a:b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6560EB-F845-7893-55BF-4EC9E27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E02DCB-FA25-F0FC-B6BA-42ACD7F0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7E65B4-243E-3892-37A1-EDCED74B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40" y="1005681"/>
            <a:ext cx="9263022" cy="50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F196D-CE13-A08E-54D4-43C724C3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r>
              <a:rPr lang="es-ES" b="1" i="0" dirty="0" err="1">
                <a:effectLst/>
                <a:latin typeface="Roboto" panose="02000000000000000000" pitchFamily="2" charset="0"/>
              </a:rPr>
              <a:t>IDE's</a:t>
            </a:r>
            <a:r>
              <a:rPr lang="es-ES" b="1" i="0" dirty="0">
                <a:effectLst/>
                <a:latin typeface="Roboto" panose="02000000000000000000" pitchFamily="2" charset="0"/>
              </a:rPr>
              <a:t> y Editores de Texto para Python</a:t>
            </a:r>
            <a:br>
              <a:rPr lang="es-ES" b="1" i="0" dirty="0">
                <a:effectLst/>
                <a:latin typeface="Roboto" panose="02000000000000000000" pitchFamily="2" charset="0"/>
              </a:rPr>
            </a:b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6560EB-F845-7893-55BF-4EC9E27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E02DCB-FA25-F0FC-B6BA-42ACD7F0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6237B3-1F9B-B530-C3EB-8762585E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4" y="1005681"/>
            <a:ext cx="9619866" cy="5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2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F196D-CE13-A08E-54D4-43C724C3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r>
              <a:rPr lang="es-ES" b="1" i="0" dirty="0" err="1">
                <a:effectLst/>
                <a:latin typeface="Roboto" panose="02000000000000000000" pitchFamily="2" charset="0"/>
              </a:rPr>
              <a:t>IDE's</a:t>
            </a:r>
            <a:r>
              <a:rPr lang="es-ES" b="1" i="0" dirty="0">
                <a:effectLst/>
                <a:latin typeface="Roboto" panose="02000000000000000000" pitchFamily="2" charset="0"/>
              </a:rPr>
              <a:t> y Editores de Texto para Python</a:t>
            </a:r>
            <a:br>
              <a:rPr lang="es-ES" b="1" i="0" dirty="0">
                <a:effectLst/>
                <a:latin typeface="Roboto" panose="02000000000000000000" pitchFamily="2" charset="0"/>
              </a:rPr>
            </a:b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6560EB-F845-7893-55BF-4EC9E27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E02DCB-FA25-F0FC-B6BA-42ACD7F0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FA48B4-F071-E898-7AD4-B995C600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6787"/>
            <a:ext cx="9477520" cy="47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8DA48-0998-5B65-BCDE-1059A8C8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D4CCC9-196B-4A02-7127-3EA22EAA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55F26C-0E8B-481E-E794-B89B5241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8" y="333375"/>
            <a:ext cx="10845292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7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130BD-AD5C-9E9B-C919-788E7960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INSTALACIÓN</a:t>
            </a: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7FC1D3-8D72-814A-EFF3-1B542519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B54D9-EF0D-E7AE-7E64-6890157C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9F2257-9928-B4EC-D44B-D194F20E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727" y="1620420"/>
            <a:ext cx="8202437" cy="3873373"/>
          </a:xfrm>
          <a:prstGeom prst="rect">
            <a:avLst/>
          </a:prstGeom>
        </p:spPr>
      </p:pic>
      <p:pic>
        <p:nvPicPr>
          <p:cNvPr id="1028" name="Picture 4" descr="Visual Studio Code, potente editor de texto gratuito y multiplataforma -  Vozidea.com">
            <a:extLst>
              <a:ext uri="{FF2B5EF4-FFF2-40B4-BE49-F238E27FC236}">
                <a16:creationId xmlns:a16="http://schemas.microsoft.com/office/drawing/2014/main" id="{FAE51C91-D59F-7F1B-20F8-303D3745C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05" y="1244767"/>
            <a:ext cx="4368466" cy="436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5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130BD-AD5C-9E9B-C919-788E7960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Century Gothic" panose="020B0502020202020204" pitchFamily="34" charset="0"/>
              </a:rPr>
              <a:t>EXPLORANDO VISUAL STUDIO CODE</a:t>
            </a:r>
            <a:endParaRPr lang="en-US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7FC1D3-8D72-814A-EFF3-1B542519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B54D9-EF0D-E7AE-7E64-6890157C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49E292-17E3-1C56-93E9-8134F3A9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309"/>
            <a:ext cx="10841262" cy="40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6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40BCD-9217-EDCB-1132-62FC829E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5AEB2-9F3E-A524-6815-8AF71483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D6D45A-5552-3B4A-D53E-3F264852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7EE921-6134-D409-D316-5A1C710E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260706-1FE5-CD89-2C16-B9004BD3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690688"/>
            <a:ext cx="10972801" cy="30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1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F8E9F-3F3C-743B-8B61-9B7C6892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es-EC" b="1" dirty="0"/>
              <a:t>Tarea 1.</a:t>
            </a: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D66AE2-A7B1-FA24-F18B-736AD200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467891-C9B9-3B0F-A433-CD38CF9B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38EF4AC-2944-2B10-E324-65831DF0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89" y="136525"/>
            <a:ext cx="3614821" cy="271111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F2BDB4C-BE2E-DD20-4642-5C1B7F561BA1}"/>
              </a:ext>
            </a:extLst>
          </p:cNvPr>
          <p:cNvSpPr txBox="1"/>
          <p:nvPr/>
        </p:nvSpPr>
        <p:spPr>
          <a:xfrm>
            <a:off x="762000" y="1251284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656565"/>
                </a:solidFill>
                <a:effectLst/>
                <a:latin typeface="Century Gothic" panose="020B0502020202020204" pitchFamily="34" charset="0"/>
              </a:rPr>
              <a:t>Bienvenido a tu primera actividad, en esta ocasión pondrás en práctica lo aprendido hasta el momento. Principalmente, queremos que ejecutes las instrucciones dadas para realizar el siguiente sistema de promedio.</a:t>
            </a:r>
            <a:endParaRPr lang="en-U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137156F-A606-3F1F-D271-1E7F9550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87553"/>
            <a:ext cx="11231886" cy="21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8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85451"/>
            <a:ext cx="10058400" cy="464372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Orden del día (Parte 1)</a:t>
            </a:r>
            <a:endParaRPr lang="en-US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258BA3E-E951-2FF5-C121-5D03EA0C7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621978"/>
              </p:ext>
            </p:extLst>
          </p:nvPr>
        </p:nvGraphicFramePr>
        <p:xfrm>
          <a:off x="825500" y="1649822"/>
          <a:ext cx="10299700" cy="458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522D5C-2744-11CD-A527-3F8B4B2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E0854C-3F14-682B-8E7A-60695F3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3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86608-B520-D3C8-60D9-8C91FC8C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968" y="2322261"/>
            <a:ext cx="4812632" cy="2041191"/>
          </a:xfrm>
        </p:spPr>
        <p:txBody>
          <a:bodyPr>
            <a:normAutofit/>
          </a:bodyPr>
          <a:lstStyle/>
          <a:p>
            <a:pPr algn="ctr"/>
            <a:r>
              <a:rPr lang="es-EC" sz="6000" b="1" dirty="0">
                <a:latin typeface="Arial Black" panose="020B0A04020102020204" pitchFamily="34" charset="0"/>
              </a:rPr>
              <a:t>GRACIAS</a:t>
            </a:r>
            <a:endParaRPr 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A14334-1DA5-11F1-3122-BF8DBF7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C7355C-F017-1641-A013-2BDB8DA0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ython: Los seis mejores cursos virtuales y gratuitos de este lenguaje de  programación – Enséñame de Ciencia">
            <a:extLst>
              <a:ext uri="{FF2B5EF4-FFF2-40B4-BE49-F238E27FC236}">
                <a16:creationId xmlns:a16="http://schemas.microsoft.com/office/drawing/2014/main" id="{1DB08DAF-532D-F24B-52A6-2DC494B55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46"/>
          <a:stretch/>
        </p:blipFill>
        <p:spPr bwMode="auto">
          <a:xfrm>
            <a:off x="1029597" y="1305076"/>
            <a:ext cx="9355138" cy="39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ED58D7-0F4A-5A19-A0D9-0E0AEC80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Introducción</a:t>
            </a: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56BF21-8020-C439-97AF-B8A12A82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INTRODUCCIÓN A PYTHON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30CEC-1BEC-F1FC-4C99-B8D4D5CC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48B3DCD-783B-E337-81AF-B1F7A73C278C}"/>
              </a:ext>
            </a:extLst>
          </p:cNvPr>
          <p:cNvGrpSpPr/>
          <p:nvPr/>
        </p:nvGrpSpPr>
        <p:grpSpPr>
          <a:xfrm>
            <a:off x="790487" y="2245027"/>
            <a:ext cx="10563313" cy="3933675"/>
            <a:chOff x="599090" y="1529208"/>
            <a:chExt cx="10563313" cy="4840895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323F561-F57A-3FCC-7FDF-F43CA43D9DD2}"/>
                </a:ext>
              </a:extLst>
            </p:cNvPr>
            <p:cNvSpPr txBox="1"/>
            <p:nvPr/>
          </p:nvSpPr>
          <p:spPr>
            <a:xfrm>
              <a:off x="599090" y="5169774"/>
              <a:ext cx="100268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0" i="0" dirty="0">
                  <a:solidFill>
                    <a:srgbClr val="282828"/>
                  </a:solidFill>
                  <a:effectLst/>
                  <a:latin typeface="Nolan-Regular"/>
                </a:rPr>
                <a:t>*Datos procedentes del </a:t>
              </a:r>
              <a:r>
                <a:rPr lang="es-ES" b="0" i="0" dirty="0" err="1">
                  <a:solidFill>
                    <a:srgbClr val="282828"/>
                  </a:solidFill>
                  <a:effectLst/>
                  <a:latin typeface="Nolan-Regular"/>
                </a:rPr>
                <a:t>Indice</a:t>
              </a:r>
              <a:r>
                <a:rPr lang="es-ES" b="0" i="0" dirty="0">
                  <a:solidFill>
                    <a:srgbClr val="282828"/>
                  </a:solidFill>
                  <a:effectLst/>
                  <a:latin typeface="Nolan-Regular"/>
                </a:rPr>
                <a:t> PYPL.       </a:t>
              </a:r>
            </a:p>
            <a:p>
              <a:r>
                <a:rPr lang="es-ES" b="0" i="0" dirty="0">
                  <a:solidFill>
                    <a:srgbClr val="282828"/>
                  </a:solidFill>
                  <a:effectLst/>
                  <a:latin typeface="Nolan-Regular"/>
                </a:rPr>
                <a:t>Este se basa en las búsquedas en Google de tutoriales de lenguajes de programación.</a:t>
              </a:r>
            </a:p>
            <a:p>
              <a:r>
                <a:rPr lang="es-ES" dirty="0">
                  <a:solidFill>
                    <a:srgbClr val="282828"/>
                  </a:solidFill>
                  <a:latin typeface="Nolan-Regular"/>
                </a:rPr>
                <a:t>Datos Octubre 2022.</a:t>
              </a:r>
            </a:p>
            <a:p>
              <a:r>
                <a:rPr lang="es-ES" b="1" dirty="0">
                  <a:solidFill>
                    <a:srgbClr val="282828"/>
                  </a:solidFill>
                  <a:latin typeface="Nolan-Regular"/>
                </a:rPr>
                <a:t>Fuente: PYPL</a:t>
              </a:r>
              <a:endParaRPr lang="en-US" b="1" dirty="0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26A7A24-F12F-03AB-A70F-2BF06A267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29208"/>
              <a:ext cx="3951889" cy="3640566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1F8F42B6-DC7B-F72C-8D56-D892164F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4397" y="2074844"/>
              <a:ext cx="6018006" cy="2549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572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05D5D6C-D02F-688D-7A51-4EF9AD007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6" r="38197" b="46141"/>
          <a:stretch/>
        </p:blipFill>
        <p:spPr>
          <a:xfrm>
            <a:off x="3035299" y="1426396"/>
            <a:ext cx="5937831" cy="47116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206" y="428393"/>
            <a:ext cx="10058400" cy="464372"/>
          </a:xfrm>
        </p:spPr>
        <p:txBody>
          <a:bodyPr>
            <a:noAutofit/>
          </a:bodyPr>
          <a:lstStyle/>
          <a:p>
            <a:r>
              <a:rPr lang="es-ES" sz="4000" b="1" dirty="0" err="1"/>
              <a:t>Carácteristicas</a:t>
            </a:r>
            <a:r>
              <a:rPr lang="es-ES" sz="4000" b="1" dirty="0"/>
              <a:t> y Bondades</a:t>
            </a:r>
            <a:endParaRPr lang="en-US" sz="4000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D407189-2085-71B6-19A2-6E9630BD0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388062"/>
              </p:ext>
            </p:extLst>
          </p:nvPr>
        </p:nvGraphicFramePr>
        <p:xfrm>
          <a:off x="584200" y="1426396"/>
          <a:ext cx="10896600" cy="413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596575-829E-B0FF-5BB7-E4C050E1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4A7219-F940-F9CC-E78F-C1CA326E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5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05D5D6C-D02F-688D-7A51-4EF9AD007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6" r="38197" b="46141"/>
          <a:stretch/>
        </p:blipFill>
        <p:spPr>
          <a:xfrm>
            <a:off x="6254169" y="0"/>
            <a:ext cx="5937831" cy="47116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206" y="428393"/>
            <a:ext cx="10058400" cy="464372"/>
          </a:xfrm>
        </p:spPr>
        <p:txBody>
          <a:bodyPr>
            <a:noAutofit/>
          </a:bodyPr>
          <a:lstStyle/>
          <a:p>
            <a:r>
              <a:rPr lang="es-ES" sz="4000" b="1" dirty="0"/>
              <a:t>Campos y Aplicación de Estudio</a:t>
            </a:r>
            <a:endParaRPr lang="en-US" sz="4000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D407189-2085-71B6-19A2-6E9630BD0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471127"/>
              </p:ext>
            </p:extLst>
          </p:nvPr>
        </p:nvGraphicFramePr>
        <p:xfrm>
          <a:off x="316006" y="2603500"/>
          <a:ext cx="10896600" cy="262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596575-829E-B0FF-5BB7-E4C050E1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4A7219-F940-F9CC-E78F-C1CA326E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596575-829E-B0FF-5BB7-E4C050E1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4A7219-F940-F9CC-E78F-C1CA326E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quien usa o utiliza python">
            <a:extLst>
              <a:ext uri="{FF2B5EF4-FFF2-40B4-BE49-F238E27FC236}">
                <a16:creationId xmlns:a16="http://schemas.microsoft.com/office/drawing/2014/main" id="{6B5D9D3D-B1D8-B02B-6A8E-B62DC1278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419100"/>
            <a:ext cx="10227734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7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6FB48-7198-C2A7-E0C8-03689D33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Ejemplos de uso de Python</a:t>
            </a: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C60308-39F1-391C-848D-709B07BB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2AE5B5-B418-1B14-36AF-135E751B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9CBBAD-46B2-2E8A-8497-2D3718C9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69" y="1514326"/>
            <a:ext cx="10632531" cy="42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7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6FB48-7198-C2A7-E0C8-03689D33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Ejemplos de uso de Python</a:t>
            </a: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C60308-39F1-391C-848D-709B07BB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2AE5B5-B418-1B14-36AF-135E751B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8BFE031-A86D-FB84-FFD7-17C408994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31"/>
          <a:stretch/>
        </p:blipFill>
        <p:spPr>
          <a:xfrm>
            <a:off x="1493378" y="1726324"/>
            <a:ext cx="10240733" cy="34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6FB48-7198-C2A7-E0C8-03689D33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Ejemplos de uso de Python</a:t>
            </a: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C60308-39F1-391C-848D-709B07BB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2AE5B5-B418-1B14-36AF-135E751B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6EF27C-79A4-6466-B9AB-05F29521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90" y="1199613"/>
            <a:ext cx="8315896" cy="48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19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353</Words>
  <Application>Microsoft Office PowerPoint</Application>
  <PresentationFormat>Panorámica</PresentationFormat>
  <Paragraphs>91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Century Gothic</vt:lpstr>
      <vt:lpstr>Nolan-Regular</vt:lpstr>
      <vt:lpstr>Roboto</vt:lpstr>
      <vt:lpstr>Symbol</vt:lpstr>
      <vt:lpstr>Tema de Office</vt:lpstr>
      <vt:lpstr>CURSO BÁSICO DE PYTHON</vt:lpstr>
      <vt:lpstr>Orden del día (Parte 1)</vt:lpstr>
      <vt:lpstr>Introducción</vt:lpstr>
      <vt:lpstr>Carácteristicas y Bondades</vt:lpstr>
      <vt:lpstr>Campos y Aplicación de Estudio</vt:lpstr>
      <vt:lpstr>Presentación de PowerPoint</vt:lpstr>
      <vt:lpstr>Ejemplos de uso de Python</vt:lpstr>
      <vt:lpstr>Ejemplos de uso de Python</vt:lpstr>
      <vt:lpstr>Ejemplos de uso de Python</vt:lpstr>
      <vt:lpstr>IDE's y Editores de Texto para Python </vt:lpstr>
      <vt:lpstr>IDE's y Editores de Texto para Python </vt:lpstr>
      <vt:lpstr>IDE's y Editores de Texto para Python </vt:lpstr>
      <vt:lpstr>IDE's y Editores de Texto para Python </vt:lpstr>
      <vt:lpstr>IDE's y Editores de Texto para Python </vt:lpstr>
      <vt:lpstr>Presentación de PowerPoint</vt:lpstr>
      <vt:lpstr>INSTALACIÓN</vt:lpstr>
      <vt:lpstr>EXPLORANDO VISUAL STUDIO CODE</vt:lpstr>
      <vt:lpstr>Presentación de PowerPoint</vt:lpstr>
      <vt:lpstr>Tarea 1.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DE PYTHON</dc:title>
  <dc:creator>Verónica Chimbo</dc:creator>
  <cp:lastModifiedBy>Verónica Chimbo</cp:lastModifiedBy>
  <cp:revision>47</cp:revision>
  <dcterms:created xsi:type="dcterms:W3CDTF">2022-10-11T17:37:12Z</dcterms:created>
  <dcterms:modified xsi:type="dcterms:W3CDTF">2022-10-17T17:47:15Z</dcterms:modified>
</cp:coreProperties>
</file>