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67" r:id="rId4"/>
    <p:sldId id="27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D418-83C1-42E4-A4F5-7F5B79B145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5CEF7-603D-44E7-9F26-39809C327DC1}">
      <dgm:prSet/>
      <dgm:spPr/>
      <dgm:t>
        <a:bodyPr/>
        <a:lstStyle/>
        <a:p>
          <a:r>
            <a:rPr lang="es-EC" b="1" dirty="0"/>
            <a:t>9. Condicionales </a:t>
          </a:r>
          <a:r>
            <a:rPr lang="es-EC" b="1" dirty="0" err="1"/>
            <a:t>If</a:t>
          </a:r>
          <a:endParaRPr lang="en-US" b="1" dirty="0"/>
        </a:p>
      </dgm:t>
    </dgm:pt>
    <dgm:pt modelId="{07BFDC60-490E-4591-B3F8-99A26DD3C965}" type="parTrans" cxnId="{C33B1949-52C4-4995-9348-1E49F603DFE8}">
      <dgm:prSet/>
      <dgm:spPr/>
      <dgm:t>
        <a:bodyPr/>
        <a:lstStyle/>
        <a:p>
          <a:endParaRPr lang="en-US"/>
        </a:p>
      </dgm:t>
    </dgm:pt>
    <dgm:pt modelId="{E4187E4B-7456-41C6-864B-DC42D917526D}" type="sibTrans" cxnId="{C33B1949-52C4-4995-9348-1E49F603DFE8}">
      <dgm:prSet/>
      <dgm:spPr/>
      <dgm:t>
        <a:bodyPr/>
        <a:lstStyle/>
        <a:p>
          <a:endParaRPr lang="en-US"/>
        </a:p>
      </dgm:t>
    </dgm:pt>
    <dgm:pt modelId="{487353BB-C50F-4F7E-92A5-3F0477B2CBE6}">
      <dgm:prSet/>
      <dgm:spPr/>
      <dgm:t>
        <a:bodyPr/>
        <a:lstStyle/>
        <a:p>
          <a:r>
            <a:rPr lang="es-EC" b="1" dirty="0"/>
            <a:t>Ejercicios</a:t>
          </a:r>
          <a:endParaRPr lang="en-US" b="1" dirty="0"/>
        </a:p>
      </dgm:t>
    </dgm:pt>
    <dgm:pt modelId="{4E978E46-6C87-4085-9D4E-C3F6C51DA7DD}" type="parTrans" cxnId="{282DEFDF-2E86-40A9-A52A-F9B7EB522CA7}">
      <dgm:prSet/>
      <dgm:spPr/>
      <dgm:t>
        <a:bodyPr/>
        <a:lstStyle/>
        <a:p>
          <a:endParaRPr lang="en-US"/>
        </a:p>
      </dgm:t>
    </dgm:pt>
    <dgm:pt modelId="{0E5E3C3F-6F0E-4BD5-89BD-77FB0263641A}" type="sibTrans" cxnId="{282DEFDF-2E86-40A9-A52A-F9B7EB522CA7}">
      <dgm:prSet/>
      <dgm:spPr/>
      <dgm:t>
        <a:bodyPr/>
        <a:lstStyle/>
        <a:p>
          <a:endParaRPr lang="en-US"/>
        </a:p>
      </dgm:t>
    </dgm:pt>
    <dgm:pt modelId="{92917CA4-ADB8-47F0-990D-0F55D3443F2C}">
      <dgm:prSet/>
      <dgm:spPr/>
      <dgm:t>
        <a:bodyPr/>
        <a:lstStyle/>
        <a:p>
          <a:r>
            <a:rPr lang="es-EC" b="1" dirty="0"/>
            <a:t>10. Listas</a:t>
          </a:r>
          <a:endParaRPr lang="en-US" b="1" dirty="0"/>
        </a:p>
      </dgm:t>
    </dgm:pt>
    <dgm:pt modelId="{3A27C237-77E4-4BBB-BC30-125C16528E10}" type="parTrans" cxnId="{C3A86359-7E99-4EAA-9F37-D3B957643F13}">
      <dgm:prSet/>
      <dgm:spPr/>
      <dgm:t>
        <a:bodyPr/>
        <a:lstStyle/>
        <a:p>
          <a:endParaRPr lang="en-US"/>
        </a:p>
      </dgm:t>
    </dgm:pt>
    <dgm:pt modelId="{1E0AFD32-0D73-45E1-AA54-5E7B855F1900}" type="sibTrans" cxnId="{C3A86359-7E99-4EAA-9F37-D3B957643F13}">
      <dgm:prSet/>
      <dgm:spPr/>
      <dgm:t>
        <a:bodyPr/>
        <a:lstStyle/>
        <a:p>
          <a:endParaRPr lang="en-US"/>
        </a:p>
      </dgm:t>
    </dgm:pt>
    <dgm:pt modelId="{8CAAC4E2-4F83-4AF9-9ADE-F20AD916FB8B}">
      <dgm:prSet/>
      <dgm:spPr/>
      <dgm:t>
        <a:bodyPr/>
        <a:lstStyle/>
        <a:p>
          <a:r>
            <a:rPr lang="en-US" b="1" dirty="0"/>
            <a:t>11. </a:t>
          </a:r>
          <a:r>
            <a:rPr lang="en-US" b="1" dirty="0" err="1"/>
            <a:t>Estructuras</a:t>
          </a:r>
          <a:r>
            <a:rPr lang="en-US" b="1" dirty="0"/>
            <a:t> de Control</a:t>
          </a:r>
        </a:p>
      </dgm:t>
    </dgm:pt>
    <dgm:pt modelId="{3E26E38C-8251-44FA-B10F-6785852C4DDA}" type="parTrans" cxnId="{92E224F3-5456-4F38-9ECF-818EC23954E0}">
      <dgm:prSet/>
      <dgm:spPr/>
      <dgm:t>
        <a:bodyPr/>
        <a:lstStyle/>
        <a:p>
          <a:endParaRPr lang="en-US"/>
        </a:p>
      </dgm:t>
    </dgm:pt>
    <dgm:pt modelId="{470FD5DC-6FE6-4F35-895A-CDF67259A992}" type="sibTrans" cxnId="{92E224F3-5456-4F38-9ECF-818EC23954E0}">
      <dgm:prSet/>
      <dgm:spPr/>
      <dgm:t>
        <a:bodyPr/>
        <a:lstStyle/>
        <a:p>
          <a:endParaRPr lang="en-US"/>
        </a:p>
      </dgm:t>
    </dgm:pt>
    <dgm:pt modelId="{ED6BCBE3-7FA1-4E8B-BC3B-C5F6D197DECF}" type="pres">
      <dgm:prSet presAssocID="{3724D418-83C1-42E4-A4F5-7F5B79B14575}" presName="vert0" presStyleCnt="0">
        <dgm:presLayoutVars>
          <dgm:dir/>
          <dgm:animOne val="branch"/>
          <dgm:animLvl val="lvl"/>
        </dgm:presLayoutVars>
      </dgm:prSet>
      <dgm:spPr/>
    </dgm:pt>
    <dgm:pt modelId="{835487DD-0E62-4658-AB0F-D997422850FD}" type="pres">
      <dgm:prSet presAssocID="{AA55CEF7-603D-44E7-9F26-39809C327DC1}" presName="thickLine" presStyleLbl="alignNode1" presStyleIdx="0" presStyleCnt="4"/>
      <dgm:spPr/>
    </dgm:pt>
    <dgm:pt modelId="{63E6738D-6FD9-46E0-8082-9C1252FCEF5C}" type="pres">
      <dgm:prSet presAssocID="{AA55CEF7-603D-44E7-9F26-39809C327DC1}" presName="horz1" presStyleCnt="0"/>
      <dgm:spPr/>
    </dgm:pt>
    <dgm:pt modelId="{D406E66C-FA98-4352-8E01-AB35052C0E85}" type="pres">
      <dgm:prSet presAssocID="{AA55CEF7-603D-44E7-9F26-39809C327DC1}" presName="tx1" presStyleLbl="revTx" presStyleIdx="0" presStyleCnt="4"/>
      <dgm:spPr/>
    </dgm:pt>
    <dgm:pt modelId="{C5B2ADE0-E6E1-43BE-9623-DBE4F8A4783D}" type="pres">
      <dgm:prSet presAssocID="{AA55CEF7-603D-44E7-9F26-39809C327DC1}" presName="vert1" presStyleCnt="0"/>
      <dgm:spPr/>
    </dgm:pt>
    <dgm:pt modelId="{74104FDC-6CB6-4D54-B640-A04BF1C5A1EC}" type="pres">
      <dgm:prSet presAssocID="{92917CA4-ADB8-47F0-990D-0F55D3443F2C}" presName="thickLine" presStyleLbl="alignNode1" presStyleIdx="1" presStyleCnt="4"/>
      <dgm:spPr/>
    </dgm:pt>
    <dgm:pt modelId="{A5DAABCA-410B-40C2-A3F0-BEE142C3C1B9}" type="pres">
      <dgm:prSet presAssocID="{92917CA4-ADB8-47F0-990D-0F55D3443F2C}" presName="horz1" presStyleCnt="0"/>
      <dgm:spPr/>
    </dgm:pt>
    <dgm:pt modelId="{FD8CB04F-4BDB-4ED8-BB28-04B6004529E1}" type="pres">
      <dgm:prSet presAssocID="{92917CA4-ADB8-47F0-990D-0F55D3443F2C}" presName="tx1" presStyleLbl="revTx" presStyleIdx="1" presStyleCnt="4"/>
      <dgm:spPr/>
    </dgm:pt>
    <dgm:pt modelId="{E3A33850-6CB7-42CC-BBD1-B419CF376B2D}" type="pres">
      <dgm:prSet presAssocID="{92917CA4-ADB8-47F0-990D-0F55D3443F2C}" presName="vert1" presStyleCnt="0"/>
      <dgm:spPr/>
    </dgm:pt>
    <dgm:pt modelId="{B04AA7DE-FE92-48B5-B73C-8BB9D3CCF7B2}" type="pres">
      <dgm:prSet presAssocID="{8CAAC4E2-4F83-4AF9-9ADE-F20AD916FB8B}" presName="thickLine" presStyleLbl="alignNode1" presStyleIdx="2" presStyleCnt="4"/>
      <dgm:spPr/>
    </dgm:pt>
    <dgm:pt modelId="{0DAD47C4-0352-425D-A161-390526ADD411}" type="pres">
      <dgm:prSet presAssocID="{8CAAC4E2-4F83-4AF9-9ADE-F20AD916FB8B}" presName="horz1" presStyleCnt="0"/>
      <dgm:spPr/>
    </dgm:pt>
    <dgm:pt modelId="{5585B1B8-C3E1-4191-B7BD-7AB56F01DECA}" type="pres">
      <dgm:prSet presAssocID="{8CAAC4E2-4F83-4AF9-9ADE-F20AD916FB8B}" presName="tx1" presStyleLbl="revTx" presStyleIdx="2" presStyleCnt="4"/>
      <dgm:spPr/>
    </dgm:pt>
    <dgm:pt modelId="{9E7E9CCD-7231-460E-B8EF-361F0025BEFD}" type="pres">
      <dgm:prSet presAssocID="{8CAAC4E2-4F83-4AF9-9ADE-F20AD916FB8B}" presName="vert1" presStyleCnt="0"/>
      <dgm:spPr/>
    </dgm:pt>
    <dgm:pt modelId="{340F2232-C8D6-4805-8979-3F8721CC7E4D}" type="pres">
      <dgm:prSet presAssocID="{487353BB-C50F-4F7E-92A5-3F0477B2CBE6}" presName="thickLine" presStyleLbl="alignNode1" presStyleIdx="3" presStyleCnt="4"/>
      <dgm:spPr/>
    </dgm:pt>
    <dgm:pt modelId="{DE14EF46-D7EB-45F3-AA0A-68EEB3C69F1D}" type="pres">
      <dgm:prSet presAssocID="{487353BB-C50F-4F7E-92A5-3F0477B2CBE6}" presName="horz1" presStyleCnt="0"/>
      <dgm:spPr/>
    </dgm:pt>
    <dgm:pt modelId="{C0E00B26-5816-4CAA-A6A0-BEEB179A6D57}" type="pres">
      <dgm:prSet presAssocID="{487353BB-C50F-4F7E-92A5-3F0477B2CBE6}" presName="tx1" presStyleLbl="revTx" presStyleIdx="3" presStyleCnt="4"/>
      <dgm:spPr/>
    </dgm:pt>
    <dgm:pt modelId="{AF73F336-3828-416A-983E-8EBC44160D88}" type="pres">
      <dgm:prSet presAssocID="{487353BB-C50F-4F7E-92A5-3F0477B2CBE6}" presName="vert1" presStyleCnt="0"/>
      <dgm:spPr/>
    </dgm:pt>
  </dgm:ptLst>
  <dgm:cxnLst>
    <dgm:cxn modelId="{D6F04727-6446-4AE2-BE35-0662479FE90C}" type="presOf" srcId="{8CAAC4E2-4F83-4AF9-9ADE-F20AD916FB8B}" destId="{5585B1B8-C3E1-4191-B7BD-7AB56F01DECA}" srcOrd="0" destOrd="0" presId="urn:microsoft.com/office/officeart/2008/layout/LinedList"/>
    <dgm:cxn modelId="{43D75431-4DA5-4C4B-AEF7-FB6814FE930A}" type="presOf" srcId="{92917CA4-ADB8-47F0-990D-0F55D3443F2C}" destId="{FD8CB04F-4BDB-4ED8-BB28-04B6004529E1}" srcOrd="0" destOrd="0" presId="urn:microsoft.com/office/officeart/2008/layout/LinedList"/>
    <dgm:cxn modelId="{C33B1949-52C4-4995-9348-1E49F603DFE8}" srcId="{3724D418-83C1-42E4-A4F5-7F5B79B14575}" destId="{AA55CEF7-603D-44E7-9F26-39809C327DC1}" srcOrd="0" destOrd="0" parTransId="{07BFDC60-490E-4591-B3F8-99A26DD3C965}" sibTransId="{E4187E4B-7456-41C6-864B-DC42D917526D}"/>
    <dgm:cxn modelId="{C3A86359-7E99-4EAA-9F37-D3B957643F13}" srcId="{3724D418-83C1-42E4-A4F5-7F5B79B14575}" destId="{92917CA4-ADB8-47F0-990D-0F55D3443F2C}" srcOrd="1" destOrd="0" parTransId="{3A27C237-77E4-4BBB-BC30-125C16528E10}" sibTransId="{1E0AFD32-0D73-45E1-AA54-5E7B855F1900}"/>
    <dgm:cxn modelId="{11B87CBC-595A-4F10-9CDC-39269F6E2E4E}" type="presOf" srcId="{AA55CEF7-603D-44E7-9F26-39809C327DC1}" destId="{D406E66C-FA98-4352-8E01-AB35052C0E85}" srcOrd="0" destOrd="0" presId="urn:microsoft.com/office/officeart/2008/layout/LinedList"/>
    <dgm:cxn modelId="{282DEFDF-2E86-40A9-A52A-F9B7EB522CA7}" srcId="{3724D418-83C1-42E4-A4F5-7F5B79B14575}" destId="{487353BB-C50F-4F7E-92A5-3F0477B2CBE6}" srcOrd="3" destOrd="0" parTransId="{4E978E46-6C87-4085-9D4E-C3F6C51DA7DD}" sibTransId="{0E5E3C3F-6F0E-4BD5-89BD-77FB0263641A}"/>
    <dgm:cxn modelId="{652BFFDF-39D8-4579-AD46-BC40D16B9C1A}" type="presOf" srcId="{3724D418-83C1-42E4-A4F5-7F5B79B14575}" destId="{ED6BCBE3-7FA1-4E8B-BC3B-C5F6D197DECF}" srcOrd="0" destOrd="0" presId="urn:microsoft.com/office/officeart/2008/layout/LinedList"/>
    <dgm:cxn modelId="{5060B7E7-D514-4807-9E5B-1B31CE04DC1F}" type="presOf" srcId="{487353BB-C50F-4F7E-92A5-3F0477B2CBE6}" destId="{C0E00B26-5816-4CAA-A6A0-BEEB179A6D57}" srcOrd="0" destOrd="0" presId="urn:microsoft.com/office/officeart/2008/layout/LinedList"/>
    <dgm:cxn modelId="{92E224F3-5456-4F38-9ECF-818EC23954E0}" srcId="{3724D418-83C1-42E4-A4F5-7F5B79B14575}" destId="{8CAAC4E2-4F83-4AF9-9ADE-F20AD916FB8B}" srcOrd="2" destOrd="0" parTransId="{3E26E38C-8251-44FA-B10F-6785852C4DDA}" sibTransId="{470FD5DC-6FE6-4F35-895A-CDF67259A992}"/>
    <dgm:cxn modelId="{AEDEBA3D-D72F-48A1-A584-B7E0BAFDEB0E}" type="presParOf" srcId="{ED6BCBE3-7FA1-4E8B-BC3B-C5F6D197DECF}" destId="{835487DD-0E62-4658-AB0F-D997422850FD}" srcOrd="0" destOrd="0" presId="urn:microsoft.com/office/officeart/2008/layout/LinedList"/>
    <dgm:cxn modelId="{390535E8-6793-469D-AC25-72738F202E45}" type="presParOf" srcId="{ED6BCBE3-7FA1-4E8B-BC3B-C5F6D197DECF}" destId="{63E6738D-6FD9-46E0-8082-9C1252FCEF5C}" srcOrd="1" destOrd="0" presId="urn:microsoft.com/office/officeart/2008/layout/LinedList"/>
    <dgm:cxn modelId="{0F478DED-3865-4DBF-B559-7843636927C9}" type="presParOf" srcId="{63E6738D-6FD9-46E0-8082-9C1252FCEF5C}" destId="{D406E66C-FA98-4352-8E01-AB35052C0E85}" srcOrd="0" destOrd="0" presId="urn:microsoft.com/office/officeart/2008/layout/LinedList"/>
    <dgm:cxn modelId="{0F21232C-0040-413D-AA4D-8A95691CF130}" type="presParOf" srcId="{63E6738D-6FD9-46E0-8082-9C1252FCEF5C}" destId="{C5B2ADE0-E6E1-43BE-9623-DBE4F8A4783D}" srcOrd="1" destOrd="0" presId="urn:microsoft.com/office/officeart/2008/layout/LinedList"/>
    <dgm:cxn modelId="{37DEC058-9E79-41F4-8250-EFD393328529}" type="presParOf" srcId="{ED6BCBE3-7FA1-4E8B-BC3B-C5F6D197DECF}" destId="{74104FDC-6CB6-4D54-B640-A04BF1C5A1EC}" srcOrd="2" destOrd="0" presId="urn:microsoft.com/office/officeart/2008/layout/LinedList"/>
    <dgm:cxn modelId="{7B7E79EF-90EC-482C-8D38-F21DD6634EB0}" type="presParOf" srcId="{ED6BCBE3-7FA1-4E8B-BC3B-C5F6D197DECF}" destId="{A5DAABCA-410B-40C2-A3F0-BEE142C3C1B9}" srcOrd="3" destOrd="0" presId="urn:microsoft.com/office/officeart/2008/layout/LinedList"/>
    <dgm:cxn modelId="{8D11BA06-0441-44F1-90E9-DF6CE87BEFC3}" type="presParOf" srcId="{A5DAABCA-410B-40C2-A3F0-BEE142C3C1B9}" destId="{FD8CB04F-4BDB-4ED8-BB28-04B6004529E1}" srcOrd="0" destOrd="0" presId="urn:microsoft.com/office/officeart/2008/layout/LinedList"/>
    <dgm:cxn modelId="{DC376065-72D7-4E7B-BB0C-37D9E73D0EA1}" type="presParOf" srcId="{A5DAABCA-410B-40C2-A3F0-BEE142C3C1B9}" destId="{E3A33850-6CB7-42CC-BBD1-B419CF376B2D}" srcOrd="1" destOrd="0" presId="urn:microsoft.com/office/officeart/2008/layout/LinedList"/>
    <dgm:cxn modelId="{AD77A6C5-4992-40F7-BB6A-4C0A3689E8E1}" type="presParOf" srcId="{ED6BCBE3-7FA1-4E8B-BC3B-C5F6D197DECF}" destId="{B04AA7DE-FE92-48B5-B73C-8BB9D3CCF7B2}" srcOrd="4" destOrd="0" presId="urn:microsoft.com/office/officeart/2008/layout/LinedList"/>
    <dgm:cxn modelId="{CE997B89-7864-4E08-B9F9-C10F2E83E09B}" type="presParOf" srcId="{ED6BCBE3-7FA1-4E8B-BC3B-C5F6D197DECF}" destId="{0DAD47C4-0352-425D-A161-390526ADD411}" srcOrd="5" destOrd="0" presId="urn:microsoft.com/office/officeart/2008/layout/LinedList"/>
    <dgm:cxn modelId="{ED3C7EB7-D204-48AF-9C18-9A7F71E2B735}" type="presParOf" srcId="{0DAD47C4-0352-425D-A161-390526ADD411}" destId="{5585B1B8-C3E1-4191-B7BD-7AB56F01DECA}" srcOrd="0" destOrd="0" presId="urn:microsoft.com/office/officeart/2008/layout/LinedList"/>
    <dgm:cxn modelId="{5DC60215-7E88-4BB1-AF58-6FD60AF584D1}" type="presParOf" srcId="{0DAD47C4-0352-425D-A161-390526ADD411}" destId="{9E7E9CCD-7231-460E-B8EF-361F0025BEFD}" srcOrd="1" destOrd="0" presId="urn:microsoft.com/office/officeart/2008/layout/LinedList"/>
    <dgm:cxn modelId="{56C01811-2F66-49D6-A32A-495A3F426CBC}" type="presParOf" srcId="{ED6BCBE3-7FA1-4E8B-BC3B-C5F6D197DECF}" destId="{340F2232-C8D6-4805-8979-3F8721CC7E4D}" srcOrd="6" destOrd="0" presId="urn:microsoft.com/office/officeart/2008/layout/LinedList"/>
    <dgm:cxn modelId="{E6D37F5D-0204-49BF-AA8F-4D1FAF2FE78E}" type="presParOf" srcId="{ED6BCBE3-7FA1-4E8B-BC3B-C5F6D197DECF}" destId="{DE14EF46-D7EB-45F3-AA0A-68EEB3C69F1D}" srcOrd="7" destOrd="0" presId="urn:microsoft.com/office/officeart/2008/layout/LinedList"/>
    <dgm:cxn modelId="{63030290-47BE-4DCB-8557-DDFB0CA500EF}" type="presParOf" srcId="{DE14EF46-D7EB-45F3-AA0A-68EEB3C69F1D}" destId="{C0E00B26-5816-4CAA-A6A0-BEEB179A6D57}" srcOrd="0" destOrd="0" presId="urn:microsoft.com/office/officeart/2008/layout/LinedList"/>
    <dgm:cxn modelId="{95EAF6F0-E3A9-4042-8720-6DE27B5132C2}" type="presParOf" srcId="{DE14EF46-D7EB-45F3-AA0A-68EEB3C69F1D}" destId="{AF73F336-3828-416A-983E-8EBC44160D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487DD-0E62-4658-AB0F-D997422850F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6E66C-FA98-4352-8E01-AB35052C0E85}">
      <dsp:nvSpPr>
        <dsp:cNvPr id="0" name=""/>
        <dsp:cNvSpPr/>
      </dsp:nvSpPr>
      <dsp:spPr>
        <a:xfrm>
          <a:off x="0" y="0"/>
          <a:ext cx="10058399" cy="99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600" b="1" kern="1200" dirty="0"/>
            <a:t>9. Condicionales </a:t>
          </a:r>
          <a:r>
            <a:rPr lang="es-EC" sz="4600" b="1" kern="1200" dirty="0" err="1"/>
            <a:t>If</a:t>
          </a:r>
          <a:endParaRPr lang="en-US" sz="4600" b="1" kern="1200" dirty="0"/>
        </a:p>
      </dsp:txBody>
      <dsp:txXfrm>
        <a:off x="0" y="0"/>
        <a:ext cx="10058399" cy="995529"/>
      </dsp:txXfrm>
    </dsp:sp>
    <dsp:sp modelId="{74104FDC-6CB6-4D54-B640-A04BF1C5A1EC}">
      <dsp:nvSpPr>
        <dsp:cNvPr id="0" name=""/>
        <dsp:cNvSpPr/>
      </dsp:nvSpPr>
      <dsp:spPr>
        <a:xfrm>
          <a:off x="0" y="99552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CB04F-4BDB-4ED8-BB28-04B6004529E1}">
      <dsp:nvSpPr>
        <dsp:cNvPr id="0" name=""/>
        <dsp:cNvSpPr/>
      </dsp:nvSpPr>
      <dsp:spPr>
        <a:xfrm>
          <a:off x="0" y="995529"/>
          <a:ext cx="10058399" cy="99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600" b="1" kern="1200" dirty="0"/>
            <a:t>10. Listas</a:t>
          </a:r>
          <a:endParaRPr lang="en-US" sz="4600" b="1" kern="1200" dirty="0"/>
        </a:p>
      </dsp:txBody>
      <dsp:txXfrm>
        <a:off x="0" y="995529"/>
        <a:ext cx="10058399" cy="995529"/>
      </dsp:txXfrm>
    </dsp:sp>
    <dsp:sp modelId="{B04AA7DE-FE92-48B5-B73C-8BB9D3CCF7B2}">
      <dsp:nvSpPr>
        <dsp:cNvPr id="0" name=""/>
        <dsp:cNvSpPr/>
      </dsp:nvSpPr>
      <dsp:spPr>
        <a:xfrm>
          <a:off x="0" y="199105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5B1B8-C3E1-4191-B7BD-7AB56F01DECA}">
      <dsp:nvSpPr>
        <dsp:cNvPr id="0" name=""/>
        <dsp:cNvSpPr/>
      </dsp:nvSpPr>
      <dsp:spPr>
        <a:xfrm>
          <a:off x="0" y="1991059"/>
          <a:ext cx="10058399" cy="99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11. </a:t>
          </a:r>
          <a:r>
            <a:rPr lang="en-US" sz="4600" b="1" kern="1200" dirty="0" err="1"/>
            <a:t>Estructuras</a:t>
          </a:r>
          <a:r>
            <a:rPr lang="en-US" sz="4600" b="1" kern="1200" dirty="0"/>
            <a:t> de Control</a:t>
          </a:r>
        </a:p>
      </dsp:txBody>
      <dsp:txXfrm>
        <a:off x="0" y="1991059"/>
        <a:ext cx="10058399" cy="995529"/>
      </dsp:txXfrm>
    </dsp:sp>
    <dsp:sp modelId="{340F2232-C8D6-4805-8979-3F8721CC7E4D}">
      <dsp:nvSpPr>
        <dsp:cNvPr id="0" name=""/>
        <dsp:cNvSpPr/>
      </dsp:nvSpPr>
      <dsp:spPr>
        <a:xfrm>
          <a:off x="0" y="298658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00B26-5816-4CAA-A6A0-BEEB179A6D57}">
      <dsp:nvSpPr>
        <dsp:cNvPr id="0" name=""/>
        <dsp:cNvSpPr/>
      </dsp:nvSpPr>
      <dsp:spPr>
        <a:xfrm>
          <a:off x="0" y="2986588"/>
          <a:ext cx="10058399" cy="99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600" b="1" kern="1200" dirty="0"/>
            <a:t>Ejercicios</a:t>
          </a:r>
          <a:endParaRPr lang="en-US" sz="4600" b="1" kern="1200" dirty="0"/>
        </a:p>
      </dsp:txBody>
      <dsp:txXfrm>
        <a:off x="0" y="2986588"/>
        <a:ext cx="10058399" cy="995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65B57-0817-D52B-54CD-F0468ED4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8ECC32-0485-4B39-0129-02537CF193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2326-AC9B-48CC-91AA-05699B48C52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3CB431-1E11-0789-A64E-75F948CBD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BEF142-626B-1EB9-0F98-2920B15B8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EF0D-FB44-45B5-A1DE-CA6535FAC3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F942E-905D-4F73-916C-75FE8C9D4D2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E064-CA67-469D-8299-B6846CA000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0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93EB-E057-1206-4A1A-F0846979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D677B-694B-F3C2-1E86-5BFA339C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5B1E5-A46F-CEB0-46DA-52ED7E2B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2F46-27FC-45C7-B2BA-87AD92C2F02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C4F5D-01C4-96A7-A26D-BA55E32F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6B7E8-040D-2019-7B34-E6771CAB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7E084-7EC4-5171-740E-4CA6B4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49A93-11AA-250B-129F-C8E73859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2B1F5-658A-1CC4-4ABA-03815FC4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32C0-8AFE-413D-892A-D44256CC8A7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A68FF-66AA-3CEE-DA61-BC0063A8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A9E8C-12E5-A560-9A41-233E752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68F57B-BB51-FA58-2BAA-08851E40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FCD20C-D1F2-2EE0-C653-5542DB199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83329-3D10-D3D4-BE93-AC112561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7CF-B9A2-40FF-96DB-1720DDED1D3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C0191-3B64-B460-8E6E-1C09D10E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E2635-2E57-3454-1E0A-918C73D1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B15EA-E595-4A97-92A8-8722C4EE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01D46-306F-EFED-E98F-973908D4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D73FE-BAFA-813D-1727-24A060B9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DE7-97C6-40EF-B7E0-78E0934A5CD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AC577-682F-17A7-8B90-76BA2039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4BA7E-38CA-CFBF-8D86-6FCB772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3AA0-6079-824B-7F0B-224BE97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A8570-169E-7723-1A50-94B50E7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DF316-C3EE-0DA7-227B-AB6142A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F334-3507-49BB-B1FC-10D1FD0738D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0D94D-DCA5-9FCA-6ADD-32EE9F3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D1DD-4B8E-EBD4-E05D-7FC343E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6EFB-7AA9-416F-C606-30C98F1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B756F-6525-1657-4E67-B73A86BFB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364390-AA5E-6317-FDA7-1D05284A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58012-6D2F-4CDA-89A1-37E785C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D830-CB2F-4713-AE25-F032F8F2B13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7C5D8-44F3-9B7B-19FC-C08CFC7A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30A10-B045-BC2A-B829-1AD7336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1B3E2-6E40-1C28-BCB7-63162E1B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D5F01-5CCC-417B-C2EB-B80EA49B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E5623-07F7-6690-5695-0B09950E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5DC19E-4E0B-1073-236A-1321A3180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98403C-C9D1-69DC-EF2A-5A660FFAA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477240-D397-176E-0476-028950A5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E38-D8A6-484C-8211-830DEC54D42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8F86AA-AC95-7486-CC05-776B991F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7CCCCE-B096-1972-8BC6-C2EDD7E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E74FB-2492-BD0B-7FFD-5995E2C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435BB-34E1-17E3-834E-1946B5E1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54B7-1E7B-4D61-B962-86199E163E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0819D4-48F0-C83B-724A-FD569619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01E53-9402-6DF6-4CE2-42D9A2E8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EB8E8B-8354-69D7-19BF-3F6E40C9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3DA1-3A4F-4D02-8327-399F2457CCBA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D0D8A1-DBA8-67F1-CBC4-13CA5066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36DA42-2BE2-9865-AA20-A5E8F998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EA10-A8D1-26D8-C916-E3D5BE9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27E3F-C70D-DEBC-84BD-26A20505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D40F-76BF-DC56-4331-B2D2A51F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F867A-3BA4-1AFE-2877-F9BDBA7F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087-A743-4201-A67E-9478D5007EA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19687-4FBB-B3D4-8E21-74711F6B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5227B5-E881-7C16-4154-D691DF1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20130-A95E-666A-06A9-66C912F3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8349E0-B32E-2113-88CE-8576DDD9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68005-46A6-4234-1130-01C11AF0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4B3C1-1A67-C073-6A6F-7966ED6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AD8E-E621-4E6D-8B48-00FEBDF0CA7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86618-0CAC-E26C-62AC-7CEC3B5D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6465A-ACAC-78E3-E017-89803DE4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F8D82-2000-2CCD-D7EE-2430665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A54FB-2EF1-6A7A-9BA8-8894D715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4B44B-7858-CB03-4624-8BD230623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D42E-835C-4851-895F-D9357BEE5845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EE709-B109-A3E6-9E8A-FE1872B2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8142A-B8A7-D482-A239-1FC97029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eronica.chimbo@tecazuay.edu.e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E63F8-E2A6-AA39-6C6A-B86CE453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93" y="3771475"/>
            <a:ext cx="10058400" cy="1143000"/>
          </a:xfrm>
        </p:spPr>
        <p:txBody>
          <a:bodyPr/>
          <a:lstStyle/>
          <a:p>
            <a:r>
              <a:rPr lang="es-EC" b="1" dirty="0"/>
              <a:t>CURSO BÁSICO DE PYTHON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5C78C-781B-1192-77C8-7517873F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221" y="5672407"/>
            <a:ext cx="10058400" cy="1143000"/>
          </a:xfrm>
        </p:spPr>
        <p:txBody>
          <a:bodyPr/>
          <a:lstStyle/>
          <a:p>
            <a:r>
              <a:rPr lang="es-EC" dirty="0" err="1"/>
              <a:t>Mgtr</a:t>
            </a:r>
            <a:r>
              <a:rPr lang="es-EC" dirty="0"/>
              <a:t>. Verónica Chimbo</a:t>
            </a: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00000000000000000" pitchFamily="2" charset="0"/>
                <a:hlinkClick r:id="rId2"/>
              </a:rPr>
              <a:t>veronica.chimbo@tecazuay.edu.ec</a:t>
            </a:r>
            <a:endParaRPr lang="es-EC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AB13E-5B6D-C8F8-3DDA-73618A6A249C}"/>
              </a:ext>
            </a:extLst>
          </p:cNvPr>
          <p:cNvSpPr txBox="1"/>
          <p:nvPr/>
        </p:nvSpPr>
        <p:spPr>
          <a:xfrm>
            <a:off x="3746586" y="50155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b="1" dirty="0"/>
              <a:t>INTRODUCCIÓN A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347869-B3D0-F39C-9F78-005E528B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1017444"/>
            <a:ext cx="10972801" cy="307929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3299BC7-166B-AF6A-1467-EA589C2F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090"/>
            <a:ext cx="121920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4A0A4-1D1E-E3BE-ED15-683E871C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4312C9-0484-5AF2-87CD-449AF3BF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8E9F-3F3C-743B-8B61-9B7C6892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s-EC" b="1" dirty="0"/>
              <a:t>Tarea 1.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D66AE2-A7B1-FA24-F18B-736AD20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467891-C9B9-3B0F-A433-CD38CF9B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38EF4AC-2944-2B10-E324-65831DF0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89" y="136525"/>
            <a:ext cx="3614821" cy="271111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2BDB4C-BE2E-DD20-4642-5C1B7F561BA1}"/>
              </a:ext>
            </a:extLst>
          </p:cNvPr>
          <p:cNvSpPr txBox="1"/>
          <p:nvPr/>
        </p:nvSpPr>
        <p:spPr>
          <a:xfrm>
            <a:off x="762000" y="1251284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Bienvenido a tu primera actividad, en esta ocasión pondrás en práctica lo aprendido hasta el momento. Principalmente, queremos que ejecutes las instrucciones dadas para realizar el siguiente sistema de promedio.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137156F-A606-3F1F-D271-1E7F9550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87553"/>
            <a:ext cx="11231886" cy="21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3228"/>
            <a:ext cx="10058400" cy="464372"/>
          </a:xfrm>
        </p:spPr>
        <p:txBody>
          <a:bodyPr>
            <a:normAutofit fontScale="90000"/>
          </a:bodyPr>
          <a:lstStyle/>
          <a:p>
            <a:pPr algn="ctr"/>
            <a:r>
              <a:rPr lang="es-EC" b="1" dirty="0"/>
              <a:t>Orden del día (Parte 2)</a:t>
            </a:r>
            <a:endParaRPr lang="en-U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58BA3E-E951-2FF5-C121-5D03EA0C7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888487"/>
              </p:ext>
            </p:extLst>
          </p:nvPr>
        </p:nvGraphicFramePr>
        <p:xfrm>
          <a:off x="1066800" y="1649823"/>
          <a:ext cx="10058400" cy="398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22D5C-2744-11CD-A527-3F8B4B2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E0854C-3F14-682B-8E7A-60695F3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7EBABE-2EC6-5344-9021-86532CD6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20954-7CFF-D72D-B0FD-12A55B07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1B07C8-1A4B-15E4-953A-3EC3AA52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89" y="136525"/>
            <a:ext cx="3614821" cy="27111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5A38C1-2721-D3A9-CED9-669FDB802C89}"/>
              </a:ext>
            </a:extLst>
          </p:cNvPr>
          <p:cNvSpPr txBox="1"/>
          <p:nvPr/>
        </p:nvSpPr>
        <p:spPr>
          <a:xfrm>
            <a:off x="402390" y="1492083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Bienvenido a tu segunda actividad, en esta ocasión pondrás en práctica lo aprendido hasta el momento. 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AE68695-F2F3-D716-3937-E2DC1DF5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s-EC" b="1" dirty="0"/>
              <a:t>Tarea 2.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33F359-17D7-7802-5D2F-DBAD6B2941DE}"/>
              </a:ext>
            </a:extLst>
          </p:cNvPr>
          <p:cNvSpPr txBox="1"/>
          <p:nvPr/>
        </p:nvSpPr>
        <p:spPr>
          <a:xfrm>
            <a:off x="402390" y="2379213"/>
            <a:ext cx="739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Desarrollar un programa que imprima en pantalla la Sucesión de Fibonacci desde el número 0 hasta el número 1597, de manera horizontal.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39919C-A343-1D00-E6D3-F05336B74603}"/>
              </a:ext>
            </a:extLst>
          </p:cNvPr>
          <p:cNvSpPr txBox="1"/>
          <p:nvPr/>
        </p:nvSpPr>
        <p:spPr>
          <a:xfrm>
            <a:off x="402390" y="4248687"/>
            <a:ext cx="739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El programa deberá tener un máximo de 7 líneas de código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B89AC3-97A5-0268-1CF8-FB825DA5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2" y="3622560"/>
            <a:ext cx="9949662" cy="3651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B7C55EC-442E-A7E4-0DC8-243D68FCB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2" y="4879020"/>
            <a:ext cx="6976566" cy="8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86608-B520-D3C8-60D9-8C91FC8C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68" y="2322261"/>
            <a:ext cx="4812632" cy="2041191"/>
          </a:xfrm>
        </p:spPr>
        <p:txBody>
          <a:bodyPr>
            <a:normAutofit/>
          </a:bodyPr>
          <a:lstStyle/>
          <a:p>
            <a:pPr algn="ctr"/>
            <a:r>
              <a:rPr lang="es-EC" sz="6000" b="1" dirty="0">
                <a:latin typeface="Arial Black" panose="020B0A04020102020204" pitchFamily="34" charset="0"/>
              </a:rPr>
              <a:t>GRACIAS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A14334-1DA5-11F1-3122-BF8DBF7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PYTHON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C7355C-F017-1641-A013-2BDB8DA0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154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Century Gothic</vt:lpstr>
      <vt:lpstr>Roboto</vt:lpstr>
      <vt:lpstr>Tema de Office</vt:lpstr>
      <vt:lpstr>CURSO BÁSICO DE PYTHON</vt:lpstr>
      <vt:lpstr>Tarea 1.</vt:lpstr>
      <vt:lpstr>Orden del día (Parte 2)</vt:lpstr>
      <vt:lpstr>Tarea 2.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Verónica Chimbo</dc:creator>
  <cp:lastModifiedBy>Verónica Chimbo</cp:lastModifiedBy>
  <cp:revision>52</cp:revision>
  <dcterms:created xsi:type="dcterms:W3CDTF">2022-10-11T17:37:12Z</dcterms:created>
  <dcterms:modified xsi:type="dcterms:W3CDTF">2022-10-18T05:54:23Z</dcterms:modified>
</cp:coreProperties>
</file>